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257" r:id="rId3"/>
    <p:sldId id="293" r:id="rId4"/>
    <p:sldId id="292" r:id="rId5"/>
    <p:sldId id="294" r:id="rId6"/>
    <p:sldId id="295" r:id="rId7"/>
    <p:sldId id="259" r:id="rId8"/>
    <p:sldId id="260" r:id="rId9"/>
    <p:sldId id="262" r:id="rId10"/>
    <p:sldId id="263" r:id="rId11"/>
    <p:sldId id="264" r:id="rId12"/>
    <p:sldId id="265" r:id="rId13"/>
    <p:sldId id="266" r:id="rId14"/>
    <p:sldId id="267" r:id="rId15"/>
    <p:sldId id="268" r:id="rId16"/>
    <p:sldId id="269" r:id="rId17"/>
    <p:sldId id="270" r:id="rId18"/>
    <p:sldId id="291" r:id="rId19"/>
    <p:sldId id="271" r:id="rId20"/>
    <p:sldId id="272" r:id="rId21"/>
    <p:sldId id="273" r:id="rId22"/>
    <p:sldId id="274" r:id="rId23"/>
    <p:sldId id="275" r:id="rId24"/>
    <p:sldId id="276" r:id="rId25"/>
    <p:sldId id="277" r:id="rId26"/>
    <p:sldId id="278" r:id="rId27"/>
    <p:sldId id="279" r:id="rId28"/>
    <p:sldId id="280" r:id="rId29"/>
    <p:sldId id="281" r:id="rId30"/>
    <p:sldId id="290" r:id="rId31"/>
    <p:sldId id="283" r:id="rId32"/>
    <p:sldId id="284" r:id="rId33"/>
    <p:sldId id="285" r:id="rId34"/>
    <p:sldId id="286" r:id="rId35"/>
    <p:sldId id="287" r:id="rId36"/>
    <p:sldId id="288" r:id="rId37"/>
    <p:sldId id="289"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8D7"/>
    <a:srgbClr val="202030"/>
    <a:srgbClr val="17171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p:scale>
          <a:sx n="75" d="100"/>
          <a:sy n="75" d="100"/>
        </p:scale>
        <p:origin x="732" y="6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png>
</file>

<file path=ppt/media/image11.jpeg>
</file>

<file path=ppt/media/image12.jpeg>
</file>

<file path=ppt/media/image13.jpeg>
</file>

<file path=ppt/media/image14.png>
</file>

<file path=ppt/media/image15.jpeg>
</file>

<file path=ppt/media/image150.png>
</file>

<file path=ppt/media/image16.jpg>
</file>

<file path=ppt/media/image160.png>
</file>

<file path=ppt/media/image17.png>
</file>

<file path=ppt/media/image170.png>
</file>

<file path=ppt/media/image18.png>
</file>

<file path=ppt/media/image180.png>
</file>

<file path=ppt/media/image19.png>
</file>

<file path=ppt/media/image2.png>
</file>

<file path=ppt/media/image20.png>
</file>

<file path=ppt/media/image21.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20DB3D-16B2-4C18-AB5A-DF7F33D64B19}" type="datetimeFigureOut">
              <a:rPr lang="en-US" smtClean="0"/>
              <a:t>2/23/2018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0CB984-27DC-4A6A-AFF1-AD60F9602E21}" type="slidenum">
              <a:rPr lang="en-US" smtClean="0"/>
              <a:t>‹#›</a:t>
            </a:fld>
            <a:endParaRPr lang="en-US"/>
          </a:p>
        </p:txBody>
      </p:sp>
    </p:spTree>
    <p:extLst>
      <p:ext uri="{BB962C8B-B14F-4D97-AF65-F5344CB8AC3E}">
        <p14:creationId xmlns:p14="http://schemas.microsoft.com/office/powerpoint/2010/main" val="847645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a:t>
            </a:fld>
            <a:endParaRPr lang="en-US"/>
          </a:p>
        </p:txBody>
      </p:sp>
    </p:spTree>
    <p:extLst>
      <p:ext uri="{BB962C8B-B14F-4D97-AF65-F5344CB8AC3E}">
        <p14:creationId xmlns:p14="http://schemas.microsoft.com/office/powerpoint/2010/main" val="34663001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10</a:t>
            </a:fld>
            <a:endParaRPr lang="en-US"/>
          </a:p>
        </p:txBody>
      </p:sp>
    </p:spTree>
    <p:extLst>
      <p:ext uri="{BB962C8B-B14F-4D97-AF65-F5344CB8AC3E}">
        <p14:creationId xmlns:p14="http://schemas.microsoft.com/office/powerpoint/2010/main" val="19496171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11</a:t>
            </a:fld>
            <a:endParaRPr lang="en-US"/>
          </a:p>
        </p:txBody>
      </p:sp>
    </p:spTree>
    <p:extLst>
      <p:ext uri="{BB962C8B-B14F-4D97-AF65-F5344CB8AC3E}">
        <p14:creationId xmlns:p14="http://schemas.microsoft.com/office/powerpoint/2010/main" val="21369695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12</a:t>
            </a:fld>
            <a:endParaRPr lang="en-US"/>
          </a:p>
        </p:txBody>
      </p:sp>
    </p:spTree>
    <p:extLst>
      <p:ext uri="{BB962C8B-B14F-4D97-AF65-F5344CB8AC3E}">
        <p14:creationId xmlns:p14="http://schemas.microsoft.com/office/powerpoint/2010/main" val="4205628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13</a:t>
            </a:fld>
            <a:endParaRPr lang="en-US"/>
          </a:p>
        </p:txBody>
      </p:sp>
    </p:spTree>
    <p:extLst>
      <p:ext uri="{BB962C8B-B14F-4D97-AF65-F5344CB8AC3E}">
        <p14:creationId xmlns:p14="http://schemas.microsoft.com/office/powerpoint/2010/main" val="18812258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14</a:t>
            </a:fld>
            <a:endParaRPr lang="en-US"/>
          </a:p>
        </p:txBody>
      </p:sp>
    </p:spTree>
    <p:extLst>
      <p:ext uri="{BB962C8B-B14F-4D97-AF65-F5344CB8AC3E}">
        <p14:creationId xmlns:p14="http://schemas.microsoft.com/office/powerpoint/2010/main" val="2625231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15</a:t>
            </a:fld>
            <a:endParaRPr lang="en-US"/>
          </a:p>
        </p:txBody>
      </p:sp>
    </p:spTree>
    <p:extLst>
      <p:ext uri="{BB962C8B-B14F-4D97-AF65-F5344CB8AC3E}">
        <p14:creationId xmlns:p14="http://schemas.microsoft.com/office/powerpoint/2010/main" val="7013972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16</a:t>
            </a:fld>
            <a:endParaRPr lang="en-US"/>
          </a:p>
        </p:txBody>
      </p:sp>
    </p:spTree>
    <p:extLst>
      <p:ext uri="{BB962C8B-B14F-4D97-AF65-F5344CB8AC3E}">
        <p14:creationId xmlns:p14="http://schemas.microsoft.com/office/powerpoint/2010/main" val="298591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17</a:t>
            </a:fld>
            <a:endParaRPr lang="en-US"/>
          </a:p>
        </p:txBody>
      </p:sp>
    </p:spTree>
    <p:extLst>
      <p:ext uri="{BB962C8B-B14F-4D97-AF65-F5344CB8AC3E}">
        <p14:creationId xmlns:p14="http://schemas.microsoft.com/office/powerpoint/2010/main" val="27905901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18</a:t>
            </a:fld>
            <a:endParaRPr lang="en-US"/>
          </a:p>
        </p:txBody>
      </p:sp>
    </p:spTree>
    <p:extLst>
      <p:ext uri="{BB962C8B-B14F-4D97-AF65-F5344CB8AC3E}">
        <p14:creationId xmlns:p14="http://schemas.microsoft.com/office/powerpoint/2010/main" val="26828035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19</a:t>
            </a:fld>
            <a:endParaRPr lang="en-US"/>
          </a:p>
        </p:txBody>
      </p:sp>
    </p:spTree>
    <p:extLst>
      <p:ext uri="{BB962C8B-B14F-4D97-AF65-F5344CB8AC3E}">
        <p14:creationId xmlns:p14="http://schemas.microsoft.com/office/powerpoint/2010/main" val="2782418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a:t>
            </a:fld>
            <a:endParaRPr lang="en-US"/>
          </a:p>
        </p:txBody>
      </p:sp>
    </p:spTree>
    <p:extLst>
      <p:ext uri="{BB962C8B-B14F-4D97-AF65-F5344CB8AC3E}">
        <p14:creationId xmlns:p14="http://schemas.microsoft.com/office/powerpoint/2010/main" val="27288419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20</a:t>
            </a:fld>
            <a:endParaRPr lang="en-US"/>
          </a:p>
        </p:txBody>
      </p:sp>
    </p:spTree>
    <p:extLst>
      <p:ext uri="{BB962C8B-B14F-4D97-AF65-F5344CB8AC3E}">
        <p14:creationId xmlns:p14="http://schemas.microsoft.com/office/powerpoint/2010/main" val="19966411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21</a:t>
            </a:fld>
            <a:endParaRPr lang="en-US"/>
          </a:p>
        </p:txBody>
      </p:sp>
    </p:spTree>
    <p:extLst>
      <p:ext uri="{BB962C8B-B14F-4D97-AF65-F5344CB8AC3E}">
        <p14:creationId xmlns:p14="http://schemas.microsoft.com/office/powerpoint/2010/main" val="35431113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22</a:t>
            </a:fld>
            <a:endParaRPr lang="en-US"/>
          </a:p>
        </p:txBody>
      </p:sp>
    </p:spTree>
    <p:extLst>
      <p:ext uri="{BB962C8B-B14F-4D97-AF65-F5344CB8AC3E}">
        <p14:creationId xmlns:p14="http://schemas.microsoft.com/office/powerpoint/2010/main" val="32279419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23</a:t>
            </a:fld>
            <a:endParaRPr lang="en-US"/>
          </a:p>
        </p:txBody>
      </p:sp>
    </p:spTree>
    <p:extLst>
      <p:ext uri="{BB962C8B-B14F-4D97-AF65-F5344CB8AC3E}">
        <p14:creationId xmlns:p14="http://schemas.microsoft.com/office/powerpoint/2010/main" val="25227303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24</a:t>
            </a:fld>
            <a:endParaRPr lang="en-US"/>
          </a:p>
        </p:txBody>
      </p:sp>
    </p:spTree>
    <p:extLst>
      <p:ext uri="{BB962C8B-B14F-4D97-AF65-F5344CB8AC3E}">
        <p14:creationId xmlns:p14="http://schemas.microsoft.com/office/powerpoint/2010/main" val="6342670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25</a:t>
            </a:fld>
            <a:endParaRPr lang="en-US"/>
          </a:p>
        </p:txBody>
      </p:sp>
    </p:spTree>
    <p:extLst>
      <p:ext uri="{BB962C8B-B14F-4D97-AF65-F5344CB8AC3E}">
        <p14:creationId xmlns:p14="http://schemas.microsoft.com/office/powerpoint/2010/main" val="34324855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26</a:t>
            </a:fld>
            <a:endParaRPr lang="en-US"/>
          </a:p>
        </p:txBody>
      </p:sp>
    </p:spTree>
    <p:extLst>
      <p:ext uri="{BB962C8B-B14F-4D97-AF65-F5344CB8AC3E}">
        <p14:creationId xmlns:p14="http://schemas.microsoft.com/office/powerpoint/2010/main" val="23424274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27</a:t>
            </a:fld>
            <a:endParaRPr lang="en-US"/>
          </a:p>
        </p:txBody>
      </p:sp>
    </p:spTree>
    <p:extLst>
      <p:ext uri="{BB962C8B-B14F-4D97-AF65-F5344CB8AC3E}">
        <p14:creationId xmlns:p14="http://schemas.microsoft.com/office/powerpoint/2010/main" val="12979991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28</a:t>
            </a:fld>
            <a:endParaRPr lang="en-US"/>
          </a:p>
        </p:txBody>
      </p:sp>
    </p:spTree>
    <p:extLst>
      <p:ext uri="{BB962C8B-B14F-4D97-AF65-F5344CB8AC3E}">
        <p14:creationId xmlns:p14="http://schemas.microsoft.com/office/powerpoint/2010/main" val="3792908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29</a:t>
            </a:fld>
            <a:endParaRPr lang="en-US"/>
          </a:p>
        </p:txBody>
      </p:sp>
    </p:spTree>
    <p:extLst>
      <p:ext uri="{BB962C8B-B14F-4D97-AF65-F5344CB8AC3E}">
        <p14:creationId xmlns:p14="http://schemas.microsoft.com/office/powerpoint/2010/main" val="33146025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a:t>
            </a:fld>
            <a:endParaRPr lang="en-US"/>
          </a:p>
        </p:txBody>
      </p:sp>
    </p:spTree>
    <p:extLst>
      <p:ext uri="{BB962C8B-B14F-4D97-AF65-F5344CB8AC3E}">
        <p14:creationId xmlns:p14="http://schemas.microsoft.com/office/powerpoint/2010/main" val="19104199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30</a:t>
            </a:fld>
            <a:endParaRPr lang="en-US"/>
          </a:p>
        </p:txBody>
      </p:sp>
    </p:spTree>
    <p:extLst>
      <p:ext uri="{BB962C8B-B14F-4D97-AF65-F5344CB8AC3E}">
        <p14:creationId xmlns:p14="http://schemas.microsoft.com/office/powerpoint/2010/main" val="4633956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31</a:t>
            </a:fld>
            <a:endParaRPr lang="en-US"/>
          </a:p>
        </p:txBody>
      </p:sp>
    </p:spTree>
    <p:extLst>
      <p:ext uri="{BB962C8B-B14F-4D97-AF65-F5344CB8AC3E}">
        <p14:creationId xmlns:p14="http://schemas.microsoft.com/office/powerpoint/2010/main" val="35006668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32</a:t>
            </a:fld>
            <a:endParaRPr lang="en-US"/>
          </a:p>
        </p:txBody>
      </p:sp>
    </p:spTree>
    <p:extLst>
      <p:ext uri="{BB962C8B-B14F-4D97-AF65-F5344CB8AC3E}">
        <p14:creationId xmlns:p14="http://schemas.microsoft.com/office/powerpoint/2010/main" val="12085268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33</a:t>
            </a:fld>
            <a:endParaRPr lang="en-US"/>
          </a:p>
        </p:txBody>
      </p:sp>
    </p:spTree>
    <p:extLst>
      <p:ext uri="{BB962C8B-B14F-4D97-AF65-F5344CB8AC3E}">
        <p14:creationId xmlns:p14="http://schemas.microsoft.com/office/powerpoint/2010/main" val="4859316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34</a:t>
            </a:fld>
            <a:endParaRPr lang="en-US"/>
          </a:p>
        </p:txBody>
      </p:sp>
    </p:spTree>
    <p:extLst>
      <p:ext uri="{BB962C8B-B14F-4D97-AF65-F5344CB8AC3E}">
        <p14:creationId xmlns:p14="http://schemas.microsoft.com/office/powerpoint/2010/main" val="5972323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35</a:t>
            </a:fld>
            <a:endParaRPr lang="en-US"/>
          </a:p>
        </p:txBody>
      </p:sp>
    </p:spTree>
    <p:extLst>
      <p:ext uri="{BB962C8B-B14F-4D97-AF65-F5344CB8AC3E}">
        <p14:creationId xmlns:p14="http://schemas.microsoft.com/office/powerpoint/2010/main" val="4605956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36</a:t>
            </a:fld>
            <a:endParaRPr lang="en-US"/>
          </a:p>
        </p:txBody>
      </p:sp>
    </p:spTree>
    <p:extLst>
      <p:ext uri="{BB962C8B-B14F-4D97-AF65-F5344CB8AC3E}">
        <p14:creationId xmlns:p14="http://schemas.microsoft.com/office/powerpoint/2010/main" val="263678521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37</a:t>
            </a:fld>
            <a:endParaRPr lang="en-US"/>
          </a:p>
        </p:txBody>
      </p:sp>
    </p:spTree>
    <p:extLst>
      <p:ext uri="{BB962C8B-B14F-4D97-AF65-F5344CB8AC3E}">
        <p14:creationId xmlns:p14="http://schemas.microsoft.com/office/powerpoint/2010/main" val="3190098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a:t>
            </a:fld>
            <a:endParaRPr lang="en-US"/>
          </a:p>
        </p:txBody>
      </p:sp>
    </p:spTree>
    <p:extLst>
      <p:ext uri="{BB962C8B-B14F-4D97-AF65-F5344CB8AC3E}">
        <p14:creationId xmlns:p14="http://schemas.microsoft.com/office/powerpoint/2010/main" val="2879604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a:t>
            </a:fld>
            <a:endParaRPr lang="en-US"/>
          </a:p>
        </p:txBody>
      </p:sp>
    </p:spTree>
    <p:extLst>
      <p:ext uri="{BB962C8B-B14F-4D97-AF65-F5344CB8AC3E}">
        <p14:creationId xmlns:p14="http://schemas.microsoft.com/office/powerpoint/2010/main" val="8759799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a:t>
            </a:fld>
            <a:endParaRPr lang="en-US"/>
          </a:p>
        </p:txBody>
      </p:sp>
    </p:spTree>
    <p:extLst>
      <p:ext uri="{BB962C8B-B14F-4D97-AF65-F5344CB8AC3E}">
        <p14:creationId xmlns:p14="http://schemas.microsoft.com/office/powerpoint/2010/main" val="4566195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7</a:t>
            </a:fld>
            <a:endParaRPr lang="en-US"/>
          </a:p>
        </p:txBody>
      </p:sp>
    </p:spTree>
    <p:extLst>
      <p:ext uri="{BB962C8B-B14F-4D97-AF65-F5344CB8AC3E}">
        <p14:creationId xmlns:p14="http://schemas.microsoft.com/office/powerpoint/2010/main" val="38971468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8</a:t>
            </a:fld>
            <a:endParaRPr lang="en-US"/>
          </a:p>
        </p:txBody>
      </p:sp>
    </p:spTree>
    <p:extLst>
      <p:ext uri="{BB962C8B-B14F-4D97-AF65-F5344CB8AC3E}">
        <p14:creationId xmlns:p14="http://schemas.microsoft.com/office/powerpoint/2010/main" val="2393366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9</a:t>
            </a:fld>
            <a:endParaRPr lang="en-US"/>
          </a:p>
        </p:txBody>
      </p:sp>
    </p:spTree>
    <p:extLst>
      <p:ext uri="{BB962C8B-B14F-4D97-AF65-F5344CB8AC3E}">
        <p14:creationId xmlns:p14="http://schemas.microsoft.com/office/powerpoint/2010/main" val="2208976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0B848-B89D-41FD-8277-8AC7AD988E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50C035-F7E5-4233-8580-E462E91A67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0246B45-CA8A-44C6-A48E-D0D65CA45155}"/>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2/23/2018</a:t>
            </a:fld>
            <a:endParaRPr lang="en-US"/>
          </a:p>
        </p:txBody>
      </p:sp>
      <p:sp>
        <p:nvSpPr>
          <p:cNvPr id="5" name="Footer Placeholder 4">
            <a:extLst>
              <a:ext uri="{FF2B5EF4-FFF2-40B4-BE49-F238E27FC236}">
                <a16:creationId xmlns:a16="http://schemas.microsoft.com/office/drawing/2014/main" id="{EE33F5D3-7254-417B-A952-33C44213844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10401D8-3AD9-48E3-8D10-AFBB2C269732}"/>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463217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41A82-AB4B-41A8-BF0E-E80E53509A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9BE566-01A1-4EC9-B3BA-B87FCB9AC3D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22A701-C00C-41AA-9821-FEF049F80EC7}"/>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2/23/2018</a:t>
            </a:fld>
            <a:endParaRPr lang="en-US"/>
          </a:p>
        </p:txBody>
      </p:sp>
      <p:sp>
        <p:nvSpPr>
          <p:cNvPr id="5" name="Footer Placeholder 4">
            <a:extLst>
              <a:ext uri="{FF2B5EF4-FFF2-40B4-BE49-F238E27FC236}">
                <a16:creationId xmlns:a16="http://schemas.microsoft.com/office/drawing/2014/main" id="{57CC51DB-19D2-4A37-B44D-50267493473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D348484-7476-4AF3-AA66-637430FB34A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814021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A35CA3-5D9C-46E1-A8B4-07D7634330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8E9859-D0F5-4936-98AB-0CDD61FC43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983A09-0467-422D-B3BB-6118FBCF9191}"/>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2/23/2018</a:t>
            </a:fld>
            <a:endParaRPr lang="en-US"/>
          </a:p>
        </p:txBody>
      </p:sp>
      <p:sp>
        <p:nvSpPr>
          <p:cNvPr id="5" name="Footer Placeholder 4">
            <a:extLst>
              <a:ext uri="{FF2B5EF4-FFF2-40B4-BE49-F238E27FC236}">
                <a16:creationId xmlns:a16="http://schemas.microsoft.com/office/drawing/2014/main" id="{77FB4586-8E10-4A3D-9481-D1A9D619059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90CF0DE-4D20-4862-BD8F-C9FEF7E62B4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951323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Demo Slide">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spTree>
    <p:extLst>
      <p:ext uri="{BB962C8B-B14F-4D97-AF65-F5344CB8AC3E}">
        <p14:creationId xmlns:p14="http://schemas.microsoft.com/office/powerpoint/2010/main" val="5671364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Demo Slide with Non-Blinking LED">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grpSp>
        <p:nvGrpSpPr>
          <p:cNvPr id="21" name="Group 20">
            <a:extLst>
              <a:ext uri="{FF2B5EF4-FFF2-40B4-BE49-F238E27FC236}">
                <a16:creationId xmlns:a16="http://schemas.microsoft.com/office/drawing/2014/main" id="{F3AD87C1-49B9-4435-BBBB-642DAA0115ED}"/>
              </a:ext>
            </a:extLst>
          </p:cNvPr>
          <p:cNvGrpSpPr/>
          <p:nvPr userDrawn="1"/>
        </p:nvGrpSpPr>
        <p:grpSpPr>
          <a:xfrm>
            <a:off x="1362008" y="1435583"/>
            <a:ext cx="302656" cy="1086761"/>
            <a:chOff x="1362008" y="992349"/>
            <a:chExt cx="426094" cy="1529995"/>
          </a:xfrm>
        </p:grpSpPr>
        <p:sp>
          <p:nvSpPr>
            <p:cNvPr id="7" name="Cathode">
              <a:extLst>
                <a:ext uri="{FF2B5EF4-FFF2-40B4-BE49-F238E27FC236}">
                  <a16:creationId xmlns:a16="http://schemas.microsoft.com/office/drawing/2014/main" id="{0EB091A4-F79C-4F44-B975-6A270D204418}"/>
                </a:ext>
              </a:extLst>
            </p:cNvPr>
            <p:cNvSpPr>
              <a:spLocks noChangeArrowheads="1"/>
            </p:cNvSpPr>
            <p:nvPr/>
          </p:nvSpPr>
          <p:spPr bwMode="auto">
            <a:xfrm>
              <a:off x="1456018" y="1623578"/>
              <a:ext cx="60387" cy="898766"/>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0" fmla="*/ 0 w 112596"/>
                <a:gd name="connsiteY0" fmla="*/ 200069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11" fmla="*/ 0 w 112596"/>
                <a:gd name="connsiteY11" fmla="*/ 200069 h 1903279"/>
                <a:gd name="connsiteX0" fmla="*/ 0 w 115193"/>
                <a:gd name="connsiteY0" fmla="*/ 2599 h 1705809"/>
                <a:gd name="connsiteX1" fmla="*/ 115193 w 115193"/>
                <a:gd name="connsiteY1" fmla="*/ 0 h 1705809"/>
                <a:gd name="connsiteX2" fmla="*/ 112596 w 115193"/>
                <a:gd name="connsiteY2" fmla="*/ 318513 h 1705809"/>
                <a:gd name="connsiteX3" fmla="*/ 111275 w 115193"/>
                <a:gd name="connsiteY3" fmla="*/ 318513 h 1705809"/>
                <a:gd name="connsiteX4" fmla="*/ 112596 w 115193"/>
                <a:gd name="connsiteY4" fmla="*/ 325059 h 1705809"/>
                <a:gd name="connsiteX5" fmla="*/ 112596 w 115193"/>
                <a:gd name="connsiteY5" fmla="*/ 1649511 h 1705809"/>
                <a:gd name="connsiteX6" fmla="*/ 56298 w 115193"/>
                <a:gd name="connsiteY6" fmla="*/ 1705809 h 1705809"/>
                <a:gd name="connsiteX7" fmla="*/ 0 w 115193"/>
                <a:gd name="connsiteY7" fmla="*/ 1649511 h 1705809"/>
                <a:gd name="connsiteX8" fmla="*/ 0 w 115193"/>
                <a:gd name="connsiteY8" fmla="*/ 325059 h 1705809"/>
                <a:gd name="connsiteX9" fmla="*/ 1322 w 115193"/>
                <a:gd name="connsiteY9" fmla="*/ 318513 h 1705809"/>
                <a:gd name="connsiteX10" fmla="*/ 0 w 115193"/>
                <a:gd name="connsiteY10" fmla="*/ 318513 h 1705809"/>
                <a:gd name="connsiteX11" fmla="*/ 0 w 115193"/>
                <a:gd name="connsiteY11" fmla="*/ 2599 h 1705809"/>
                <a:gd name="connsiteX0" fmla="*/ 0 w 117792"/>
                <a:gd name="connsiteY0" fmla="*/ 0 h 1716201"/>
                <a:gd name="connsiteX1" fmla="*/ 117792 w 117792"/>
                <a:gd name="connsiteY1" fmla="*/ 10392 h 1716201"/>
                <a:gd name="connsiteX2" fmla="*/ 115195 w 117792"/>
                <a:gd name="connsiteY2" fmla="*/ 328905 h 1716201"/>
                <a:gd name="connsiteX3" fmla="*/ 113874 w 117792"/>
                <a:gd name="connsiteY3" fmla="*/ 328905 h 1716201"/>
                <a:gd name="connsiteX4" fmla="*/ 115195 w 117792"/>
                <a:gd name="connsiteY4" fmla="*/ 335451 h 1716201"/>
                <a:gd name="connsiteX5" fmla="*/ 115195 w 117792"/>
                <a:gd name="connsiteY5" fmla="*/ 1659903 h 1716201"/>
                <a:gd name="connsiteX6" fmla="*/ 58897 w 117792"/>
                <a:gd name="connsiteY6" fmla="*/ 1716201 h 1716201"/>
                <a:gd name="connsiteX7" fmla="*/ 2599 w 117792"/>
                <a:gd name="connsiteY7" fmla="*/ 1659903 h 1716201"/>
                <a:gd name="connsiteX8" fmla="*/ 2599 w 117792"/>
                <a:gd name="connsiteY8" fmla="*/ 335451 h 1716201"/>
                <a:gd name="connsiteX9" fmla="*/ 3921 w 117792"/>
                <a:gd name="connsiteY9" fmla="*/ 328905 h 1716201"/>
                <a:gd name="connsiteX10" fmla="*/ 2599 w 117792"/>
                <a:gd name="connsiteY10" fmla="*/ 328905 h 1716201"/>
                <a:gd name="connsiteX11" fmla="*/ 0 w 117792"/>
                <a:gd name="connsiteY11" fmla="*/ 0 h 1716201"/>
                <a:gd name="connsiteX0" fmla="*/ 0 w 115310"/>
                <a:gd name="connsiteY0" fmla="*/ 0 h 1716201"/>
                <a:gd name="connsiteX1" fmla="*/ 112596 w 115310"/>
                <a:gd name="connsiteY1" fmla="*/ 31178 h 1716201"/>
                <a:gd name="connsiteX2" fmla="*/ 115195 w 115310"/>
                <a:gd name="connsiteY2" fmla="*/ 328905 h 1716201"/>
                <a:gd name="connsiteX3" fmla="*/ 113874 w 115310"/>
                <a:gd name="connsiteY3" fmla="*/ 328905 h 1716201"/>
                <a:gd name="connsiteX4" fmla="*/ 115195 w 115310"/>
                <a:gd name="connsiteY4" fmla="*/ 335451 h 1716201"/>
                <a:gd name="connsiteX5" fmla="*/ 115195 w 115310"/>
                <a:gd name="connsiteY5" fmla="*/ 1659903 h 1716201"/>
                <a:gd name="connsiteX6" fmla="*/ 58897 w 115310"/>
                <a:gd name="connsiteY6" fmla="*/ 1716201 h 1716201"/>
                <a:gd name="connsiteX7" fmla="*/ 2599 w 115310"/>
                <a:gd name="connsiteY7" fmla="*/ 1659903 h 1716201"/>
                <a:gd name="connsiteX8" fmla="*/ 2599 w 115310"/>
                <a:gd name="connsiteY8" fmla="*/ 335451 h 1716201"/>
                <a:gd name="connsiteX9" fmla="*/ 3921 w 115310"/>
                <a:gd name="connsiteY9" fmla="*/ 328905 h 1716201"/>
                <a:gd name="connsiteX10" fmla="*/ 2599 w 115310"/>
                <a:gd name="connsiteY10" fmla="*/ 328905 h 1716201"/>
                <a:gd name="connsiteX11" fmla="*/ 0 w 115310"/>
                <a:gd name="connsiteY11" fmla="*/ 0 h 1716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10" h="1716201">
                  <a:moveTo>
                    <a:pt x="0" y="0"/>
                  </a:moveTo>
                  <a:lnTo>
                    <a:pt x="112596" y="31178"/>
                  </a:lnTo>
                  <a:cubicBezTo>
                    <a:pt x="111730" y="137349"/>
                    <a:pt x="116061" y="222734"/>
                    <a:pt x="115195" y="328905"/>
                  </a:cubicBezTo>
                  <a:lnTo>
                    <a:pt x="113874" y="328905"/>
                  </a:lnTo>
                  <a:lnTo>
                    <a:pt x="115195" y="335451"/>
                  </a:lnTo>
                  <a:lnTo>
                    <a:pt x="115195" y="1659903"/>
                  </a:lnTo>
                  <a:cubicBezTo>
                    <a:pt x="115195" y="1690996"/>
                    <a:pt x="89990" y="1716201"/>
                    <a:pt x="58897" y="1716201"/>
                  </a:cubicBezTo>
                  <a:cubicBezTo>
                    <a:pt x="27804" y="1716201"/>
                    <a:pt x="2599" y="1690996"/>
                    <a:pt x="2599" y="1659903"/>
                  </a:cubicBezTo>
                  <a:lnTo>
                    <a:pt x="2599" y="335451"/>
                  </a:lnTo>
                  <a:lnTo>
                    <a:pt x="3921" y="328905"/>
                  </a:lnTo>
                  <a:lnTo>
                    <a:pt x="2599" y="328905"/>
                  </a:lnTo>
                  <a:cubicBezTo>
                    <a:pt x="1733" y="219270"/>
                    <a:pt x="866" y="109635"/>
                    <a:pt x="0" y="0"/>
                  </a:cubicBezTo>
                  <a:close/>
                </a:path>
              </a:pathLst>
            </a:custGeom>
            <a:noFill/>
            <a:ln w="12700">
              <a:solidFill>
                <a:schemeClr val="accent1"/>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Anode">
              <a:extLst>
                <a:ext uri="{FF2B5EF4-FFF2-40B4-BE49-F238E27FC236}">
                  <a16:creationId xmlns:a16="http://schemas.microsoft.com/office/drawing/2014/main" id="{AA63E18F-0808-49FC-90AF-1D1F8DC00A9D}"/>
                </a:ext>
              </a:extLst>
            </p:cNvPr>
            <p:cNvSpPr>
              <a:spLocks/>
            </p:cNvSpPr>
            <p:nvPr/>
          </p:nvSpPr>
          <p:spPr bwMode="auto">
            <a:xfrm>
              <a:off x="1564544" y="1632979"/>
              <a:ext cx="150235" cy="889365"/>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303351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16346 h 2160232"/>
                <a:gd name="connsiteX1" fmla="*/ 113781 w 286875"/>
                <a:gd name="connsiteY1" fmla="*/ -1 h 2160232"/>
                <a:gd name="connsiteX2" fmla="*/ 176944 w 286875"/>
                <a:gd name="connsiteY2" fmla="*/ 74771 h 2160232"/>
                <a:gd name="connsiteX3" fmla="*/ 286875 w 286875"/>
                <a:gd name="connsiteY3" fmla="*/ 231848 h 2160232"/>
                <a:gd name="connsiteX4" fmla="*/ 285589 w 286875"/>
                <a:gd name="connsiteY4" fmla="*/ 232093 h 2160232"/>
                <a:gd name="connsiteX5" fmla="*/ 286875 w 286875"/>
                <a:gd name="connsiteY5" fmla="*/ 238462 h 2160232"/>
                <a:gd name="connsiteX6" fmla="*/ 286875 w 286875"/>
                <a:gd name="connsiteY6" fmla="*/ 2103934 h 2160232"/>
                <a:gd name="connsiteX7" fmla="*/ 230577 w 286875"/>
                <a:gd name="connsiteY7" fmla="*/ 2160232 h 2160232"/>
                <a:gd name="connsiteX8" fmla="*/ 174279 w 286875"/>
                <a:gd name="connsiteY8" fmla="*/ 2103934 h 2160232"/>
                <a:gd name="connsiteX9" fmla="*/ 174279 w 286875"/>
                <a:gd name="connsiteY9" fmla="*/ 253284 h 2160232"/>
                <a:gd name="connsiteX10" fmla="*/ 173380 w 286875"/>
                <a:gd name="connsiteY10" fmla="*/ 253455 h 2160232"/>
                <a:gd name="connsiteX11" fmla="*/ 102374 w 286875"/>
                <a:gd name="connsiteY11" fmla="*/ 160488 h 2160232"/>
                <a:gd name="connsiteX12" fmla="*/ 0 w 286875"/>
                <a:gd name="connsiteY12" fmla="*/ 16346 h 2160232"/>
                <a:gd name="connsiteX0" fmla="*/ 0 w 286875"/>
                <a:gd name="connsiteY0" fmla="*/ 3636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36360 h 2180246"/>
                <a:gd name="connsiteX0" fmla="*/ 0 w 286875"/>
                <a:gd name="connsiteY0" fmla="*/ 1301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13010 h 218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875" h="2180246">
                  <a:moveTo>
                    <a:pt x="0" y="13010"/>
                  </a:moveTo>
                  <a:lnTo>
                    <a:pt x="116381" y="0"/>
                  </a:lnTo>
                  <a:cubicBezTo>
                    <a:pt x="116381" y="22318"/>
                    <a:pt x="148528" y="52808"/>
                    <a:pt x="176944" y="94785"/>
                  </a:cubicBezTo>
                  <a:cubicBezTo>
                    <a:pt x="205360" y="136762"/>
                    <a:pt x="286875" y="190168"/>
                    <a:pt x="286875" y="251862"/>
                  </a:cubicBezTo>
                  <a:lnTo>
                    <a:pt x="285589" y="252107"/>
                  </a:lnTo>
                  <a:lnTo>
                    <a:pt x="286875" y="258476"/>
                  </a:lnTo>
                  <a:lnTo>
                    <a:pt x="286875" y="2123948"/>
                  </a:lnTo>
                  <a:cubicBezTo>
                    <a:pt x="286875" y="2155041"/>
                    <a:pt x="261670" y="2180246"/>
                    <a:pt x="230577" y="2180246"/>
                  </a:cubicBezTo>
                  <a:cubicBezTo>
                    <a:pt x="199484" y="2180246"/>
                    <a:pt x="174279" y="2155041"/>
                    <a:pt x="174279" y="2123948"/>
                  </a:cubicBezTo>
                  <a:lnTo>
                    <a:pt x="174279" y="273298"/>
                  </a:lnTo>
                  <a:lnTo>
                    <a:pt x="173380" y="273469"/>
                  </a:lnTo>
                  <a:cubicBezTo>
                    <a:pt x="173380" y="246176"/>
                    <a:pt x="125757" y="200261"/>
                    <a:pt x="102374" y="180502"/>
                  </a:cubicBezTo>
                  <a:cubicBezTo>
                    <a:pt x="49904" y="134871"/>
                    <a:pt x="0" y="68450"/>
                    <a:pt x="0" y="1301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0" name="Base Rim Side">
              <a:extLst>
                <a:ext uri="{FF2B5EF4-FFF2-40B4-BE49-F238E27FC236}">
                  <a16:creationId xmlns:a16="http://schemas.microsoft.com/office/drawing/2014/main" id="{3F1BD6DF-CEDB-443E-9A79-A0C5BDF721E2}"/>
                </a:ext>
              </a:extLst>
            </p:cNvPr>
            <p:cNvSpPr>
              <a:spLocks/>
            </p:cNvSpPr>
            <p:nvPr/>
          </p:nvSpPr>
          <p:spPr bwMode="auto">
            <a:xfrm>
              <a:off x="1362009" y="1349734"/>
              <a:ext cx="426093" cy="288677"/>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Base Rim Top">
              <a:extLst>
                <a:ext uri="{FF2B5EF4-FFF2-40B4-BE49-F238E27FC236}">
                  <a16:creationId xmlns:a16="http://schemas.microsoft.com/office/drawing/2014/main" id="{711DCA92-AD76-4D0A-BAFC-894861CD89A2}"/>
                </a:ext>
              </a:extLst>
            </p:cNvPr>
            <p:cNvSpPr>
              <a:spLocks/>
            </p:cNvSpPr>
            <p:nvPr/>
          </p:nvSpPr>
          <p:spPr bwMode="auto">
            <a:xfrm>
              <a:off x="1362009" y="1349734"/>
              <a:ext cx="426093" cy="246632"/>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Shape 19">
              <a:extLst>
                <a:ext uri="{FF2B5EF4-FFF2-40B4-BE49-F238E27FC236}">
                  <a16:creationId xmlns:a16="http://schemas.microsoft.com/office/drawing/2014/main" id="{44F59F50-C3E1-4648-AA69-59689A039346}"/>
                </a:ext>
              </a:extLst>
            </p:cNvPr>
            <p:cNvSpPr>
              <a:spLocks noChangeArrowheads="1"/>
            </p:cNvSpPr>
            <p:nvPr/>
          </p:nvSpPr>
          <p:spPr bwMode="auto">
            <a:xfrm>
              <a:off x="1362008" y="1338922"/>
              <a:ext cx="390714" cy="232834"/>
            </a:xfrm>
            <a:custGeom>
              <a:avLst/>
              <a:gdLst>
                <a:gd name="connsiteX0" fmla="*/ 329360 w 390714"/>
                <a:gd name="connsiteY0" fmla="*/ 0 h 234781"/>
                <a:gd name="connsiteX1" fmla="*/ 333495 w 390714"/>
                <a:gd name="connsiteY1" fmla="*/ 1947 h 234781"/>
                <a:gd name="connsiteX2" fmla="*/ 390714 w 390714"/>
                <a:gd name="connsiteY2" fmla="*/ 98390 h 234781"/>
                <a:gd name="connsiteX3" fmla="*/ 195357 w 390714"/>
                <a:gd name="connsiteY3" fmla="*/ 234781 h 234781"/>
                <a:gd name="connsiteX4" fmla="*/ 0 w 390714"/>
                <a:gd name="connsiteY4" fmla="*/ 98390 h 234781"/>
                <a:gd name="connsiteX5" fmla="*/ 57219 w 390714"/>
                <a:gd name="connsiteY5" fmla="*/ 1947 h 234781"/>
                <a:gd name="connsiteX6" fmla="*/ 61018 w 390714"/>
                <a:gd name="connsiteY6" fmla="*/ 159 h 234781"/>
                <a:gd name="connsiteX7" fmla="*/ 61018 w 390714"/>
                <a:gd name="connsiteY7" fmla="*/ 61898 h 234781"/>
                <a:gd name="connsiteX8" fmla="*/ 329360 w 390714"/>
                <a:gd name="connsiteY8" fmla="*/ 61898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9" fmla="*/ 152458 w 390714"/>
                <a:gd name="connsiteY9" fmla="*/ 91599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0" fmla="*/ 61018 w 390714"/>
                <a:gd name="connsiteY0" fmla="*/ 0 h 234622"/>
                <a:gd name="connsiteX1" fmla="*/ 61018 w 390714"/>
                <a:gd name="connsiteY1" fmla="*/ 61739 h 234622"/>
                <a:gd name="connsiteX2" fmla="*/ 329360 w 390714"/>
                <a:gd name="connsiteY2" fmla="*/ 61739 h 234622"/>
                <a:gd name="connsiteX3" fmla="*/ 333495 w 390714"/>
                <a:gd name="connsiteY3" fmla="*/ 1788 h 234622"/>
                <a:gd name="connsiteX4" fmla="*/ 390714 w 390714"/>
                <a:gd name="connsiteY4" fmla="*/ 98231 h 234622"/>
                <a:gd name="connsiteX5" fmla="*/ 195357 w 390714"/>
                <a:gd name="connsiteY5" fmla="*/ 234622 h 234622"/>
                <a:gd name="connsiteX6" fmla="*/ 0 w 390714"/>
                <a:gd name="connsiteY6" fmla="*/ 98231 h 234622"/>
                <a:gd name="connsiteX7" fmla="*/ 57219 w 390714"/>
                <a:gd name="connsiteY7" fmla="*/ 1788 h 234622"/>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61018 w 390714"/>
                <a:gd name="connsiteY7" fmla="*/ 5995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152458 w 390714"/>
                <a:gd name="connsiteY7" fmla="*/ 15139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329360 w 390714"/>
                <a:gd name="connsiteY0" fmla="*/ 59951 h 232834"/>
                <a:gd name="connsiteX1" fmla="*/ 333495 w 390714"/>
                <a:gd name="connsiteY1" fmla="*/ 0 h 232834"/>
                <a:gd name="connsiteX2" fmla="*/ 390714 w 390714"/>
                <a:gd name="connsiteY2" fmla="*/ 96443 h 232834"/>
                <a:gd name="connsiteX3" fmla="*/ 195357 w 390714"/>
                <a:gd name="connsiteY3" fmla="*/ 232834 h 232834"/>
                <a:gd name="connsiteX4" fmla="*/ 0 w 390714"/>
                <a:gd name="connsiteY4" fmla="*/ 96443 h 232834"/>
                <a:gd name="connsiteX5" fmla="*/ 57219 w 390714"/>
                <a:gd name="connsiteY5" fmla="*/ 0 h 232834"/>
                <a:gd name="connsiteX0" fmla="*/ 333495 w 390714"/>
                <a:gd name="connsiteY0" fmla="*/ 0 h 232834"/>
                <a:gd name="connsiteX1" fmla="*/ 390714 w 390714"/>
                <a:gd name="connsiteY1" fmla="*/ 96443 h 232834"/>
                <a:gd name="connsiteX2" fmla="*/ 195357 w 390714"/>
                <a:gd name="connsiteY2" fmla="*/ 232834 h 232834"/>
                <a:gd name="connsiteX3" fmla="*/ 0 w 390714"/>
                <a:gd name="connsiteY3" fmla="*/ 96443 h 232834"/>
                <a:gd name="connsiteX4" fmla="*/ 57219 w 390714"/>
                <a:gd name="connsiteY4" fmla="*/ 0 h 23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14" h="232834">
                  <a:moveTo>
                    <a:pt x="333495" y="0"/>
                  </a:moveTo>
                  <a:cubicBezTo>
                    <a:pt x="368848" y="24682"/>
                    <a:pt x="390714" y="58780"/>
                    <a:pt x="390714" y="96443"/>
                  </a:cubicBezTo>
                  <a:cubicBezTo>
                    <a:pt x="390714" y="171770"/>
                    <a:pt x="303250" y="232834"/>
                    <a:pt x="195357" y="232834"/>
                  </a:cubicBezTo>
                  <a:cubicBezTo>
                    <a:pt x="87464" y="232834"/>
                    <a:pt x="0" y="171770"/>
                    <a:pt x="0" y="96443"/>
                  </a:cubicBezTo>
                  <a:cubicBezTo>
                    <a:pt x="0" y="58780"/>
                    <a:pt x="21866" y="24682"/>
                    <a:pt x="57219" y="0"/>
                  </a:cubicBezTo>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3" name="Cathode Terminal">
              <a:extLst>
                <a:ext uri="{FF2B5EF4-FFF2-40B4-BE49-F238E27FC236}">
                  <a16:creationId xmlns:a16="http://schemas.microsoft.com/office/drawing/2014/main" id="{268556B0-9AF8-4DA0-B07C-7F74A0955BB8}"/>
                </a:ext>
              </a:extLst>
            </p:cNvPr>
            <p:cNvSpPr>
              <a:spLocks/>
            </p:cNvSpPr>
            <p:nvPr/>
          </p:nvSpPr>
          <p:spPr bwMode="auto">
            <a:xfrm>
              <a:off x="1423026" y="1234366"/>
              <a:ext cx="214841" cy="200997"/>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Anode Terminal">
              <a:extLst>
                <a:ext uri="{FF2B5EF4-FFF2-40B4-BE49-F238E27FC236}">
                  <a16:creationId xmlns:a16="http://schemas.microsoft.com/office/drawing/2014/main" id="{B8EFB7CA-10B6-4C70-B8CA-22274AF0DD4D}"/>
                </a:ext>
              </a:extLst>
            </p:cNvPr>
            <p:cNvSpPr>
              <a:spLocks/>
            </p:cNvSpPr>
            <p:nvPr/>
          </p:nvSpPr>
          <p:spPr bwMode="auto">
            <a:xfrm>
              <a:off x="1566083" y="1226674"/>
              <a:ext cx="125623" cy="208688"/>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Lens Fill Color">
              <a:extLst>
                <a:ext uri="{FF2B5EF4-FFF2-40B4-BE49-F238E27FC236}">
                  <a16:creationId xmlns:a16="http://schemas.microsoft.com/office/drawing/2014/main" id="{309A5235-7F34-4EF4-9713-420D288CD5EA}"/>
                </a:ext>
              </a:extLst>
            </p:cNvPr>
            <p:cNvSpPr>
              <a:spLocks/>
            </p:cNvSpPr>
            <p:nvPr/>
          </p:nvSpPr>
          <p:spPr bwMode="auto">
            <a:xfrm>
              <a:off x="1362009" y="992349"/>
              <a:ext cx="426093" cy="646062"/>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02732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Demo Slide with Blinking LED">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grpSp>
        <p:nvGrpSpPr>
          <p:cNvPr id="21" name="Group 20">
            <a:extLst>
              <a:ext uri="{FF2B5EF4-FFF2-40B4-BE49-F238E27FC236}">
                <a16:creationId xmlns:a16="http://schemas.microsoft.com/office/drawing/2014/main" id="{F3AD87C1-49B9-4435-BBBB-642DAA0115ED}"/>
              </a:ext>
            </a:extLst>
          </p:cNvPr>
          <p:cNvGrpSpPr/>
          <p:nvPr userDrawn="1"/>
        </p:nvGrpSpPr>
        <p:grpSpPr>
          <a:xfrm>
            <a:off x="1362008" y="1435583"/>
            <a:ext cx="302656" cy="1086761"/>
            <a:chOff x="1362008" y="992349"/>
            <a:chExt cx="426094" cy="1529995"/>
          </a:xfrm>
        </p:grpSpPr>
        <p:sp>
          <p:nvSpPr>
            <p:cNvPr id="7" name="Cathode">
              <a:extLst>
                <a:ext uri="{FF2B5EF4-FFF2-40B4-BE49-F238E27FC236}">
                  <a16:creationId xmlns:a16="http://schemas.microsoft.com/office/drawing/2014/main" id="{0EB091A4-F79C-4F44-B975-6A270D204418}"/>
                </a:ext>
              </a:extLst>
            </p:cNvPr>
            <p:cNvSpPr>
              <a:spLocks noChangeArrowheads="1"/>
            </p:cNvSpPr>
            <p:nvPr/>
          </p:nvSpPr>
          <p:spPr bwMode="auto">
            <a:xfrm>
              <a:off x="1456018" y="1623578"/>
              <a:ext cx="60387" cy="898766"/>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0" fmla="*/ 0 w 112596"/>
                <a:gd name="connsiteY0" fmla="*/ 200069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11" fmla="*/ 0 w 112596"/>
                <a:gd name="connsiteY11" fmla="*/ 200069 h 1903279"/>
                <a:gd name="connsiteX0" fmla="*/ 0 w 115193"/>
                <a:gd name="connsiteY0" fmla="*/ 2599 h 1705809"/>
                <a:gd name="connsiteX1" fmla="*/ 115193 w 115193"/>
                <a:gd name="connsiteY1" fmla="*/ 0 h 1705809"/>
                <a:gd name="connsiteX2" fmla="*/ 112596 w 115193"/>
                <a:gd name="connsiteY2" fmla="*/ 318513 h 1705809"/>
                <a:gd name="connsiteX3" fmla="*/ 111275 w 115193"/>
                <a:gd name="connsiteY3" fmla="*/ 318513 h 1705809"/>
                <a:gd name="connsiteX4" fmla="*/ 112596 w 115193"/>
                <a:gd name="connsiteY4" fmla="*/ 325059 h 1705809"/>
                <a:gd name="connsiteX5" fmla="*/ 112596 w 115193"/>
                <a:gd name="connsiteY5" fmla="*/ 1649511 h 1705809"/>
                <a:gd name="connsiteX6" fmla="*/ 56298 w 115193"/>
                <a:gd name="connsiteY6" fmla="*/ 1705809 h 1705809"/>
                <a:gd name="connsiteX7" fmla="*/ 0 w 115193"/>
                <a:gd name="connsiteY7" fmla="*/ 1649511 h 1705809"/>
                <a:gd name="connsiteX8" fmla="*/ 0 w 115193"/>
                <a:gd name="connsiteY8" fmla="*/ 325059 h 1705809"/>
                <a:gd name="connsiteX9" fmla="*/ 1322 w 115193"/>
                <a:gd name="connsiteY9" fmla="*/ 318513 h 1705809"/>
                <a:gd name="connsiteX10" fmla="*/ 0 w 115193"/>
                <a:gd name="connsiteY10" fmla="*/ 318513 h 1705809"/>
                <a:gd name="connsiteX11" fmla="*/ 0 w 115193"/>
                <a:gd name="connsiteY11" fmla="*/ 2599 h 1705809"/>
                <a:gd name="connsiteX0" fmla="*/ 0 w 117792"/>
                <a:gd name="connsiteY0" fmla="*/ 0 h 1716201"/>
                <a:gd name="connsiteX1" fmla="*/ 117792 w 117792"/>
                <a:gd name="connsiteY1" fmla="*/ 10392 h 1716201"/>
                <a:gd name="connsiteX2" fmla="*/ 115195 w 117792"/>
                <a:gd name="connsiteY2" fmla="*/ 328905 h 1716201"/>
                <a:gd name="connsiteX3" fmla="*/ 113874 w 117792"/>
                <a:gd name="connsiteY3" fmla="*/ 328905 h 1716201"/>
                <a:gd name="connsiteX4" fmla="*/ 115195 w 117792"/>
                <a:gd name="connsiteY4" fmla="*/ 335451 h 1716201"/>
                <a:gd name="connsiteX5" fmla="*/ 115195 w 117792"/>
                <a:gd name="connsiteY5" fmla="*/ 1659903 h 1716201"/>
                <a:gd name="connsiteX6" fmla="*/ 58897 w 117792"/>
                <a:gd name="connsiteY6" fmla="*/ 1716201 h 1716201"/>
                <a:gd name="connsiteX7" fmla="*/ 2599 w 117792"/>
                <a:gd name="connsiteY7" fmla="*/ 1659903 h 1716201"/>
                <a:gd name="connsiteX8" fmla="*/ 2599 w 117792"/>
                <a:gd name="connsiteY8" fmla="*/ 335451 h 1716201"/>
                <a:gd name="connsiteX9" fmla="*/ 3921 w 117792"/>
                <a:gd name="connsiteY9" fmla="*/ 328905 h 1716201"/>
                <a:gd name="connsiteX10" fmla="*/ 2599 w 117792"/>
                <a:gd name="connsiteY10" fmla="*/ 328905 h 1716201"/>
                <a:gd name="connsiteX11" fmla="*/ 0 w 117792"/>
                <a:gd name="connsiteY11" fmla="*/ 0 h 1716201"/>
                <a:gd name="connsiteX0" fmla="*/ 0 w 115310"/>
                <a:gd name="connsiteY0" fmla="*/ 0 h 1716201"/>
                <a:gd name="connsiteX1" fmla="*/ 112596 w 115310"/>
                <a:gd name="connsiteY1" fmla="*/ 31178 h 1716201"/>
                <a:gd name="connsiteX2" fmla="*/ 115195 w 115310"/>
                <a:gd name="connsiteY2" fmla="*/ 328905 h 1716201"/>
                <a:gd name="connsiteX3" fmla="*/ 113874 w 115310"/>
                <a:gd name="connsiteY3" fmla="*/ 328905 h 1716201"/>
                <a:gd name="connsiteX4" fmla="*/ 115195 w 115310"/>
                <a:gd name="connsiteY4" fmla="*/ 335451 h 1716201"/>
                <a:gd name="connsiteX5" fmla="*/ 115195 w 115310"/>
                <a:gd name="connsiteY5" fmla="*/ 1659903 h 1716201"/>
                <a:gd name="connsiteX6" fmla="*/ 58897 w 115310"/>
                <a:gd name="connsiteY6" fmla="*/ 1716201 h 1716201"/>
                <a:gd name="connsiteX7" fmla="*/ 2599 w 115310"/>
                <a:gd name="connsiteY7" fmla="*/ 1659903 h 1716201"/>
                <a:gd name="connsiteX8" fmla="*/ 2599 w 115310"/>
                <a:gd name="connsiteY8" fmla="*/ 335451 h 1716201"/>
                <a:gd name="connsiteX9" fmla="*/ 3921 w 115310"/>
                <a:gd name="connsiteY9" fmla="*/ 328905 h 1716201"/>
                <a:gd name="connsiteX10" fmla="*/ 2599 w 115310"/>
                <a:gd name="connsiteY10" fmla="*/ 328905 h 1716201"/>
                <a:gd name="connsiteX11" fmla="*/ 0 w 115310"/>
                <a:gd name="connsiteY11" fmla="*/ 0 h 1716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10" h="1716201">
                  <a:moveTo>
                    <a:pt x="0" y="0"/>
                  </a:moveTo>
                  <a:lnTo>
                    <a:pt x="112596" y="31178"/>
                  </a:lnTo>
                  <a:cubicBezTo>
                    <a:pt x="111730" y="137349"/>
                    <a:pt x="116061" y="222734"/>
                    <a:pt x="115195" y="328905"/>
                  </a:cubicBezTo>
                  <a:lnTo>
                    <a:pt x="113874" y="328905"/>
                  </a:lnTo>
                  <a:lnTo>
                    <a:pt x="115195" y="335451"/>
                  </a:lnTo>
                  <a:lnTo>
                    <a:pt x="115195" y="1659903"/>
                  </a:lnTo>
                  <a:cubicBezTo>
                    <a:pt x="115195" y="1690996"/>
                    <a:pt x="89990" y="1716201"/>
                    <a:pt x="58897" y="1716201"/>
                  </a:cubicBezTo>
                  <a:cubicBezTo>
                    <a:pt x="27804" y="1716201"/>
                    <a:pt x="2599" y="1690996"/>
                    <a:pt x="2599" y="1659903"/>
                  </a:cubicBezTo>
                  <a:lnTo>
                    <a:pt x="2599" y="335451"/>
                  </a:lnTo>
                  <a:lnTo>
                    <a:pt x="3921" y="328905"/>
                  </a:lnTo>
                  <a:lnTo>
                    <a:pt x="2599" y="328905"/>
                  </a:lnTo>
                  <a:cubicBezTo>
                    <a:pt x="1733" y="219270"/>
                    <a:pt x="866" y="109635"/>
                    <a:pt x="0" y="0"/>
                  </a:cubicBezTo>
                  <a:close/>
                </a:path>
              </a:pathLst>
            </a:custGeom>
            <a:noFill/>
            <a:ln w="12700">
              <a:solidFill>
                <a:schemeClr val="accent1"/>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Anode">
              <a:extLst>
                <a:ext uri="{FF2B5EF4-FFF2-40B4-BE49-F238E27FC236}">
                  <a16:creationId xmlns:a16="http://schemas.microsoft.com/office/drawing/2014/main" id="{AA63E18F-0808-49FC-90AF-1D1F8DC00A9D}"/>
                </a:ext>
              </a:extLst>
            </p:cNvPr>
            <p:cNvSpPr>
              <a:spLocks/>
            </p:cNvSpPr>
            <p:nvPr/>
          </p:nvSpPr>
          <p:spPr bwMode="auto">
            <a:xfrm>
              <a:off x="1564544" y="1632979"/>
              <a:ext cx="150235" cy="889365"/>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303351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16346 h 2160232"/>
                <a:gd name="connsiteX1" fmla="*/ 113781 w 286875"/>
                <a:gd name="connsiteY1" fmla="*/ -1 h 2160232"/>
                <a:gd name="connsiteX2" fmla="*/ 176944 w 286875"/>
                <a:gd name="connsiteY2" fmla="*/ 74771 h 2160232"/>
                <a:gd name="connsiteX3" fmla="*/ 286875 w 286875"/>
                <a:gd name="connsiteY3" fmla="*/ 231848 h 2160232"/>
                <a:gd name="connsiteX4" fmla="*/ 285589 w 286875"/>
                <a:gd name="connsiteY4" fmla="*/ 232093 h 2160232"/>
                <a:gd name="connsiteX5" fmla="*/ 286875 w 286875"/>
                <a:gd name="connsiteY5" fmla="*/ 238462 h 2160232"/>
                <a:gd name="connsiteX6" fmla="*/ 286875 w 286875"/>
                <a:gd name="connsiteY6" fmla="*/ 2103934 h 2160232"/>
                <a:gd name="connsiteX7" fmla="*/ 230577 w 286875"/>
                <a:gd name="connsiteY7" fmla="*/ 2160232 h 2160232"/>
                <a:gd name="connsiteX8" fmla="*/ 174279 w 286875"/>
                <a:gd name="connsiteY8" fmla="*/ 2103934 h 2160232"/>
                <a:gd name="connsiteX9" fmla="*/ 174279 w 286875"/>
                <a:gd name="connsiteY9" fmla="*/ 253284 h 2160232"/>
                <a:gd name="connsiteX10" fmla="*/ 173380 w 286875"/>
                <a:gd name="connsiteY10" fmla="*/ 253455 h 2160232"/>
                <a:gd name="connsiteX11" fmla="*/ 102374 w 286875"/>
                <a:gd name="connsiteY11" fmla="*/ 160488 h 2160232"/>
                <a:gd name="connsiteX12" fmla="*/ 0 w 286875"/>
                <a:gd name="connsiteY12" fmla="*/ 16346 h 2160232"/>
                <a:gd name="connsiteX0" fmla="*/ 0 w 286875"/>
                <a:gd name="connsiteY0" fmla="*/ 3636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36360 h 2180246"/>
                <a:gd name="connsiteX0" fmla="*/ 0 w 286875"/>
                <a:gd name="connsiteY0" fmla="*/ 1301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13010 h 218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875" h="2180246">
                  <a:moveTo>
                    <a:pt x="0" y="13010"/>
                  </a:moveTo>
                  <a:lnTo>
                    <a:pt x="116381" y="0"/>
                  </a:lnTo>
                  <a:cubicBezTo>
                    <a:pt x="116381" y="22318"/>
                    <a:pt x="148528" y="52808"/>
                    <a:pt x="176944" y="94785"/>
                  </a:cubicBezTo>
                  <a:cubicBezTo>
                    <a:pt x="205360" y="136762"/>
                    <a:pt x="286875" y="190168"/>
                    <a:pt x="286875" y="251862"/>
                  </a:cubicBezTo>
                  <a:lnTo>
                    <a:pt x="285589" y="252107"/>
                  </a:lnTo>
                  <a:lnTo>
                    <a:pt x="286875" y="258476"/>
                  </a:lnTo>
                  <a:lnTo>
                    <a:pt x="286875" y="2123948"/>
                  </a:lnTo>
                  <a:cubicBezTo>
                    <a:pt x="286875" y="2155041"/>
                    <a:pt x="261670" y="2180246"/>
                    <a:pt x="230577" y="2180246"/>
                  </a:cubicBezTo>
                  <a:cubicBezTo>
                    <a:pt x="199484" y="2180246"/>
                    <a:pt x="174279" y="2155041"/>
                    <a:pt x="174279" y="2123948"/>
                  </a:cubicBezTo>
                  <a:lnTo>
                    <a:pt x="174279" y="273298"/>
                  </a:lnTo>
                  <a:lnTo>
                    <a:pt x="173380" y="273469"/>
                  </a:lnTo>
                  <a:cubicBezTo>
                    <a:pt x="173380" y="246176"/>
                    <a:pt x="125757" y="200261"/>
                    <a:pt x="102374" y="180502"/>
                  </a:cubicBezTo>
                  <a:cubicBezTo>
                    <a:pt x="49904" y="134871"/>
                    <a:pt x="0" y="68450"/>
                    <a:pt x="0" y="1301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0" name="Base Rim Side">
              <a:extLst>
                <a:ext uri="{FF2B5EF4-FFF2-40B4-BE49-F238E27FC236}">
                  <a16:creationId xmlns:a16="http://schemas.microsoft.com/office/drawing/2014/main" id="{3F1BD6DF-CEDB-443E-9A79-A0C5BDF721E2}"/>
                </a:ext>
              </a:extLst>
            </p:cNvPr>
            <p:cNvSpPr>
              <a:spLocks/>
            </p:cNvSpPr>
            <p:nvPr/>
          </p:nvSpPr>
          <p:spPr bwMode="auto">
            <a:xfrm>
              <a:off x="1362009" y="1349734"/>
              <a:ext cx="426093" cy="288677"/>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Base Rim Top">
              <a:extLst>
                <a:ext uri="{FF2B5EF4-FFF2-40B4-BE49-F238E27FC236}">
                  <a16:creationId xmlns:a16="http://schemas.microsoft.com/office/drawing/2014/main" id="{711DCA92-AD76-4D0A-BAFC-894861CD89A2}"/>
                </a:ext>
              </a:extLst>
            </p:cNvPr>
            <p:cNvSpPr>
              <a:spLocks/>
            </p:cNvSpPr>
            <p:nvPr/>
          </p:nvSpPr>
          <p:spPr bwMode="auto">
            <a:xfrm>
              <a:off x="1362009" y="1349734"/>
              <a:ext cx="426093" cy="246632"/>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Shape 19">
              <a:extLst>
                <a:ext uri="{FF2B5EF4-FFF2-40B4-BE49-F238E27FC236}">
                  <a16:creationId xmlns:a16="http://schemas.microsoft.com/office/drawing/2014/main" id="{44F59F50-C3E1-4648-AA69-59689A039346}"/>
                </a:ext>
              </a:extLst>
            </p:cNvPr>
            <p:cNvSpPr>
              <a:spLocks noChangeArrowheads="1"/>
            </p:cNvSpPr>
            <p:nvPr/>
          </p:nvSpPr>
          <p:spPr bwMode="auto">
            <a:xfrm>
              <a:off x="1362008" y="1338922"/>
              <a:ext cx="390714" cy="232834"/>
            </a:xfrm>
            <a:custGeom>
              <a:avLst/>
              <a:gdLst>
                <a:gd name="connsiteX0" fmla="*/ 329360 w 390714"/>
                <a:gd name="connsiteY0" fmla="*/ 0 h 234781"/>
                <a:gd name="connsiteX1" fmla="*/ 333495 w 390714"/>
                <a:gd name="connsiteY1" fmla="*/ 1947 h 234781"/>
                <a:gd name="connsiteX2" fmla="*/ 390714 w 390714"/>
                <a:gd name="connsiteY2" fmla="*/ 98390 h 234781"/>
                <a:gd name="connsiteX3" fmla="*/ 195357 w 390714"/>
                <a:gd name="connsiteY3" fmla="*/ 234781 h 234781"/>
                <a:gd name="connsiteX4" fmla="*/ 0 w 390714"/>
                <a:gd name="connsiteY4" fmla="*/ 98390 h 234781"/>
                <a:gd name="connsiteX5" fmla="*/ 57219 w 390714"/>
                <a:gd name="connsiteY5" fmla="*/ 1947 h 234781"/>
                <a:gd name="connsiteX6" fmla="*/ 61018 w 390714"/>
                <a:gd name="connsiteY6" fmla="*/ 159 h 234781"/>
                <a:gd name="connsiteX7" fmla="*/ 61018 w 390714"/>
                <a:gd name="connsiteY7" fmla="*/ 61898 h 234781"/>
                <a:gd name="connsiteX8" fmla="*/ 329360 w 390714"/>
                <a:gd name="connsiteY8" fmla="*/ 61898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9" fmla="*/ 152458 w 390714"/>
                <a:gd name="connsiteY9" fmla="*/ 91599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0" fmla="*/ 61018 w 390714"/>
                <a:gd name="connsiteY0" fmla="*/ 0 h 234622"/>
                <a:gd name="connsiteX1" fmla="*/ 61018 w 390714"/>
                <a:gd name="connsiteY1" fmla="*/ 61739 h 234622"/>
                <a:gd name="connsiteX2" fmla="*/ 329360 w 390714"/>
                <a:gd name="connsiteY2" fmla="*/ 61739 h 234622"/>
                <a:gd name="connsiteX3" fmla="*/ 333495 w 390714"/>
                <a:gd name="connsiteY3" fmla="*/ 1788 h 234622"/>
                <a:gd name="connsiteX4" fmla="*/ 390714 w 390714"/>
                <a:gd name="connsiteY4" fmla="*/ 98231 h 234622"/>
                <a:gd name="connsiteX5" fmla="*/ 195357 w 390714"/>
                <a:gd name="connsiteY5" fmla="*/ 234622 h 234622"/>
                <a:gd name="connsiteX6" fmla="*/ 0 w 390714"/>
                <a:gd name="connsiteY6" fmla="*/ 98231 h 234622"/>
                <a:gd name="connsiteX7" fmla="*/ 57219 w 390714"/>
                <a:gd name="connsiteY7" fmla="*/ 1788 h 234622"/>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61018 w 390714"/>
                <a:gd name="connsiteY7" fmla="*/ 5995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152458 w 390714"/>
                <a:gd name="connsiteY7" fmla="*/ 15139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329360 w 390714"/>
                <a:gd name="connsiteY0" fmla="*/ 59951 h 232834"/>
                <a:gd name="connsiteX1" fmla="*/ 333495 w 390714"/>
                <a:gd name="connsiteY1" fmla="*/ 0 h 232834"/>
                <a:gd name="connsiteX2" fmla="*/ 390714 w 390714"/>
                <a:gd name="connsiteY2" fmla="*/ 96443 h 232834"/>
                <a:gd name="connsiteX3" fmla="*/ 195357 w 390714"/>
                <a:gd name="connsiteY3" fmla="*/ 232834 h 232834"/>
                <a:gd name="connsiteX4" fmla="*/ 0 w 390714"/>
                <a:gd name="connsiteY4" fmla="*/ 96443 h 232834"/>
                <a:gd name="connsiteX5" fmla="*/ 57219 w 390714"/>
                <a:gd name="connsiteY5" fmla="*/ 0 h 232834"/>
                <a:gd name="connsiteX0" fmla="*/ 333495 w 390714"/>
                <a:gd name="connsiteY0" fmla="*/ 0 h 232834"/>
                <a:gd name="connsiteX1" fmla="*/ 390714 w 390714"/>
                <a:gd name="connsiteY1" fmla="*/ 96443 h 232834"/>
                <a:gd name="connsiteX2" fmla="*/ 195357 w 390714"/>
                <a:gd name="connsiteY2" fmla="*/ 232834 h 232834"/>
                <a:gd name="connsiteX3" fmla="*/ 0 w 390714"/>
                <a:gd name="connsiteY3" fmla="*/ 96443 h 232834"/>
                <a:gd name="connsiteX4" fmla="*/ 57219 w 390714"/>
                <a:gd name="connsiteY4" fmla="*/ 0 h 23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14" h="232834">
                  <a:moveTo>
                    <a:pt x="333495" y="0"/>
                  </a:moveTo>
                  <a:cubicBezTo>
                    <a:pt x="368848" y="24682"/>
                    <a:pt x="390714" y="58780"/>
                    <a:pt x="390714" y="96443"/>
                  </a:cubicBezTo>
                  <a:cubicBezTo>
                    <a:pt x="390714" y="171770"/>
                    <a:pt x="303250" y="232834"/>
                    <a:pt x="195357" y="232834"/>
                  </a:cubicBezTo>
                  <a:cubicBezTo>
                    <a:pt x="87464" y="232834"/>
                    <a:pt x="0" y="171770"/>
                    <a:pt x="0" y="96443"/>
                  </a:cubicBezTo>
                  <a:cubicBezTo>
                    <a:pt x="0" y="58780"/>
                    <a:pt x="21866" y="24682"/>
                    <a:pt x="57219" y="0"/>
                  </a:cubicBezTo>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3" name="Cathode Terminal">
              <a:extLst>
                <a:ext uri="{FF2B5EF4-FFF2-40B4-BE49-F238E27FC236}">
                  <a16:creationId xmlns:a16="http://schemas.microsoft.com/office/drawing/2014/main" id="{268556B0-9AF8-4DA0-B07C-7F74A0955BB8}"/>
                </a:ext>
              </a:extLst>
            </p:cNvPr>
            <p:cNvSpPr>
              <a:spLocks/>
            </p:cNvSpPr>
            <p:nvPr/>
          </p:nvSpPr>
          <p:spPr bwMode="auto">
            <a:xfrm>
              <a:off x="1423026" y="1234366"/>
              <a:ext cx="214841" cy="200997"/>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Anode Terminal">
              <a:extLst>
                <a:ext uri="{FF2B5EF4-FFF2-40B4-BE49-F238E27FC236}">
                  <a16:creationId xmlns:a16="http://schemas.microsoft.com/office/drawing/2014/main" id="{B8EFB7CA-10B6-4C70-B8CA-22274AF0DD4D}"/>
                </a:ext>
              </a:extLst>
            </p:cNvPr>
            <p:cNvSpPr>
              <a:spLocks/>
            </p:cNvSpPr>
            <p:nvPr/>
          </p:nvSpPr>
          <p:spPr bwMode="auto">
            <a:xfrm>
              <a:off x="1566083" y="1226674"/>
              <a:ext cx="125623" cy="208688"/>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Lens Fill Color">
              <a:extLst>
                <a:ext uri="{FF2B5EF4-FFF2-40B4-BE49-F238E27FC236}">
                  <a16:creationId xmlns:a16="http://schemas.microsoft.com/office/drawing/2014/main" id="{309A5235-7F34-4EF4-9713-420D288CD5EA}"/>
                </a:ext>
              </a:extLst>
            </p:cNvPr>
            <p:cNvSpPr>
              <a:spLocks/>
            </p:cNvSpPr>
            <p:nvPr/>
          </p:nvSpPr>
          <p:spPr bwMode="auto">
            <a:xfrm>
              <a:off x="1362009" y="992349"/>
              <a:ext cx="426093" cy="646062"/>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7" name="Freeform: Shape 36">
            <a:extLst>
              <a:ext uri="{FF2B5EF4-FFF2-40B4-BE49-F238E27FC236}">
                <a16:creationId xmlns:a16="http://schemas.microsoft.com/office/drawing/2014/main" id="{9C4F1203-59A2-46E4-8B84-D91F97F0EB00}"/>
              </a:ext>
            </a:extLst>
          </p:cNvPr>
          <p:cNvSpPr/>
          <p:nvPr userDrawn="1"/>
        </p:nvSpPr>
        <p:spPr>
          <a:xfrm>
            <a:off x="1148167" y="1208443"/>
            <a:ext cx="705205" cy="308735"/>
          </a:xfrm>
          <a:custGeom>
            <a:avLst/>
            <a:gdLst>
              <a:gd name="connsiteX0" fmla="*/ 952526 w 992821"/>
              <a:gd name="connsiteY0" fmla="*/ 317294 h 434652"/>
              <a:gd name="connsiteX1" fmla="*/ 991723 w 992821"/>
              <a:gd name="connsiteY1" fmla="*/ 339924 h 434652"/>
              <a:gd name="connsiteX2" fmla="*/ 969092 w 992821"/>
              <a:gd name="connsiteY2" fmla="*/ 379121 h 434652"/>
              <a:gd name="connsiteX3" fmla="*/ 765947 w 992821"/>
              <a:gd name="connsiteY3" fmla="*/ 433554 h 434652"/>
              <a:gd name="connsiteX4" fmla="*/ 726749 w 992821"/>
              <a:gd name="connsiteY4" fmla="*/ 410924 h 434652"/>
              <a:gd name="connsiteX5" fmla="*/ 749380 w 992821"/>
              <a:gd name="connsiteY5" fmla="*/ 371727 h 434652"/>
              <a:gd name="connsiteX6" fmla="*/ 40296 w 992821"/>
              <a:gd name="connsiteY6" fmla="*/ 317293 h 434652"/>
              <a:gd name="connsiteX7" fmla="*/ 243442 w 992821"/>
              <a:gd name="connsiteY7" fmla="*/ 371725 h 434652"/>
              <a:gd name="connsiteX8" fmla="*/ 266072 w 992821"/>
              <a:gd name="connsiteY8" fmla="*/ 410923 h 434652"/>
              <a:gd name="connsiteX9" fmla="*/ 226875 w 992821"/>
              <a:gd name="connsiteY9" fmla="*/ 433553 h 434652"/>
              <a:gd name="connsiteX10" fmla="*/ 23729 w 992821"/>
              <a:gd name="connsiteY10" fmla="*/ 379121 h 434652"/>
              <a:gd name="connsiteX11" fmla="*/ 1099 w 992821"/>
              <a:gd name="connsiteY11" fmla="*/ 339923 h 434652"/>
              <a:gd name="connsiteX12" fmla="*/ 40296 w 992821"/>
              <a:gd name="connsiteY12" fmla="*/ 317293 h 434652"/>
              <a:gd name="connsiteX13" fmla="*/ 770983 w 992821"/>
              <a:gd name="connsiteY13" fmla="*/ 62243 h 434652"/>
              <a:gd name="connsiteX14" fmla="*/ 795268 w 992821"/>
              <a:gd name="connsiteY14" fmla="*/ 65440 h 434652"/>
              <a:gd name="connsiteX15" fmla="*/ 806982 w 992821"/>
              <a:gd name="connsiteY15" fmla="*/ 109158 h 434652"/>
              <a:gd name="connsiteX16" fmla="*/ 701826 w 992821"/>
              <a:gd name="connsiteY16" fmla="*/ 291294 h 434652"/>
              <a:gd name="connsiteX17" fmla="*/ 658108 w 992821"/>
              <a:gd name="connsiteY17" fmla="*/ 303008 h 434652"/>
              <a:gd name="connsiteX18" fmla="*/ 646394 w 992821"/>
              <a:gd name="connsiteY18" fmla="*/ 259290 h 434652"/>
              <a:gd name="connsiteX19" fmla="*/ 751550 w 992821"/>
              <a:gd name="connsiteY19" fmla="*/ 77154 h 434652"/>
              <a:gd name="connsiteX20" fmla="*/ 770983 w 992821"/>
              <a:gd name="connsiteY20" fmla="*/ 62243 h 434652"/>
              <a:gd name="connsiteX21" fmla="*/ 221838 w 992821"/>
              <a:gd name="connsiteY21" fmla="*/ 62242 h 434652"/>
              <a:gd name="connsiteX22" fmla="*/ 241272 w 992821"/>
              <a:gd name="connsiteY22" fmla="*/ 77153 h 434652"/>
              <a:gd name="connsiteX23" fmla="*/ 346428 w 992821"/>
              <a:gd name="connsiteY23" fmla="*/ 259288 h 434652"/>
              <a:gd name="connsiteX24" fmla="*/ 334713 w 992821"/>
              <a:gd name="connsiteY24" fmla="*/ 303007 h 434652"/>
              <a:gd name="connsiteX25" fmla="*/ 290995 w 992821"/>
              <a:gd name="connsiteY25" fmla="*/ 291293 h 434652"/>
              <a:gd name="connsiteX26" fmla="*/ 185839 w 992821"/>
              <a:gd name="connsiteY26" fmla="*/ 109158 h 434652"/>
              <a:gd name="connsiteX27" fmla="*/ 197553 w 992821"/>
              <a:gd name="connsiteY27" fmla="*/ 65438 h 434652"/>
              <a:gd name="connsiteX28" fmla="*/ 221838 w 992821"/>
              <a:gd name="connsiteY28" fmla="*/ 62242 h 434652"/>
              <a:gd name="connsiteX29" fmla="*/ 493466 w 992821"/>
              <a:gd name="connsiteY29" fmla="*/ 0 h 434652"/>
              <a:gd name="connsiteX30" fmla="*/ 525470 w 992821"/>
              <a:gd name="connsiteY30" fmla="*/ 32004 h 434652"/>
              <a:gd name="connsiteX31" fmla="*/ 525470 w 992821"/>
              <a:gd name="connsiteY31" fmla="*/ 242316 h 434652"/>
              <a:gd name="connsiteX32" fmla="*/ 493466 w 992821"/>
              <a:gd name="connsiteY32" fmla="*/ 274321 h 434652"/>
              <a:gd name="connsiteX33" fmla="*/ 461463 w 992821"/>
              <a:gd name="connsiteY33" fmla="*/ 242316 h 434652"/>
              <a:gd name="connsiteX34" fmla="*/ 461462 w 992821"/>
              <a:gd name="connsiteY34" fmla="*/ 32005 h 434652"/>
              <a:gd name="connsiteX35" fmla="*/ 493466 w 992821"/>
              <a:gd name="connsiteY35" fmla="*/ 0 h 434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92821" h="434652">
                <a:moveTo>
                  <a:pt x="952526" y="317294"/>
                </a:moveTo>
                <a:cubicBezTo>
                  <a:pt x="969598" y="312719"/>
                  <a:pt x="987148" y="322852"/>
                  <a:pt x="991723" y="339924"/>
                </a:cubicBezTo>
                <a:cubicBezTo>
                  <a:pt x="996297" y="356997"/>
                  <a:pt x="986165" y="374547"/>
                  <a:pt x="969092" y="379121"/>
                </a:cubicBezTo>
                <a:lnTo>
                  <a:pt x="765947" y="433554"/>
                </a:lnTo>
                <a:cubicBezTo>
                  <a:pt x="748874" y="438129"/>
                  <a:pt x="731324" y="427996"/>
                  <a:pt x="726749" y="410924"/>
                </a:cubicBezTo>
                <a:cubicBezTo>
                  <a:pt x="722175" y="393851"/>
                  <a:pt x="732307" y="376301"/>
                  <a:pt x="749380" y="371727"/>
                </a:cubicBezTo>
                <a:close/>
                <a:moveTo>
                  <a:pt x="40296" y="317293"/>
                </a:moveTo>
                <a:lnTo>
                  <a:pt x="243442" y="371725"/>
                </a:lnTo>
                <a:cubicBezTo>
                  <a:pt x="260514" y="376301"/>
                  <a:pt x="270647" y="393850"/>
                  <a:pt x="266072" y="410923"/>
                </a:cubicBezTo>
                <a:cubicBezTo>
                  <a:pt x="261497" y="427996"/>
                  <a:pt x="243947" y="438128"/>
                  <a:pt x="226875" y="433553"/>
                </a:cubicBezTo>
                <a:lnTo>
                  <a:pt x="23729" y="379121"/>
                </a:lnTo>
                <a:cubicBezTo>
                  <a:pt x="6656" y="374545"/>
                  <a:pt x="-3476" y="356996"/>
                  <a:pt x="1099" y="339923"/>
                </a:cubicBezTo>
                <a:cubicBezTo>
                  <a:pt x="5673" y="322851"/>
                  <a:pt x="23223" y="312719"/>
                  <a:pt x="40296" y="317293"/>
                </a:cubicBezTo>
                <a:close/>
                <a:moveTo>
                  <a:pt x="770983" y="62243"/>
                </a:moveTo>
                <a:cubicBezTo>
                  <a:pt x="778895" y="60123"/>
                  <a:pt x="787614" y="61021"/>
                  <a:pt x="795268" y="65440"/>
                </a:cubicBezTo>
                <a:cubicBezTo>
                  <a:pt x="810575" y="74277"/>
                  <a:pt x="815820" y="93851"/>
                  <a:pt x="806982" y="109158"/>
                </a:cubicBezTo>
                <a:lnTo>
                  <a:pt x="701826" y="291294"/>
                </a:lnTo>
                <a:cubicBezTo>
                  <a:pt x="692989" y="306601"/>
                  <a:pt x="673415" y="311846"/>
                  <a:pt x="658108" y="303008"/>
                </a:cubicBezTo>
                <a:cubicBezTo>
                  <a:pt x="642801" y="294171"/>
                  <a:pt x="637556" y="274597"/>
                  <a:pt x="646394" y="259290"/>
                </a:cubicBezTo>
                <a:lnTo>
                  <a:pt x="751550" y="77154"/>
                </a:lnTo>
                <a:cubicBezTo>
                  <a:pt x="755968" y="69501"/>
                  <a:pt x="763071" y="64362"/>
                  <a:pt x="770983" y="62243"/>
                </a:cubicBezTo>
                <a:close/>
                <a:moveTo>
                  <a:pt x="221838" y="62242"/>
                </a:moveTo>
                <a:cubicBezTo>
                  <a:pt x="229750" y="64362"/>
                  <a:pt x="236853" y="69501"/>
                  <a:pt x="241272" y="77153"/>
                </a:cubicBezTo>
                <a:lnTo>
                  <a:pt x="346428" y="259288"/>
                </a:lnTo>
                <a:cubicBezTo>
                  <a:pt x="355265" y="274596"/>
                  <a:pt x="350020" y="294170"/>
                  <a:pt x="334713" y="303007"/>
                </a:cubicBezTo>
                <a:cubicBezTo>
                  <a:pt x="319406" y="311845"/>
                  <a:pt x="299833" y="306599"/>
                  <a:pt x="290995" y="291293"/>
                </a:cubicBezTo>
                <a:lnTo>
                  <a:pt x="185839" y="109158"/>
                </a:lnTo>
                <a:cubicBezTo>
                  <a:pt x="177002" y="93850"/>
                  <a:pt x="182247" y="74276"/>
                  <a:pt x="197553" y="65438"/>
                </a:cubicBezTo>
                <a:cubicBezTo>
                  <a:pt x="205207" y="61020"/>
                  <a:pt x="213926" y="60122"/>
                  <a:pt x="221838" y="62242"/>
                </a:cubicBezTo>
                <a:close/>
                <a:moveTo>
                  <a:pt x="493466" y="0"/>
                </a:moveTo>
                <a:cubicBezTo>
                  <a:pt x="511141" y="0"/>
                  <a:pt x="525470" y="14330"/>
                  <a:pt x="525470" y="32004"/>
                </a:cubicBezTo>
                <a:lnTo>
                  <a:pt x="525470" y="242316"/>
                </a:lnTo>
                <a:cubicBezTo>
                  <a:pt x="525470" y="259991"/>
                  <a:pt x="511141" y="274320"/>
                  <a:pt x="493466" y="274321"/>
                </a:cubicBezTo>
                <a:cubicBezTo>
                  <a:pt x="475791" y="274320"/>
                  <a:pt x="461462" y="259991"/>
                  <a:pt x="461463" y="242316"/>
                </a:cubicBezTo>
                <a:lnTo>
                  <a:pt x="461462" y="32005"/>
                </a:lnTo>
                <a:cubicBezTo>
                  <a:pt x="461462" y="14329"/>
                  <a:pt x="475791" y="0"/>
                  <a:pt x="493466" y="0"/>
                </a:cubicBez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202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repeatCount="indefinite" fill="remove" grpId="0" nodeType="withEffect">
                                  <p:stCondLst>
                                    <p:cond delay="0"/>
                                  </p:stCondLst>
                                  <p:childTnLst>
                                    <p:animClr clrSpc="rgb" dir="cw">
                                      <p:cBhvr override="childStyle">
                                        <p:cTn id="6" dur="250" autoRev="1" fill="remove"/>
                                        <p:tgtEl>
                                          <p:spTgt spid="37"/>
                                        </p:tgtEl>
                                        <p:attrNameLst>
                                          <p:attrName>style.color</p:attrName>
                                        </p:attrNameLst>
                                      </p:cBhvr>
                                      <p:to>
                                        <a:srgbClr val="00A1F1"/>
                                      </p:to>
                                    </p:animClr>
                                    <p:animClr clrSpc="rgb" dir="cw">
                                      <p:cBhvr>
                                        <p:cTn id="7" dur="250" autoRev="1" fill="remove"/>
                                        <p:tgtEl>
                                          <p:spTgt spid="37"/>
                                        </p:tgtEl>
                                        <p:attrNameLst>
                                          <p:attrName>fillcolor</p:attrName>
                                        </p:attrNameLst>
                                      </p:cBhvr>
                                      <p:to>
                                        <a:srgbClr val="00A1F1"/>
                                      </p:to>
                                    </p:animClr>
                                    <p:set>
                                      <p:cBhvr>
                                        <p:cTn id="8" dur="250" autoRev="1" fill="remove"/>
                                        <p:tgtEl>
                                          <p:spTgt spid="37"/>
                                        </p:tgtEl>
                                        <p:attrNameLst>
                                          <p:attrName>fill.type</p:attrName>
                                        </p:attrNameLst>
                                      </p:cBhvr>
                                      <p:to>
                                        <p:strVal val="solid"/>
                                      </p:to>
                                    </p:set>
                                    <p:set>
                                      <p:cBhvr>
                                        <p:cTn id="9" dur="250" autoRev="1" fill="remove"/>
                                        <p:tgtEl>
                                          <p:spTgt spid="3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BBBCC-5B44-4A7E-8226-56BE3003E6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AC9574-A8A5-42CE-9034-B28FE179E86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ABF9D1-B176-47E6-B28D-5B610B80CF9B}"/>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2/23/2018</a:t>
            </a:fld>
            <a:endParaRPr lang="en-US"/>
          </a:p>
        </p:txBody>
      </p:sp>
      <p:sp>
        <p:nvSpPr>
          <p:cNvPr id="5" name="Footer Placeholder 4">
            <a:extLst>
              <a:ext uri="{FF2B5EF4-FFF2-40B4-BE49-F238E27FC236}">
                <a16:creationId xmlns:a16="http://schemas.microsoft.com/office/drawing/2014/main" id="{328A28A8-9749-43B3-9D24-559B19C4CCF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32EE7D3-2944-44E9-9DBD-3934033121B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4036613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93A4D-D948-47A5-B433-F160F0FF0FE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EDB3D5-1291-4D12-BB1D-FBEA5EE48D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E85BFD-991A-4380-B2CE-3FC2E32034C4}"/>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2/23/2018</a:t>
            </a:fld>
            <a:endParaRPr lang="en-US"/>
          </a:p>
        </p:txBody>
      </p:sp>
      <p:sp>
        <p:nvSpPr>
          <p:cNvPr id="5" name="Footer Placeholder 4">
            <a:extLst>
              <a:ext uri="{FF2B5EF4-FFF2-40B4-BE49-F238E27FC236}">
                <a16:creationId xmlns:a16="http://schemas.microsoft.com/office/drawing/2014/main" id="{9DAE2B7C-D3EF-42C1-BA16-F826006E51F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AA1109E-39B9-4479-BB37-55DE702DB617}"/>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331700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C1414-4250-4028-B8A8-95CBB17E3E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0D70FE-863D-4E1B-ABCC-95938AECF6D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7963E7-AB8A-437A-8D8F-33E2DF01A82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3D456B7-7D1E-4556-9DA9-7C391E2D49B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2/23/2018</a:t>
            </a:fld>
            <a:endParaRPr lang="en-US"/>
          </a:p>
        </p:txBody>
      </p:sp>
      <p:sp>
        <p:nvSpPr>
          <p:cNvPr id="6" name="Footer Placeholder 5">
            <a:extLst>
              <a:ext uri="{FF2B5EF4-FFF2-40B4-BE49-F238E27FC236}">
                <a16:creationId xmlns:a16="http://schemas.microsoft.com/office/drawing/2014/main" id="{503E9D8E-CE82-444D-B921-92644F641DC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C01A3EF-0118-4FB5-9C8A-E592E1CCCAF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012609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2B086-CAC9-4FF8-B19B-106E68AF060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BFE938C-EC69-4A34-BE54-D1D9CDD799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54B7CAD-DB9D-4094-A872-9144E1C64D0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024D9E-29BF-4A29-A4BE-EB94C0CE91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92EFF97-B3A5-4E1A-A5A8-04FE9A41BD8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E17D4D4-15F9-4D1A-BC66-0E4600FF1304}"/>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2/23/2018</a:t>
            </a:fld>
            <a:endParaRPr lang="en-US"/>
          </a:p>
        </p:txBody>
      </p:sp>
      <p:sp>
        <p:nvSpPr>
          <p:cNvPr id="8" name="Footer Placeholder 7">
            <a:extLst>
              <a:ext uri="{FF2B5EF4-FFF2-40B4-BE49-F238E27FC236}">
                <a16:creationId xmlns:a16="http://schemas.microsoft.com/office/drawing/2014/main" id="{61D991D1-8582-4C37-847F-D389ADC1F63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3C2645E6-1446-46E8-BA54-546DCB2CB033}"/>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251604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A7C4C-769F-441E-803B-B9961CFEF2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B219029-A3F9-4F6C-816F-76D76418611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2/23/2018</a:t>
            </a:fld>
            <a:endParaRPr lang="en-US"/>
          </a:p>
        </p:txBody>
      </p:sp>
      <p:sp>
        <p:nvSpPr>
          <p:cNvPr id="4" name="Footer Placeholder 3">
            <a:extLst>
              <a:ext uri="{FF2B5EF4-FFF2-40B4-BE49-F238E27FC236}">
                <a16:creationId xmlns:a16="http://schemas.microsoft.com/office/drawing/2014/main" id="{A23ACD1F-3EE4-41F1-AE9D-0CF6AEAF514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9B72CB4E-6BE6-4C9B-89C2-ED7FEBF124C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085585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76897D-8FC9-48D0-A6E6-CF93E0DCDC1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2/23/2018</a:t>
            </a:fld>
            <a:endParaRPr lang="en-US"/>
          </a:p>
        </p:txBody>
      </p:sp>
      <p:sp>
        <p:nvSpPr>
          <p:cNvPr id="3" name="Footer Placeholder 2">
            <a:extLst>
              <a:ext uri="{FF2B5EF4-FFF2-40B4-BE49-F238E27FC236}">
                <a16:creationId xmlns:a16="http://schemas.microsoft.com/office/drawing/2014/main" id="{52FD0077-BA71-4B19-8664-CECDCE8172F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F756E5EB-2287-4926-B2DC-B0447976EBA1}"/>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2839953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C448A-D270-479A-AE9C-C4CB7A057A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AF8C97-DD6B-43B6-9C65-FF35C02290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B24A1C-4DBA-4436-9A6B-2ADF018AFB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562E3C-EE28-4D18-AEB2-2DBCDB8EA3B2}"/>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2/23/2018</a:t>
            </a:fld>
            <a:endParaRPr lang="en-US"/>
          </a:p>
        </p:txBody>
      </p:sp>
      <p:sp>
        <p:nvSpPr>
          <p:cNvPr id="6" name="Footer Placeholder 5">
            <a:extLst>
              <a:ext uri="{FF2B5EF4-FFF2-40B4-BE49-F238E27FC236}">
                <a16:creationId xmlns:a16="http://schemas.microsoft.com/office/drawing/2014/main" id="{407CAA23-B3D0-4074-BAE7-86D2C16ED3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EA5E38F-B548-4E36-BFF0-3C3A5FD1EB1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149524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5C048-BBE8-4F86-BAA4-A1950F543E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7BE68E-1BAF-4D68-9916-824B62742F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CF99953-4D8D-4305-BC4D-60606991B1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93E9409-115A-47D0-A3E0-7F9F5531CE7E}"/>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2/23/2018</a:t>
            </a:fld>
            <a:endParaRPr lang="en-US"/>
          </a:p>
        </p:txBody>
      </p:sp>
      <p:sp>
        <p:nvSpPr>
          <p:cNvPr id="6" name="Footer Placeholder 5">
            <a:extLst>
              <a:ext uri="{FF2B5EF4-FFF2-40B4-BE49-F238E27FC236}">
                <a16:creationId xmlns:a16="http://schemas.microsoft.com/office/drawing/2014/main" id="{0F6FF3E8-C909-462E-9F49-5E69199A6F2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15051F4-93EE-4200-9242-C8D69D0CE90A}"/>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498273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ADFAB4-4DF7-4A65-A711-A6AB849599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2A7BED-8FBC-43CA-8352-5C82C7B4F2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Microsoft Logo with Clear Space">
            <a:extLst>
              <a:ext uri="{FF2B5EF4-FFF2-40B4-BE49-F238E27FC236}">
                <a16:creationId xmlns:a16="http://schemas.microsoft.com/office/drawing/2014/main" id="{0BDD2EFC-5E16-45FF-8076-793953D90146}"/>
              </a:ext>
            </a:extLst>
          </p:cNvPr>
          <p:cNvGrpSpPr/>
          <p:nvPr userDrawn="1"/>
        </p:nvGrpSpPr>
        <p:grpSpPr>
          <a:xfrm>
            <a:off x="10375145" y="6176963"/>
            <a:ext cx="1816855" cy="681037"/>
            <a:chOff x="3147060" y="4252913"/>
            <a:chExt cx="6111240" cy="2290762"/>
          </a:xfrm>
        </p:grpSpPr>
        <p:sp>
          <p:nvSpPr>
            <p:cNvPr id="8" name="Microsoft Logo Spacing Rectangle">
              <a:extLst>
                <a:ext uri="{FF2B5EF4-FFF2-40B4-BE49-F238E27FC236}">
                  <a16:creationId xmlns:a16="http://schemas.microsoft.com/office/drawing/2014/main" id="{742E2DA3-157F-4773-8320-C93589B0F9A3}"/>
                </a:ext>
              </a:extLst>
            </p:cNvPr>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Microsoft Logo">
              <a:extLst>
                <a:ext uri="{FF2B5EF4-FFF2-40B4-BE49-F238E27FC236}">
                  <a16:creationId xmlns:a16="http://schemas.microsoft.com/office/drawing/2014/main" id="{B47D66E9-09B6-41DA-9B1E-3A7D82985680}"/>
                </a:ext>
              </a:extLst>
            </p:cNvPr>
            <p:cNvGrpSpPr/>
            <p:nvPr/>
          </p:nvGrpSpPr>
          <p:grpSpPr>
            <a:xfrm>
              <a:off x="3761967" y="4890363"/>
              <a:ext cx="4874034" cy="1038709"/>
              <a:chOff x="3761967" y="4890363"/>
              <a:chExt cx="4874034" cy="1038709"/>
            </a:xfrm>
          </p:grpSpPr>
          <p:grpSp>
            <p:nvGrpSpPr>
              <p:cNvPr id="10" name="Microsoft Logo Symbol">
                <a:extLst>
                  <a:ext uri="{FF2B5EF4-FFF2-40B4-BE49-F238E27FC236}">
                    <a16:creationId xmlns:a16="http://schemas.microsoft.com/office/drawing/2014/main" id="{866B8BFE-286B-4032-8D6A-92B154FF08C3}"/>
                  </a:ext>
                </a:extLst>
              </p:cNvPr>
              <p:cNvGrpSpPr/>
              <p:nvPr/>
            </p:nvGrpSpPr>
            <p:grpSpPr>
              <a:xfrm>
                <a:off x="3761967" y="4890363"/>
                <a:ext cx="1040066" cy="1038709"/>
                <a:chOff x="1864676" y="4056446"/>
                <a:chExt cx="1764300" cy="1761998"/>
              </a:xfrm>
            </p:grpSpPr>
            <p:sp>
              <p:nvSpPr>
                <p:cNvPr id="12" name="Red Square">
                  <a:extLst>
                    <a:ext uri="{FF2B5EF4-FFF2-40B4-BE49-F238E27FC236}">
                      <a16:creationId xmlns:a16="http://schemas.microsoft.com/office/drawing/2014/main" id="{B6E8BCB5-FECA-48A4-B459-350CAD632A4D}"/>
                    </a:ext>
                  </a:extLst>
                </p:cNvPr>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reen Square">
                  <a:extLst>
                    <a:ext uri="{FF2B5EF4-FFF2-40B4-BE49-F238E27FC236}">
                      <a16:creationId xmlns:a16="http://schemas.microsoft.com/office/drawing/2014/main" id="{925A4AE3-71AB-4A62-ACE6-C991647D3F4D}"/>
                    </a:ext>
                  </a:extLst>
                </p:cNvPr>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ue Square">
                  <a:extLst>
                    <a:ext uri="{FF2B5EF4-FFF2-40B4-BE49-F238E27FC236}">
                      <a16:creationId xmlns:a16="http://schemas.microsoft.com/office/drawing/2014/main" id="{14EEF3B5-F4E3-41FB-93E3-53B6FBA3FE3A}"/>
                    </a:ext>
                  </a:extLst>
                </p:cNvPr>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Yellow Square">
                  <a:extLst>
                    <a:ext uri="{FF2B5EF4-FFF2-40B4-BE49-F238E27FC236}">
                      <a16:creationId xmlns:a16="http://schemas.microsoft.com/office/drawing/2014/main" id="{16CA27A2-6AA2-459C-9834-20B39FCCD593}"/>
                    </a:ext>
                  </a:extLst>
                </p:cNvPr>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Microsoft Logotype">
                <a:extLst>
                  <a:ext uri="{FF2B5EF4-FFF2-40B4-BE49-F238E27FC236}">
                    <a16:creationId xmlns:a16="http://schemas.microsoft.com/office/drawing/2014/main" id="{1CA1ED90-DEFE-45BA-81EC-18EEAB492C63}"/>
                  </a:ext>
                </a:extLst>
              </p:cNvPr>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9" name="IoTCLoudLogoThinLine">
            <a:extLst>
              <a:ext uri="{FF2B5EF4-FFF2-40B4-BE49-F238E27FC236}">
                <a16:creationId xmlns:a16="http://schemas.microsoft.com/office/drawing/2014/main" id="{DAAB0F39-4CF7-4729-8E82-0830691DAAB6}"/>
              </a:ext>
            </a:extLst>
          </p:cNvPr>
          <p:cNvSpPr>
            <a:spLocks noChangeAspect="1"/>
          </p:cNvSpPr>
          <p:nvPr userDrawn="1"/>
        </p:nvSpPr>
        <p:spPr>
          <a:xfrm>
            <a:off x="171116" y="6366474"/>
            <a:ext cx="452504" cy="306017"/>
          </a:xfrm>
          <a:custGeom>
            <a:avLst/>
            <a:gdLst>
              <a:gd name="connsiteX0" fmla="*/ 7090897 w 8554669"/>
              <a:gd name="connsiteY0" fmla="*/ 3312306 h 5785308"/>
              <a:gd name="connsiteX1" fmla="*/ 6435603 w 8554669"/>
              <a:gd name="connsiteY1" fmla="*/ 3951626 h 5785308"/>
              <a:gd name="connsiteX2" fmla="*/ 7090897 w 8554669"/>
              <a:gd name="connsiteY2" fmla="*/ 4590947 h 5785308"/>
              <a:gd name="connsiteX3" fmla="*/ 7746190 w 8554669"/>
              <a:gd name="connsiteY3" fmla="*/ 3951626 h 5785308"/>
              <a:gd name="connsiteX4" fmla="*/ 7090897 w 8554669"/>
              <a:gd name="connsiteY4" fmla="*/ 3312306 h 5785308"/>
              <a:gd name="connsiteX5" fmla="*/ 1463774 w 8554669"/>
              <a:gd name="connsiteY5" fmla="*/ 3312306 h 5785308"/>
              <a:gd name="connsiteX6" fmla="*/ 808481 w 8554669"/>
              <a:gd name="connsiteY6" fmla="*/ 3951626 h 5785308"/>
              <a:gd name="connsiteX7" fmla="*/ 1463774 w 8554669"/>
              <a:gd name="connsiteY7" fmla="*/ 4590947 h 5785308"/>
              <a:gd name="connsiteX8" fmla="*/ 2119068 w 8554669"/>
              <a:gd name="connsiteY8" fmla="*/ 3951626 h 5785308"/>
              <a:gd name="connsiteX9" fmla="*/ 1463774 w 8554669"/>
              <a:gd name="connsiteY9" fmla="*/ 3312306 h 5785308"/>
              <a:gd name="connsiteX10" fmla="*/ 2384592 w 8554669"/>
              <a:gd name="connsiteY10" fmla="*/ 1374298 h 5785308"/>
              <a:gd name="connsiteX11" fmla="*/ 1846528 w 8554669"/>
              <a:gd name="connsiteY11" fmla="*/ 1899247 h 5785308"/>
              <a:gd name="connsiteX12" fmla="*/ 2384592 w 8554669"/>
              <a:gd name="connsiteY12" fmla="*/ 2424195 h 5785308"/>
              <a:gd name="connsiteX13" fmla="*/ 2922657 w 8554669"/>
              <a:gd name="connsiteY13" fmla="*/ 1899247 h 5785308"/>
              <a:gd name="connsiteX14" fmla="*/ 2384592 w 8554669"/>
              <a:gd name="connsiteY14" fmla="*/ 1374298 h 5785308"/>
              <a:gd name="connsiteX15" fmla="*/ 5479712 w 8554669"/>
              <a:gd name="connsiteY15" fmla="*/ 737418 h 5785308"/>
              <a:gd name="connsiteX16" fmla="*/ 4352484 w 8554669"/>
              <a:gd name="connsiteY16" fmla="*/ 1837170 h 5785308"/>
              <a:gd name="connsiteX17" fmla="*/ 5479712 w 8554669"/>
              <a:gd name="connsiteY17" fmla="*/ 2936921 h 5785308"/>
              <a:gd name="connsiteX18" fmla="*/ 6606941 w 8554669"/>
              <a:gd name="connsiteY18" fmla="*/ 1837170 h 5785308"/>
              <a:gd name="connsiteX19" fmla="*/ 5479712 w 8554669"/>
              <a:gd name="connsiteY19" fmla="*/ 737418 h 5785308"/>
              <a:gd name="connsiteX20" fmla="*/ 5479712 w 8554669"/>
              <a:gd name="connsiteY20" fmla="*/ 644864 h 5785308"/>
              <a:gd name="connsiteX21" fmla="*/ 6701808 w 8554669"/>
              <a:gd name="connsiteY21" fmla="*/ 1837170 h 5785308"/>
              <a:gd name="connsiteX22" fmla="*/ 5479712 w 8554669"/>
              <a:gd name="connsiteY22" fmla="*/ 3029475 h 5785308"/>
              <a:gd name="connsiteX23" fmla="*/ 4796428 w 8554669"/>
              <a:gd name="connsiteY23" fmla="*/ 2825849 h 5785308"/>
              <a:gd name="connsiteX24" fmla="*/ 4652502 w 8554669"/>
              <a:gd name="connsiteY24" fmla="*/ 2709994 h 5785308"/>
              <a:gd name="connsiteX25" fmla="*/ 3879849 w 8554669"/>
              <a:gd name="connsiteY25" fmla="*/ 3463813 h 5785308"/>
              <a:gd name="connsiteX26" fmla="*/ 4394059 w 8554669"/>
              <a:gd name="connsiteY26" fmla="*/ 3965490 h 5785308"/>
              <a:gd name="connsiteX27" fmla="*/ 6342406 w 8554669"/>
              <a:gd name="connsiteY27" fmla="*/ 3965490 h 5785308"/>
              <a:gd name="connsiteX28" fmla="*/ 6340974 w 8554669"/>
              <a:gd name="connsiteY28" fmla="*/ 3951626 h 5785308"/>
              <a:gd name="connsiteX29" fmla="*/ 7090897 w 8554669"/>
              <a:gd name="connsiteY29" fmla="*/ 3219984 h 5785308"/>
              <a:gd name="connsiteX30" fmla="*/ 7840819 w 8554669"/>
              <a:gd name="connsiteY30" fmla="*/ 3951626 h 5785308"/>
              <a:gd name="connsiteX31" fmla="*/ 7090897 w 8554669"/>
              <a:gd name="connsiteY31" fmla="*/ 4683269 h 5785308"/>
              <a:gd name="connsiteX32" fmla="*/ 6717618 w 8554669"/>
              <a:gd name="connsiteY32" fmla="*/ 4586335 h 5785308"/>
              <a:gd name="connsiteX33" fmla="*/ 6684026 w 8554669"/>
              <a:gd name="connsiteY33" fmla="*/ 4563624 h 5785308"/>
              <a:gd name="connsiteX34" fmla="*/ 6326245 w 8554669"/>
              <a:gd name="connsiteY34" fmla="*/ 4912683 h 5785308"/>
              <a:gd name="connsiteX35" fmla="*/ 6325122 w 8554669"/>
              <a:gd name="connsiteY35" fmla="*/ 4911785 h 5785308"/>
              <a:gd name="connsiteX36" fmla="*/ 6106766 w 8554669"/>
              <a:gd name="connsiteY36" fmla="*/ 5124819 h 5785308"/>
              <a:gd name="connsiteX37" fmla="*/ 6106766 w 8554669"/>
              <a:gd name="connsiteY37" fmla="*/ 5125706 h 5785308"/>
              <a:gd name="connsiteX38" fmla="*/ 5301223 w 8554669"/>
              <a:gd name="connsiteY38" fmla="*/ 5125706 h 5785308"/>
              <a:gd name="connsiteX39" fmla="*/ 5301223 w 8554669"/>
              <a:gd name="connsiteY39" fmla="*/ 5125705 h 5785308"/>
              <a:gd name="connsiteX40" fmla="*/ 2166599 w 8554669"/>
              <a:gd name="connsiteY40" fmla="*/ 5125705 h 5785308"/>
              <a:gd name="connsiteX41" fmla="*/ 2166599 w 8554669"/>
              <a:gd name="connsiteY41" fmla="*/ 5122538 h 5785308"/>
              <a:gd name="connsiteX42" fmla="*/ 1680699 w 8554669"/>
              <a:gd name="connsiteY42" fmla="*/ 4648481 h 5785308"/>
              <a:gd name="connsiteX43" fmla="*/ 1614910 w 8554669"/>
              <a:gd name="connsiteY43" fmla="*/ 4668404 h 5785308"/>
              <a:gd name="connsiteX44" fmla="*/ 1463774 w 8554669"/>
              <a:gd name="connsiteY44" fmla="*/ 4683269 h 5785308"/>
              <a:gd name="connsiteX45" fmla="*/ 713852 w 8554669"/>
              <a:gd name="connsiteY45" fmla="*/ 3951626 h 5785308"/>
              <a:gd name="connsiteX46" fmla="*/ 1463774 w 8554669"/>
              <a:gd name="connsiteY46" fmla="*/ 3219984 h 5785308"/>
              <a:gd name="connsiteX47" fmla="*/ 2213697 w 8554669"/>
              <a:gd name="connsiteY47" fmla="*/ 3951626 h 5785308"/>
              <a:gd name="connsiteX48" fmla="*/ 1883063 w 8554669"/>
              <a:gd name="connsiteY48" fmla="*/ 4558316 h 5785308"/>
              <a:gd name="connsiteX49" fmla="*/ 1781102 w 8554669"/>
              <a:gd name="connsiteY49" fmla="*/ 4612310 h 5785308"/>
              <a:gd name="connsiteX50" fmla="*/ 2210112 w 8554669"/>
              <a:gd name="connsiteY50" fmla="*/ 5030862 h 5785308"/>
              <a:gd name="connsiteX51" fmla="*/ 6065591 w 8554669"/>
              <a:gd name="connsiteY51" fmla="*/ 5030862 h 5785308"/>
              <a:gd name="connsiteX52" fmla="*/ 6528115 w 8554669"/>
              <a:gd name="connsiteY52" fmla="*/ 4579613 h 5785308"/>
              <a:gd name="connsiteX53" fmla="*/ 6529137 w 8554669"/>
              <a:gd name="connsiteY53" fmla="*/ 4580610 h 5785308"/>
              <a:gd name="connsiteX54" fmla="*/ 6604406 w 8554669"/>
              <a:gd name="connsiteY54" fmla="*/ 4507175 h 5785308"/>
              <a:gd name="connsiteX55" fmla="*/ 6523845 w 8554669"/>
              <a:gd name="connsiteY55" fmla="*/ 4430432 h 5785308"/>
              <a:gd name="connsiteX56" fmla="*/ 6356210 w 8554669"/>
              <a:gd name="connsiteY56" fmla="*/ 4099078 h 5785308"/>
              <a:gd name="connsiteX57" fmla="*/ 6352207 w 8554669"/>
              <a:gd name="connsiteY57" fmla="*/ 4060332 h 5785308"/>
              <a:gd name="connsiteX58" fmla="*/ 4353199 w 8554669"/>
              <a:gd name="connsiteY58" fmla="*/ 4060332 h 5785308"/>
              <a:gd name="connsiteX59" fmla="*/ 4353199 w 8554669"/>
              <a:gd name="connsiteY59" fmla="*/ 4057403 h 5785308"/>
              <a:gd name="connsiteX60" fmla="*/ 4351994 w 8554669"/>
              <a:gd name="connsiteY60" fmla="*/ 4058578 h 5785308"/>
              <a:gd name="connsiteX61" fmla="*/ 2693729 w 8554669"/>
              <a:gd name="connsiteY61" fmla="*/ 2440734 h 5785308"/>
              <a:gd name="connsiteX62" fmla="*/ 2632984 w 8554669"/>
              <a:gd name="connsiteY62" fmla="*/ 2472902 h 5785308"/>
              <a:gd name="connsiteX63" fmla="*/ 2384592 w 8554669"/>
              <a:gd name="connsiteY63" fmla="*/ 2521827 h 5785308"/>
              <a:gd name="connsiteX64" fmla="*/ 1746456 w 8554669"/>
              <a:gd name="connsiteY64" fmla="*/ 1899247 h 5785308"/>
              <a:gd name="connsiteX65" fmla="*/ 2384592 w 8554669"/>
              <a:gd name="connsiteY65" fmla="*/ 1276665 h 5785308"/>
              <a:gd name="connsiteX66" fmla="*/ 3022729 w 8554669"/>
              <a:gd name="connsiteY66" fmla="*/ 1899247 h 5785308"/>
              <a:gd name="connsiteX67" fmla="*/ 2835824 w 8554669"/>
              <a:gd name="connsiteY67" fmla="*/ 2339478 h 5785308"/>
              <a:gd name="connsiteX68" fmla="*/ 2776428 w 8554669"/>
              <a:gd name="connsiteY68" fmla="*/ 2387289 h 5785308"/>
              <a:gd name="connsiteX69" fmla="*/ 3811109 w 8554669"/>
              <a:gd name="connsiteY69" fmla="*/ 3396750 h 5785308"/>
              <a:gd name="connsiteX70" fmla="*/ 4583889 w 8554669"/>
              <a:gd name="connsiteY70" fmla="*/ 2642806 h 5785308"/>
              <a:gd name="connsiteX71" fmla="*/ 4466332 w 8554669"/>
              <a:gd name="connsiteY71" fmla="*/ 2503799 h 5785308"/>
              <a:gd name="connsiteX72" fmla="*/ 4257616 w 8554669"/>
              <a:gd name="connsiteY72" fmla="*/ 1837170 h 5785308"/>
              <a:gd name="connsiteX73" fmla="*/ 5479712 w 8554669"/>
              <a:gd name="connsiteY73" fmla="*/ 644864 h 5785308"/>
              <a:gd name="connsiteX74" fmla="*/ 5420487 w 8554669"/>
              <a:gd name="connsiteY74" fmla="*/ 117621 h 5785308"/>
              <a:gd name="connsiteX75" fmla="*/ 3598408 w 8554669"/>
              <a:gd name="connsiteY75" fmla="*/ 1327220 h 5785308"/>
              <a:gd name="connsiteX76" fmla="*/ 2530380 w 8554669"/>
              <a:gd name="connsiteY76" fmla="*/ 792633 h 5785308"/>
              <a:gd name="connsiteX77" fmla="*/ 1159596 w 8554669"/>
              <a:gd name="connsiteY77" fmla="*/ 2130003 h 5785308"/>
              <a:gd name="connsiteX78" fmla="*/ 1243199 w 8554669"/>
              <a:gd name="connsiteY78" fmla="*/ 2533997 h 5785308"/>
              <a:gd name="connsiteX79" fmla="*/ 97439 w 8554669"/>
              <a:gd name="connsiteY79" fmla="*/ 4057886 h 5785308"/>
              <a:gd name="connsiteX80" fmla="*/ 1764684 w 8554669"/>
              <a:gd name="connsiteY80" fmla="*/ 5684490 h 5785308"/>
              <a:gd name="connsiteX81" fmla="*/ 1764788 w 8554669"/>
              <a:gd name="connsiteY81" fmla="*/ 5684469 h 5785308"/>
              <a:gd name="connsiteX82" fmla="*/ 6791302 w 8554669"/>
              <a:gd name="connsiteY82" fmla="*/ 5684469 h 5785308"/>
              <a:gd name="connsiteX83" fmla="*/ 6791355 w 8554669"/>
              <a:gd name="connsiteY83" fmla="*/ 5684480 h 5785308"/>
              <a:gd name="connsiteX84" fmla="*/ 8458597 w 8554669"/>
              <a:gd name="connsiteY84" fmla="*/ 4057875 h 5785308"/>
              <a:gd name="connsiteX85" fmla="*/ 7308400 w 8554669"/>
              <a:gd name="connsiteY85" fmla="*/ 2533115 h 5785308"/>
              <a:gd name="connsiteX86" fmla="*/ 7384358 w 8554669"/>
              <a:gd name="connsiteY86" fmla="*/ 2033621 h 5785308"/>
              <a:gd name="connsiteX87" fmla="*/ 5420487 w 8554669"/>
              <a:gd name="connsiteY87" fmla="*/ 117621 h 5785308"/>
              <a:gd name="connsiteX88" fmla="*/ 5425572 w 8554669"/>
              <a:gd name="connsiteY88" fmla="*/ 0 h 5785308"/>
              <a:gd name="connsiteX89" fmla="*/ 7494801 w 8554669"/>
              <a:gd name="connsiteY89" fmla="*/ 2018791 h 5785308"/>
              <a:gd name="connsiteX90" fmla="*/ 7452763 w 8554669"/>
              <a:gd name="connsiteY90" fmla="*/ 2425648 h 5785308"/>
              <a:gd name="connsiteX91" fmla="*/ 7442013 w 8554669"/>
              <a:gd name="connsiteY91" fmla="*/ 2466437 h 5785308"/>
              <a:gd name="connsiteX92" fmla="*/ 7477477 w 8554669"/>
              <a:gd name="connsiteY92" fmla="*/ 2479102 h 5785308"/>
              <a:gd name="connsiteX93" fmla="*/ 8554669 w 8554669"/>
              <a:gd name="connsiteY93" fmla="*/ 4064594 h 5785308"/>
              <a:gd name="connsiteX94" fmla="*/ 6790963 w 8554669"/>
              <a:gd name="connsiteY94" fmla="*/ 5785308 h 5785308"/>
              <a:gd name="connsiteX95" fmla="*/ 1763706 w 8554669"/>
              <a:gd name="connsiteY95" fmla="*/ 5785308 h 5785308"/>
              <a:gd name="connsiteX96" fmla="*/ 0 w 8554669"/>
              <a:gd name="connsiteY96" fmla="*/ 4064594 h 5785308"/>
              <a:gd name="connsiteX97" fmla="*/ 1077192 w 8554669"/>
              <a:gd name="connsiteY97" fmla="*/ 2479102 h 5785308"/>
              <a:gd name="connsiteX98" fmla="*/ 1111407 w 8554669"/>
              <a:gd name="connsiteY98" fmla="*/ 2466883 h 5785308"/>
              <a:gd name="connsiteX99" fmla="*/ 1085504 w 8554669"/>
              <a:gd name="connsiteY99" fmla="*/ 2385470 h 5785308"/>
              <a:gd name="connsiteX100" fmla="*/ 1056019 w 8554669"/>
              <a:gd name="connsiteY100" fmla="*/ 2100123 h 5785308"/>
              <a:gd name="connsiteX101" fmla="*/ 2507257 w 8554669"/>
              <a:gd name="connsiteY101" fmla="*/ 684260 h 5785308"/>
              <a:gd name="connsiteX102" fmla="*/ 3533438 w 8554669"/>
              <a:gd name="connsiteY102" fmla="*/ 1098956 h 5785308"/>
              <a:gd name="connsiteX103" fmla="*/ 3569679 w 8554669"/>
              <a:gd name="connsiteY103" fmla="*/ 1141809 h 5785308"/>
              <a:gd name="connsiteX104" fmla="*/ 3709733 w 8554669"/>
              <a:gd name="connsiteY104" fmla="*/ 890066 h 5785308"/>
              <a:gd name="connsiteX105" fmla="*/ 5425572 w 8554669"/>
              <a:gd name="connsiteY105" fmla="*/ 0 h 578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54669" h="5785308">
                <a:moveTo>
                  <a:pt x="7090897" y="3312306"/>
                </a:moveTo>
                <a:cubicBezTo>
                  <a:pt x="6728988" y="3312306"/>
                  <a:pt x="6435603" y="3598539"/>
                  <a:pt x="6435603" y="3951626"/>
                </a:cubicBezTo>
                <a:cubicBezTo>
                  <a:pt x="6435603" y="4304714"/>
                  <a:pt x="6728988" y="4590947"/>
                  <a:pt x="7090897" y="4590947"/>
                </a:cubicBezTo>
                <a:cubicBezTo>
                  <a:pt x="7452805" y="4590947"/>
                  <a:pt x="7746190" y="4304714"/>
                  <a:pt x="7746190" y="3951626"/>
                </a:cubicBezTo>
                <a:cubicBezTo>
                  <a:pt x="7746190" y="3598539"/>
                  <a:pt x="7452805" y="3312306"/>
                  <a:pt x="7090897" y="3312306"/>
                </a:cubicBezTo>
                <a:close/>
                <a:moveTo>
                  <a:pt x="1463774" y="3312306"/>
                </a:moveTo>
                <a:cubicBezTo>
                  <a:pt x="1101865" y="3312306"/>
                  <a:pt x="808481" y="3598539"/>
                  <a:pt x="808481" y="3951626"/>
                </a:cubicBezTo>
                <a:cubicBezTo>
                  <a:pt x="808481" y="4304714"/>
                  <a:pt x="1101865" y="4590947"/>
                  <a:pt x="1463774" y="4590947"/>
                </a:cubicBezTo>
                <a:cubicBezTo>
                  <a:pt x="1825684" y="4590947"/>
                  <a:pt x="2119068" y="4304714"/>
                  <a:pt x="2119068" y="3951626"/>
                </a:cubicBezTo>
                <a:cubicBezTo>
                  <a:pt x="2119068" y="3598539"/>
                  <a:pt x="1825684" y="3312306"/>
                  <a:pt x="1463774" y="3312306"/>
                </a:cubicBezTo>
                <a:close/>
                <a:moveTo>
                  <a:pt x="2384592" y="1374298"/>
                </a:moveTo>
                <a:cubicBezTo>
                  <a:pt x="2087428" y="1374298"/>
                  <a:pt x="1846528" y="1609326"/>
                  <a:pt x="1846528" y="1899247"/>
                </a:cubicBezTo>
                <a:cubicBezTo>
                  <a:pt x="1846528" y="2189167"/>
                  <a:pt x="2087428" y="2424195"/>
                  <a:pt x="2384592" y="2424195"/>
                </a:cubicBezTo>
                <a:cubicBezTo>
                  <a:pt x="2681757" y="2424195"/>
                  <a:pt x="2922657" y="2189167"/>
                  <a:pt x="2922657" y="1899247"/>
                </a:cubicBezTo>
                <a:cubicBezTo>
                  <a:pt x="2922657" y="1609326"/>
                  <a:pt x="2681757" y="1374298"/>
                  <a:pt x="2384592" y="1374298"/>
                </a:cubicBezTo>
                <a:close/>
                <a:moveTo>
                  <a:pt x="5479712" y="737418"/>
                </a:moveTo>
                <a:cubicBezTo>
                  <a:pt x="4857161" y="737418"/>
                  <a:pt x="4352484" y="1229794"/>
                  <a:pt x="4352484" y="1837170"/>
                </a:cubicBezTo>
                <a:cubicBezTo>
                  <a:pt x="4352484" y="2444545"/>
                  <a:pt x="4857161" y="2936921"/>
                  <a:pt x="5479712" y="2936921"/>
                </a:cubicBezTo>
                <a:cubicBezTo>
                  <a:pt x="6102263" y="2936921"/>
                  <a:pt x="6606941" y="2444545"/>
                  <a:pt x="6606941" y="1837170"/>
                </a:cubicBezTo>
                <a:cubicBezTo>
                  <a:pt x="6606941" y="1229794"/>
                  <a:pt x="6102263" y="737418"/>
                  <a:pt x="5479712" y="737418"/>
                </a:cubicBezTo>
                <a:close/>
                <a:moveTo>
                  <a:pt x="5479712" y="644864"/>
                </a:moveTo>
                <a:cubicBezTo>
                  <a:pt x="6154657" y="644864"/>
                  <a:pt x="6701808" y="1178677"/>
                  <a:pt x="6701808" y="1837170"/>
                </a:cubicBezTo>
                <a:cubicBezTo>
                  <a:pt x="6701808" y="2495662"/>
                  <a:pt x="6154657" y="3029475"/>
                  <a:pt x="5479712" y="3029475"/>
                </a:cubicBezTo>
                <a:cubicBezTo>
                  <a:pt x="5226608" y="3029475"/>
                  <a:pt x="4991475" y="2954408"/>
                  <a:pt x="4796428" y="2825849"/>
                </a:cubicBezTo>
                <a:lnTo>
                  <a:pt x="4652502" y="2709994"/>
                </a:lnTo>
                <a:lnTo>
                  <a:pt x="3879849" y="3463813"/>
                </a:lnTo>
                <a:lnTo>
                  <a:pt x="4394059" y="3965490"/>
                </a:lnTo>
                <a:lnTo>
                  <a:pt x="6342406" y="3965490"/>
                </a:lnTo>
                <a:lnTo>
                  <a:pt x="6340974" y="3951626"/>
                </a:lnTo>
                <a:cubicBezTo>
                  <a:pt x="6340974" y="3547552"/>
                  <a:pt x="6676726" y="3219984"/>
                  <a:pt x="7090897" y="3219984"/>
                </a:cubicBezTo>
                <a:cubicBezTo>
                  <a:pt x="7505067" y="3219984"/>
                  <a:pt x="7840819" y="3547552"/>
                  <a:pt x="7840819" y="3951626"/>
                </a:cubicBezTo>
                <a:cubicBezTo>
                  <a:pt x="7840819" y="4355701"/>
                  <a:pt x="7505067" y="4683269"/>
                  <a:pt x="7090897" y="4683269"/>
                </a:cubicBezTo>
                <a:cubicBezTo>
                  <a:pt x="6954997" y="4683269"/>
                  <a:pt x="6827540" y="4648001"/>
                  <a:pt x="6717618" y="4586335"/>
                </a:cubicBezTo>
                <a:lnTo>
                  <a:pt x="6684026" y="4563624"/>
                </a:lnTo>
                <a:lnTo>
                  <a:pt x="6326245" y="4912683"/>
                </a:lnTo>
                <a:lnTo>
                  <a:pt x="6325122" y="4911785"/>
                </a:lnTo>
                <a:lnTo>
                  <a:pt x="6106766" y="5124819"/>
                </a:lnTo>
                <a:lnTo>
                  <a:pt x="6106766" y="5125706"/>
                </a:lnTo>
                <a:lnTo>
                  <a:pt x="5301223" y="5125706"/>
                </a:lnTo>
                <a:lnTo>
                  <a:pt x="5301223" y="5125705"/>
                </a:lnTo>
                <a:lnTo>
                  <a:pt x="2166599" y="5125705"/>
                </a:lnTo>
                <a:lnTo>
                  <a:pt x="2166599" y="5122538"/>
                </a:lnTo>
                <a:lnTo>
                  <a:pt x="1680699" y="4648481"/>
                </a:lnTo>
                <a:lnTo>
                  <a:pt x="1614910" y="4668404"/>
                </a:lnTo>
                <a:cubicBezTo>
                  <a:pt x="1566093" y="4678151"/>
                  <a:pt x="1515545" y="4683269"/>
                  <a:pt x="1463774" y="4683269"/>
                </a:cubicBezTo>
                <a:cubicBezTo>
                  <a:pt x="1049604" y="4683269"/>
                  <a:pt x="713852" y="4355701"/>
                  <a:pt x="713852" y="3951626"/>
                </a:cubicBezTo>
                <a:cubicBezTo>
                  <a:pt x="713852" y="3547552"/>
                  <a:pt x="1049604" y="3219984"/>
                  <a:pt x="1463774" y="3219984"/>
                </a:cubicBezTo>
                <a:cubicBezTo>
                  <a:pt x="1877945" y="3219984"/>
                  <a:pt x="2213697" y="3547552"/>
                  <a:pt x="2213697" y="3951626"/>
                </a:cubicBezTo>
                <a:cubicBezTo>
                  <a:pt x="2213697" y="4204174"/>
                  <a:pt x="2082544" y="4426835"/>
                  <a:pt x="1883063" y="4558316"/>
                </a:cubicBezTo>
                <a:lnTo>
                  <a:pt x="1781102" y="4612310"/>
                </a:lnTo>
                <a:lnTo>
                  <a:pt x="2210112" y="5030862"/>
                </a:lnTo>
                <a:lnTo>
                  <a:pt x="6065591" y="5030862"/>
                </a:lnTo>
                <a:lnTo>
                  <a:pt x="6528115" y="4579613"/>
                </a:lnTo>
                <a:lnTo>
                  <a:pt x="6529137" y="4580610"/>
                </a:lnTo>
                <a:lnTo>
                  <a:pt x="6604406" y="4507175"/>
                </a:lnTo>
                <a:lnTo>
                  <a:pt x="6523845" y="4430432"/>
                </a:lnTo>
                <a:cubicBezTo>
                  <a:pt x="6441342" y="4337510"/>
                  <a:pt x="6382433" y="4224102"/>
                  <a:pt x="6356210" y="4099078"/>
                </a:cubicBezTo>
                <a:lnTo>
                  <a:pt x="6352207" y="4060332"/>
                </a:lnTo>
                <a:lnTo>
                  <a:pt x="4353199" y="4060332"/>
                </a:lnTo>
                <a:lnTo>
                  <a:pt x="4353199" y="4057403"/>
                </a:lnTo>
                <a:lnTo>
                  <a:pt x="4351994" y="4058578"/>
                </a:lnTo>
                <a:lnTo>
                  <a:pt x="2693729" y="2440734"/>
                </a:lnTo>
                <a:lnTo>
                  <a:pt x="2632984" y="2472902"/>
                </a:lnTo>
                <a:cubicBezTo>
                  <a:pt x="2556640" y="2504407"/>
                  <a:pt x="2472701" y="2521827"/>
                  <a:pt x="2384592" y="2521827"/>
                </a:cubicBezTo>
                <a:cubicBezTo>
                  <a:pt x="2032159" y="2521827"/>
                  <a:pt x="1746456" y="2243089"/>
                  <a:pt x="1746456" y="1899247"/>
                </a:cubicBezTo>
                <a:cubicBezTo>
                  <a:pt x="1746456" y="1555404"/>
                  <a:pt x="2032159" y="1276665"/>
                  <a:pt x="2384592" y="1276665"/>
                </a:cubicBezTo>
                <a:cubicBezTo>
                  <a:pt x="2737026" y="1276665"/>
                  <a:pt x="3022729" y="1555404"/>
                  <a:pt x="3022729" y="1899247"/>
                </a:cubicBezTo>
                <a:cubicBezTo>
                  <a:pt x="3022729" y="2071168"/>
                  <a:pt x="2951303" y="2226812"/>
                  <a:pt x="2835824" y="2339478"/>
                </a:cubicBezTo>
                <a:lnTo>
                  <a:pt x="2776428" y="2387289"/>
                </a:lnTo>
                <a:lnTo>
                  <a:pt x="3811109" y="3396750"/>
                </a:lnTo>
                <a:lnTo>
                  <a:pt x="4583889" y="2642806"/>
                </a:lnTo>
                <a:lnTo>
                  <a:pt x="4466332" y="2503799"/>
                </a:lnTo>
                <a:cubicBezTo>
                  <a:pt x="4334559" y="2313505"/>
                  <a:pt x="4257616" y="2084104"/>
                  <a:pt x="4257616" y="1837170"/>
                </a:cubicBezTo>
                <a:cubicBezTo>
                  <a:pt x="4257616" y="1178677"/>
                  <a:pt x="4804767" y="644864"/>
                  <a:pt x="5479712" y="644864"/>
                </a:cubicBezTo>
                <a:close/>
                <a:moveTo>
                  <a:pt x="5420487" y="117621"/>
                </a:moveTo>
                <a:cubicBezTo>
                  <a:pt x="4592106" y="117621"/>
                  <a:pt x="3883512" y="618004"/>
                  <a:pt x="3598408" y="1327220"/>
                </a:cubicBezTo>
                <a:cubicBezTo>
                  <a:pt x="3365647" y="996789"/>
                  <a:pt x="2972452" y="792633"/>
                  <a:pt x="2530380" y="792633"/>
                </a:cubicBezTo>
                <a:cubicBezTo>
                  <a:pt x="1773314" y="792633"/>
                  <a:pt x="1159596" y="1391390"/>
                  <a:pt x="1159596" y="2130003"/>
                </a:cubicBezTo>
                <a:cubicBezTo>
                  <a:pt x="1159596" y="2272904"/>
                  <a:pt x="1182570" y="2410564"/>
                  <a:pt x="1243199" y="2533997"/>
                </a:cubicBezTo>
                <a:cubicBezTo>
                  <a:pt x="574621" y="2730097"/>
                  <a:pt x="97439" y="3339632"/>
                  <a:pt x="97439" y="4057886"/>
                </a:cubicBezTo>
                <a:cubicBezTo>
                  <a:pt x="97439" y="4956228"/>
                  <a:pt x="843895" y="5684490"/>
                  <a:pt x="1764684" y="5684490"/>
                </a:cubicBezTo>
                <a:cubicBezTo>
                  <a:pt x="1764715" y="5684490"/>
                  <a:pt x="1764757" y="5684490"/>
                  <a:pt x="1764788" y="5684469"/>
                </a:cubicBezTo>
                <a:lnTo>
                  <a:pt x="6791302" y="5684469"/>
                </a:lnTo>
                <a:lnTo>
                  <a:pt x="6791355" y="5684480"/>
                </a:lnTo>
                <a:cubicBezTo>
                  <a:pt x="7712144" y="5684480"/>
                  <a:pt x="8458597" y="4956220"/>
                  <a:pt x="8458597" y="4057875"/>
                </a:cubicBezTo>
                <a:cubicBezTo>
                  <a:pt x="8458597" y="3338053"/>
                  <a:pt x="7979341" y="2727425"/>
                  <a:pt x="7308400" y="2533115"/>
                </a:cubicBezTo>
                <a:cubicBezTo>
                  <a:pt x="7360709" y="2375338"/>
                  <a:pt x="7384358" y="2207178"/>
                  <a:pt x="7384358" y="2033621"/>
                </a:cubicBezTo>
                <a:cubicBezTo>
                  <a:pt x="7384358" y="975446"/>
                  <a:pt x="6505101" y="117621"/>
                  <a:pt x="5420487" y="117621"/>
                </a:cubicBezTo>
                <a:close/>
                <a:moveTo>
                  <a:pt x="5425572" y="0"/>
                </a:moveTo>
                <a:cubicBezTo>
                  <a:pt x="6568377" y="0"/>
                  <a:pt x="7494801" y="903843"/>
                  <a:pt x="7494801" y="2018791"/>
                </a:cubicBezTo>
                <a:cubicBezTo>
                  <a:pt x="7494801" y="2158159"/>
                  <a:pt x="7480327" y="2294229"/>
                  <a:pt x="7452763" y="2425648"/>
                </a:cubicBezTo>
                <a:lnTo>
                  <a:pt x="7442013" y="2466437"/>
                </a:lnTo>
                <a:lnTo>
                  <a:pt x="7477477" y="2479102"/>
                </a:lnTo>
                <a:cubicBezTo>
                  <a:pt x="8110499" y="2740320"/>
                  <a:pt x="8554669" y="3351851"/>
                  <a:pt x="8554669" y="4064594"/>
                </a:cubicBezTo>
                <a:cubicBezTo>
                  <a:pt x="8554669" y="5014918"/>
                  <a:pt x="7765031" y="5785308"/>
                  <a:pt x="6790963" y="5785308"/>
                </a:cubicBezTo>
                <a:lnTo>
                  <a:pt x="1763706" y="5785308"/>
                </a:lnTo>
                <a:cubicBezTo>
                  <a:pt x="789638" y="5785308"/>
                  <a:pt x="0" y="5014918"/>
                  <a:pt x="0" y="4064594"/>
                </a:cubicBezTo>
                <a:cubicBezTo>
                  <a:pt x="0" y="3351851"/>
                  <a:pt x="444171" y="2740320"/>
                  <a:pt x="1077192" y="2479102"/>
                </a:cubicBezTo>
                <a:lnTo>
                  <a:pt x="1111407" y="2466883"/>
                </a:lnTo>
                <a:lnTo>
                  <a:pt x="1085504" y="2385470"/>
                </a:lnTo>
                <a:cubicBezTo>
                  <a:pt x="1066172" y="2293300"/>
                  <a:pt x="1056019" y="2197868"/>
                  <a:pt x="1056019" y="2100123"/>
                </a:cubicBezTo>
                <a:cubicBezTo>
                  <a:pt x="1056019" y="1318163"/>
                  <a:pt x="1705760" y="684260"/>
                  <a:pt x="2507257" y="684260"/>
                </a:cubicBezTo>
                <a:cubicBezTo>
                  <a:pt x="2908007" y="684260"/>
                  <a:pt x="3270816" y="842735"/>
                  <a:pt x="3533438" y="1098956"/>
                </a:cubicBezTo>
                <a:lnTo>
                  <a:pt x="3569679" y="1141809"/>
                </a:lnTo>
                <a:lnTo>
                  <a:pt x="3709733" y="890066"/>
                </a:lnTo>
                <a:cubicBezTo>
                  <a:pt x="4081589" y="353064"/>
                  <a:pt x="4711319" y="0"/>
                  <a:pt x="542557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63482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1" r:id="rId14"/>
  </p:sldLayoutIdLst>
  <p:txStyles>
    <p:titleStyle>
      <a:lvl1pPr algn="l" defTabSz="914400" rtl="0" eaLnBrk="1" latinLnBrk="0" hangingPunct="1">
        <a:lnSpc>
          <a:spcPct val="90000"/>
        </a:lnSpc>
        <a:spcBef>
          <a:spcPct val="0"/>
        </a:spcBef>
        <a:buNone/>
        <a:defRPr sz="4400" kern="1200">
          <a:ln>
            <a:noFill/>
          </a:ln>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hyperlink" Target="https://docs.microsoft.com/en-us/azure/iot-hub/iot-hub-explorer-cloud-device-messaging" TargetMode="External"/><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180.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170.png"/><Relationship Id="rId5" Type="http://schemas.openxmlformats.org/officeDocument/2006/relationships/image" Target="../media/image160.png"/><Relationship Id="rId4" Type="http://schemas.openxmlformats.org/officeDocument/2006/relationships/image" Target="../media/image150.png"/></Relationships>
</file>

<file path=ppt/slides/_rels/slide3.xml.rels><?xml version="1.0" encoding="UTF-8" standalone="yes"?>
<Relationships xmlns="http://schemas.openxmlformats.org/package/2006/relationships"><Relationship Id="rId3" Type="http://schemas.openxmlformats.org/officeDocument/2006/relationships/hyperlink" Target="http://azure.com/free"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hyperlink" Target="https://learn.sparkfun.com/tutorials/how-to-install-ftdi-drivers" TargetMode="External"/><Relationship Id="rId3" Type="http://schemas.openxmlformats.org/officeDocument/2006/relationships/hyperlink" Target="https://www.arduino.cc/en/Main/Software" TargetMode="External"/><Relationship Id="rId7" Type="http://schemas.openxmlformats.org/officeDocument/2006/relationships/hyperlink" Target="https://docs.microsoft.com/en-us/cli/azure/install-azure-cli"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git-scm.com/" TargetMode="External"/><Relationship Id="rId5" Type="http://schemas.openxmlformats.org/officeDocument/2006/relationships/hyperlink" Target="http://nodejs.org/" TargetMode="External"/><Relationship Id="rId4" Type="http://schemas.openxmlformats.org/officeDocument/2006/relationships/hyperlink" Target="https://azure.microsoft.com/en-us/features/storage-explorer/"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63B80-0742-4514-AB3B-D764EA0EC489}"/>
              </a:ext>
            </a:extLst>
          </p:cNvPr>
          <p:cNvSpPr>
            <a:spLocks noGrp="1"/>
          </p:cNvSpPr>
          <p:nvPr>
            <p:ph type="ctrTitle"/>
          </p:nvPr>
        </p:nvSpPr>
        <p:spPr/>
        <p:txBody>
          <a:bodyPr>
            <a:normAutofit fontScale="90000"/>
          </a:bodyPr>
          <a:lstStyle/>
          <a:p>
            <a:r>
              <a:rPr lang="en-US" dirty="0"/>
              <a:t>SparkFun ESP8266 Thing </a:t>
            </a:r>
            <a:br>
              <a:rPr lang="en-US" dirty="0"/>
            </a:br>
            <a:r>
              <a:rPr lang="en-US" dirty="0"/>
              <a:t>and</a:t>
            </a:r>
            <a:br>
              <a:rPr lang="en-US" dirty="0"/>
            </a:br>
            <a:r>
              <a:rPr lang="en-US" dirty="0"/>
              <a:t>Microsoft Azure</a:t>
            </a:r>
          </a:p>
        </p:txBody>
      </p:sp>
      <p:sp>
        <p:nvSpPr>
          <p:cNvPr id="3" name="Subtitle 2">
            <a:extLst>
              <a:ext uri="{FF2B5EF4-FFF2-40B4-BE49-F238E27FC236}">
                <a16:creationId xmlns:a16="http://schemas.microsoft.com/office/drawing/2014/main" id="{0058FD55-BF30-411A-A51C-C6726CC52599}"/>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0736405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IoT</a:t>
            </a:r>
            <a:r>
              <a:rPr lang="en-US" dirty="0"/>
              <a:t> Logo</a:t>
            </a:r>
          </a:p>
        </p:txBody>
      </p:sp>
      <p:grpSp>
        <p:nvGrpSpPr>
          <p:cNvPr id="5" name="Group 4"/>
          <p:cNvGrpSpPr/>
          <p:nvPr/>
        </p:nvGrpSpPr>
        <p:grpSpPr>
          <a:xfrm>
            <a:off x="6004781" y="1954387"/>
            <a:ext cx="2528576" cy="1725590"/>
            <a:chOff x="13155858" y="3988572"/>
            <a:chExt cx="5655224" cy="3859326"/>
          </a:xfrm>
        </p:grpSpPr>
        <p:sp>
          <p:nvSpPr>
            <p:cNvPr id="6" name="Cloud Icon 02"/>
            <p:cNvSpPr>
              <a:spLocks noChangeAspect="1"/>
            </p:cNvSpPr>
            <p:nvPr/>
          </p:nvSpPr>
          <p:spPr bwMode="auto">
            <a:xfrm>
              <a:off x="13155858" y="3988572"/>
              <a:ext cx="5655224" cy="3859326"/>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7" name="Freeform 6"/>
            <p:cNvSpPr/>
            <p:nvPr/>
          </p:nvSpPr>
          <p:spPr>
            <a:xfrm>
              <a:off x="13469269" y="4266130"/>
              <a:ext cx="5028402" cy="3304210"/>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reeform 7"/>
          <p:cNvSpPr>
            <a:spLocks noChangeAspect="1"/>
          </p:cNvSpPr>
          <p:nvPr/>
        </p:nvSpPr>
        <p:spPr bwMode="auto">
          <a:xfrm>
            <a:off x="2935228" y="1954387"/>
            <a:ext cx="2528576" cy="1725590"/>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9" name="Freeform 8"/>
          <p:cNvSpPr/>
          <p:nvPr/>
        </p:nvSpPr>
        <p:spPr>
          <a:xfrm>
            <a:off x="6144914" y="4036243"/>
            <a:ext cx="2248310" cy="1477385"/>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oTCLoudLogoThinLine">
            <a:extLst>
              <a:ext uri="{FF2B5EF4-FFF2-40B4-BE49-F238E27FC236}">
                <a16:creationId xmlns:a16="http://schemas.microsoft.com/office/drawing/2014/main" id="{828CB12A-34F0-4EFA-8685-0E654ED4956B}"/>
              </a:ext>
            </a:extLst>
          </p:cNvPr>
          <p:cNvSpPr>
            <a:spLocks noChangeAspect="1"/>
          </p:cNvSpPr>
          <p:nvPr/>
        </p:nvSpPr>
        <p:spPr>
          <a:xfrm>
            <a:off x="2935228" y="3788037"/>
            <a:ext cx="2551612" cy="1725591"/>
          </a:xfrm>
          <a:custGeom>
            <a:avLst/>
            <a:gdLst>
              <a:gd name="connsiteX0" fmla="*/ 7090897 w 8554669"/>
              <a:gd name="connsiteY0" fmla="*/ 3312306 h 5785308"/>
              <a:gd name="connsiteX1" fmla="*/ 6435603 w 8554669"/>
              <a:gd name="connsiteY1" fmla="*/ 3951626 h 5785308"/>
              <a:gd name="connsiteX2" fmla="*/ 7090897 w 8554669"/>
              <a:gd name="connsiteY2" fmla="*/ 4590947 h 5785308"/>
              <a:gd name="connsiteX3" fmla="*/ 7746190 w 8554669"/>
              <a:gd name="connsiteY3" fmla="*/ 3951626 h 5785308"/>
              <a:gd name="connsiteX4" fmla="*/ 7090897 w 8554669"/>
              <a:gd name="connsiteY4" fmla="*/ 3312306 h 5785308"/>
              <a:gd name="connsiteX5" fmla="*/ 1463774 w 8554669"/>
              <a:gd name="connsiteY5" fmla="*/ 3312306 h 5785308"/>
              <a:gd name="connsiteX6" fmla="*/ 808481 w 8554669"/>
              <a:gd name="connsiteY6" fmla="*/ 3951626 h 5785308"/>
              <a:gd name="connsiteX7" fmla="*/ 1463774 w 8554669"/>
              <a:gd name="connsiteY7" fmla="*/ 4590947 h 5785308"/>
              <a:gd name="connsiteX8" fmla="*/ 2119068 w 8554669"/>
              <a:gd name="connsiteY8" fmla="*/ 3951626 h 5785308"/>
              <a:gd name="connsiteX9" fmla="*/ 1463774 w 8554669"/>
              <a:gd name="connsiteY9" fmla="*/ 3312306 h 5785308"/>
              <a:gd name="connsiteX10" fmla="*/ 2384592 w 8554669"/>
              <a:gd name="connsiteY10" fmla="*/ 1374298 h 5785308"/>
              <a:gd name="connsiteX11" fmla="*/ 1846528 w 8554669"/>
              <a:gd name="connsiteY11" fmla="*/ 1899247 h 5785308"/>
              <a:gd name="connsiteX12" fmla="*/ 2384592 w 8554669"/>
              <a:gd name="connsiteY12" fmla="*/ 2424195 h 5785308"/>
              <a:gd name="connsiteX13" fmla="*/ 2922657 w 8554669"/>
              <a:gd name="connsiteY13" fmla="*/ 1899247 h 5785308"/>
              <a:gd name="connsiteX14" fmla="*/ 2384592 w 8554669"/>
              <a:gd name="connsiteY14" fmla="*/ 1374298 h 5785308"/>
              <a:gd name="connsiteX15" fmla="*/ 5479712 w 8554669"/>
              <a:gd name="connsiteY15" fmla="*/ 737418 h 5785308"/>
              <a:gd name="connsiteX16" fmla="*/ 4352484 w 8554669"/>
              <a:gd name="connsiteY16" fmla="*/ 1837170 h 5785308"/>
              <a:gd name="connsiteX17" fmla="*/ 5479712 w 8554669"/>
              <a:gd name="connsiteY17" fmla="*/ 2936921 h 5785308"/>
              <a:gd name="connsiteX18" fmla="*/ 6606941 w 8554669"/>
              <a:gd name="connsiteY18" fmla="*/ 1837170 h 5785308"/>
              <a:gd name="connsiteX19" fmla="*/ 5479712 w 8554669"/>
              <a:gd name="connsiteY19" fmla="*/ 737418 h 5785308"/>
              <a:gd name="connsiteX20" fmla="*/ 5479712 w 8554669"/>
              <a:gd name="connsiteY20" fmla="*/ 644864 h 5785308"/>
              <a:gd name="connsiteX21" fmla="*/ 6701808 w 8554669"/>
              <a:gd name="connsiteY21" fmla="*/ 1837170 h 5785308"/>
              <a:gd name="connsiteX22" fmla="*/ 5479712 w 8554669"/>
              <a:gd name="connsiteY22" fmla="*/ 3029475 h 5785308"/>
              <a:gd name="connsiteX23" fmla="*/ 4796428 w 8554669"/>
              <a:gd name="connsiteY23" fmla="*/ 2825849 h 5785308"/>
              <a:gd name="connsiteX24" fmla="*/ 4652502 w 8554669"/>
              <a:gd name="connsiteY24" fmla="*/ 2709994 h 5785308"/>
              <a:gd name="connsiteX25" fmla="*/ 3879849 w 8554669"/>
              <a:gd name="connsiteY25" fmla="*/ 3463813 h 5785308"/>
              <a:gd name="connsiteX26" fmla="*/ 4394059 w 8554669"/>
              <a:gd name="connsiteY26" fmla="*/ 3965490 h 5785308"/>
              <a:gd name="connsiteX27" fmla="*/ 6342406 w 8554669"/>
              <a:gd name="connsiteY27" fmla="*/ 3965490 h 5785308"/>
              <a:gd name="connsiteX28" fmla="*/ 6340974 w 8554669"/>
              <a:gd name="connsiteY28" fmla="*/ 3951626 h 5785308"/>
              <a:gd name="connsiteX29" fmla="*/ 7090897 w 8554669"/>
              <a:gd name="connsiteY29" fmla="*/ 3219984 h 5785308"/>
              <a:gd name="connsiteX30" fmla="*/ 7840819 w 8554669"/>
              <a:gd name="connsiteY30" fmla="*/ 3951626 h 5785308"/>
              <a:gd name="connsiteX31" fmla="*/ 7090897 w 8554669"/>
              <a:gd name="connsiteY31" fmla="*/ 4683269 h 5785308"/>
              <a:gd name="connsiteX32" fmla="*/ 6717618 w 8554669"/>
              <a:gd name="connsiteY32" fmla="*/ 4586335 h 5785308"/>
              <a:gd name="connsiteX33" fmla="*/ 6684026 w 8554669"/>
              <a:gd name="connsiteY33" fmla="*/ 4563624 h 5785308"/>
              <a:gd name="connsiteX34" fmla="*/ 6326245 w 8554669"/>
              <a:gd name="connsiteY34" fmla="*/ 4912683 h 5785308"/>
              <a:gd name="connsiteX35" fmla="*/ 6325122 w 8554669"/>
              <a:gd name="connsiteY35" fmla="*/ 4911785 h 5785308"/>
              <a:gd name="connsiteX36" fmla="*/ 6106766 w 8554669"/>
              <a:gd name="connsiteY36" fmla="*/ 5124819 h 5785308"/>
              <a:gd name="connsiteX37" fmla="*/ 6106766 w 8554669"/>
              <a:gd name="connsiteY37" fmla="*/ 5125706 h 5785308"/>
              <a:gd name="connsiteX38" fmla="*/ 5301223 w 8554669"/>
              <a:gd name="connsiteY38" fmla="*/ 5125706 h 5785308"/>
              <a:gd name="connsiteX39" fmla="*/ 5301223 w 8554669"/>
              <a:gd name="connsiteY39" fmla="*/ 5125705 h 5785308"/>
              <a:gd name="connsiteX40" fmla="*/ 2166599 w 8554669"/>
              <a:gd name="connsiteY40" fmla="*/ 5125705 h 5785308"/>
              <a:gd name="connsiteX41" fmla="*/ 2166599 w 8554669"/>
              <a:gd name="connsiteY41" fmla="*/ 5122538 h 5785308"/>
              <a:gd name="connsiteX42" fmla="*/ 1680699 w 8554669"/>
              <a:gd name="connsiteY42" fmla="*/ 4648481 h 5785308"/>
              <a:gd name="connsiteX43" fmla="*/ 1614910 w 8554669"/>
              <a:gd name="connsiteY43" fmla="*/ 4668404 h 5785308"/>
              <a:gd name="connsiteX44" fmla="*/ 1463774 w 8554669"/>
              <a:gd name="connsiteY44" fmla="*/ 4683269 h 5785308"/>
              <a:gd name="connsiteX45" fmla="*/ 713852 w 8554669"/>
              <a:gd name="connsiteY45" fmla="*/ 3951626 h 5785308"/>
              <a:gd name="connsiteX46" fmla="*/ 1463774 w 8554669"/>
              <a:gd name="connsiteY46" fmla="*/ 3219984 h 5785308"/>
              <a:gd name="connsiteX47" fmla="*/ 2213697 w 8554669"/>
              <a:gd name="connsiteY47" fmla="*/ 3951626 h 5785308"/>
              <a:gd name="connsiteX48" fmla="*/ 1883063 w 8554669"/>
              <a:gd name="connsiteY48" fmla="*/ 4558316 h 5785308"/>
              <a:gd name="connsiteX49" fmla="*/ 1781102 w 8554669"/>
              <a:gd name="connsiteY49" fmla="*/ 4612310 h 5785308"/>
              <a:gd name="connsiteX50" fmla="*/ 2210112 w 8554669"/>
              <a:gd name="connsiteY50" fmla="*/ 5030862 h 5785308"/>
              <a:gd name="connsiteX51" fmla="*/ 6065591 w 8554669"/>
              <a:gd name="connsiteY51" fmla="*/ 5030862 h 5785308"/>
              <a:gd name="connsiteX52" fmla="*/ 6528115 w 8554669"/>
              <a:gd name="connsiteY52" fmla="*/ 4579613 h 5785308"/>
              <a:gd name="connsiteX53" fmla="*/ 6529137 w 8554669"/>
              <a:gd name="connsiteY53" fmla="*/ 4580610 h 5785308"/>
              <a:gd name="connsiteX54" fmla="*/ 6604406 w 8554669"/>
              <a:gd name="connsiteY54" fmla="*/ 4507175 h 5785308"/>
              <a:gd name="connsiteX55" fmla="*/ 6523845 w 8554669"/>
              <a:gd name="connsiteY55" fmla="*/ 4430432 h 5785308"/>
              <a:gd name="connsiteX56" fmla="*/ 6356210 w 8554669"/>
              <a:gd name="connsiteY56" fmla="*/ 4099078 h 5785308"/>
              <a:gd name="connsiteX57" fmla="*/ 6352207 w 8554669"/>
              <a:gd name="connsiteY57" fmla="*/ 4060332 h 5785308"/>
              <a:gd name="connsiteX58" fmla="*/ 4353199 w 8554669"/>
              <a:gd name="connsiteY58" fmla="*/ 4060332 h 5785308"/>
              <a:gd name="connsiteX59" fmla="*/ 4353199 w 8554669"/>
              <a:gd name="connsiteY59" fmla="*/ 4057403 h 5785308"/>
              <a:gd name="connsiteX60" fmla="*/ 4351994 w 8554669"/>
              <a:gd name="connsiteY60" fmla="*/ 4058578 h 5785308"/>
              <a:gd name="connsiteX61" fmla="*/ 2693729 w 8554669"/>
              <a:gd name="connsiteY61" fmla="*/ 2440734 h 5785308"/>
              <a:gd name="connsiteX62" fmla="*/ 2632984 w 8554669"/>
              <a:gd name="connsiteY62" fmla="*/ 2472902 h 5785308"/>
              <a:gd name="connsiteX63" fmla="*/ 2384592 w 8554669"/>
              <a:gd name="connsiteY63" fmla="*/ 2521827 h 5785308"/>
              <a:gd name="connsiteX64" fmla="*/ 1746456 w 8554669"/>
              <a:gd name="connsiteY64" fmla="*/ 1899247 h 5785308"/>
              <a:gd name="connsiteX65" fmla="*/ 2384592 w 8554669"/>
              <a:gd name="connsiteY65" fmla="*/ 1276665 h 5785308"/>
              <a:gd name="connsiteX66" fmla="*/ 3022729 w 8554669"/>
              <a:gd name="connsiteY66" fmla="*/ 1899247 h 5785308"/>
              <a:gd name="connsiteX67" fmla="*/ 2835824 w 8554669"/>
              <a:gd name="connsiteY67" fmla="*/ 2339478 h 5785308"/>
              <a:gd name="connsiteX68" fmla="*/ 2776428 w 8554669"/>
              <a:gd name="connsiteY68" fmla="*/ 2387289 h 5785308"/>
              <a:gd name="connsiteX69" fmla="*/ 3811109 w 8554669"/>
              <a:gd name="connsiteY69" fmla="*/ 3396750 h 5785308"/>
              <a:gd name="connsiteX70" fmla="*/ 4583889 w 8554669"/>
              <a:gd name="connsiteY70" fmla="*/ 2642806 h 5785308"/>
              <a:gd name="connsiteX71" fmla="*/ 4466332 w 8554669"/>
              <a:gd name="connsiteY71" fmla="*/ 2503799 h 5785308"/>
              <a:gd name="connsiteX72" fmla="*/ 4257616 w 8554669"/>
              <a:gd name="connsiteY72" fmla="*/ 1837170 h 5785308"/>
              <a:gd name="connsiteX73" fmla="*/ 5479712 w 8554669"/>
              <a:gd name="connsiteY73" fmla="*/ 644864 h 5785308"/>
              <a:gd name="connsiteX74" fmla="*/ 5420487 w 8554669"/>
              <a:gd name="connsiteY74" fmla="*/ 117621 h 5785308"/>
              <a:gd name="connsiteX75" fmla="*/ 3598408 w 8554669"/>
              <a:gd name="connsiteY75" fmla="*/ 1327220 h 5785308"/>
              <a:gd name="connsiteX76" fmla="*/ 2530380 w 8554669"/>
              <a:gd name="connsiteY76" fmla="*/ 792633 h 5785308"/>
              <a:gd name="connsiteX77" fmla="*/ 1159596 w 8554669"/>
              <a:gd name="connsiteY77" fmla="*/ 2130003 h 5785308"/>
              <a:gd name="connsiteX78" fmla="*/ 1243199 w 8554669"/>
              <a:gd name="connsiteY78" fmla="*/ 2533997 h 5785308"/>
              <a:gd name="connsiteX79" fmla="*/ 97439 w 8554669"/>
              <a:gd name="connsiteY79" fmla="*/ 4057886 h 5785308"/>
              <a:gd name="connsiteX80" fmla="*/ 1764684 w 8554669"/>
              <a:gd name="connsiteY80" fmla="*/ 5684490 h 5785308"/>
              <a:gd name="connsiteX81" fmla="*/ 1764788 w 8554669"/>
              <a:gd name="connsiteY81" fmla="*/ 5684469 h 5785308"/>
              <a:gd name="connsiteX82" fmla="*/ 6791302 w 8554669"/>
              <a:gd name="connsiteY82" fmla="*/ 5684469 h 5785308"/>
              <a:gd name="connsiteX83" fmla="*/ 6791355 w 8554669"/>
              <a:gd name="connsiteY83" fmla="*/ 5684480 h 5785308"/>
              <a:gd name="connsiteX84" fmla="*/ 8458597 w 8554669"/>
              <a:gd name="connsiteY84" fmla="*/ 4057875 h 5785308"/>
              <a:gd name="connsiteX85" fmla="*/ 7308400 w 8554669"/>
              <a:gd name="connsiteY85" fmla="*/ 2533115 h 5785308"/>
              <a:gd name="connsiteX86" fmla="*/ 7384358 w 8554669"/>
              <a:gd name="connsiteY86" fmla="*/ 2033621 h 5785308"/>
              <a:gd name="connsiteX87" fmla="*/ 5420487 w 8554669"/>
              <a:gd name="connsiteY87" fmla="*/ 117621 h 5785308"/>
              <a:gd name="connsiteX88" fmla="*/ 5425572 w 8554669"/>
              <a:gd name="connsiteY88" fmla="*/ 0 h 5785308"/>
              <a:gd name="connsiteX89" fmla="*/ 7494801 w 8554669"/>
              <a:gd name="connsiteY89" fmla="*/ 2018791 h 5785308"/>
              <a:gd name="connsiteX90" fmla="*/ 7452763 w 8554669"/>
              <a:gd name="connsiteY90" fmla="*/ 2425648 h 5785308"/>
              <a:gd name="connsiteX91" fmla="*/ 7442013 w 8554669"/>
              <a:gd name="connsiteY91" fmla="*/ 2466437 h 5785308"/>
              <a:gd name="connsiteX92" fmla="*/ 7477477 w 8554669"/>
              <a:gd name="connsiteY92" fmla="*/ 2479102 h 5785308"/>
              <a:gd name="connsiteX93" fmla="*/ 8554669 w 8554669"/>
              <a:gd name="connsiteY93" fmla="*/ 4064594 h 5785308"/>
              <a:gd name="connsiteX94" fmla="*/ 6790963 w 8554669"/>
              <a:gd name="connsiteY94" fmla="*/ 5785308 h 5785308"/>
              <a:gd name="connsiteX95" fmla="*/ 1763706 w 8554669"/>
              <a:gd name="connsiteY95" fmla="*/ 5785308 h 5785308"/>
              <a:gd name="connsiteX96" fmla="*/ 0 w 8554669"/>
              <a:gd name="connsiteY96" fmla="*/ 4064594 h 5785308"/>
              <a:gd name="connsiteX97" fmla="*/ 1077192 w 8554669"/>
              <a:gd name="connsiteY97" fmla="*/ 2479102 h 5785308"/>
              <a:gd name="connsiteX98" fmla="*/ 1111407 w 8554669"/>
              <a:gd name="connsiteY98" fmla="*/ 2466883 h 5785308"/>
              <a:gd name="connsiteX99" fmla="*/ 1085504 w 8554669"/>
              <a:gd name="connsiteY99" fmla="*/ 2385470 h 5785308"/>
              <a:gd name="connsiteX100" fmla="*/ 1056019 w 8554669"/>
              <a:gd name="connsiteY100" fmla="*/ 2100123 h 5785308"/>
              <a:gd name="connsiteX101" fmla="*/ 2507257 w 8554669"/>
              <a:gd name="connsiteY101" fmla="*/ 684260 h 5785308"/>
              <a:gd name="connsiteX102" fmla="*/ 3533438 w 8554669"/>
              <a:gd name="connsiteY102" fmla="*/ 1098956 h 5785308"/>
              <a:gd name="connsiteX103" fmla="*/ 3569679 w 8554669"/>
              <a:gd name="connsiteY103" fmla="*/ 1141809 h 5785308"/>
              <a:gd name="connsiteX104" fmla="*/ 3709733 w 8554669"/>
              <a:gd name="connsiteY104" fmla="*/ 890066 h 5785308"/>
              <a:gd name="connsiteX105" fmla="*/ 5425572 w 8554669"/>
              <a:gd name="connsiteY105" fmla="*/ 0 h 578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54669" h="5785308">
                <a:moveTo>
                  <a:pt x="7090897" y="3312306"/>
                </a:moveTo>
                <a:cubicBezTo>
                  <a:pt x="6728988" y="3312306"/>
                  <a:pt x="6435603" y="3598539"/>
                  <a:pt x="6435603" y="3951626"/>
                </a:cubicBezTo>
                <a:cubicBezTo>
                  <a:pt x="6435603" y="4304714"/>
                  <a:pt x="6728988" y="4590947"/>
                  <a:pt x="7090897" y="4590947"/>
                </a:cubicBezTo>
                <a:cubicBezTo>
                  <a:pt x="7452805" y="4590947"/>
                  <a:pt x="7746190" y="4304714"/>
                  <a:pt x="7746190" y="3951626"/>
                </a:cubicBezTo>
                <a:cubicBezTo>
                  <a:pt x="7746190" y="3598539"/>
                  <a:pt x="7452805" y="3312306"/>
                  <a:pt x="7090897" y="3312306"/>
                </a:cubicBezTo>
                <a:close/>
                <a:moveTo>
                  <a:pt x="1463774" y="3312306"/>
                </a:moveTo>
                <a:cubicBezTo>
                  <a:pt x="1101865" y="3312306"/>
                  <a:pt x="808481" y="3598539"/>
                  <a:pt x="808481" y="3951626"/>
                </a:cubicBezTo>
                <a:cubicBezTo>
                  <a:pt x="808481" y="4304714"/>
                  <a:pt x="1101865" y="4590947"/>
                  <a:pt x="1463774" y="4590947"/>
                </a:cubicBezTo>
                <a:cubicBezTo>
                  <a:pt x="1825684" y="4590947"/>
                  <a:pt x="2119068" y="4304714"/>
                  <a:pt x="2119068" y="3951626"/>
                </a:cubicBezTo>
                <a:cubicBezTo>
                  <a:pt x="2119068" y="3598539"/>
                  <a:pt x="1825684" y="3312306"/>
                  <a:pt x="1463774" y="3312306"/>
                </a:cubicBezTo>
                <a:close/>
                <a:moveTo>
                  <a:pt x="2384592" y="1374298"/>
                </a:moveTo>
                <a:cubicBezTo>
                  <a:pt x="2087428" y="1374298"/>
                  <a:pt x="1846528" y="1609326"/>
                  <a:pt x="1846528" y="1899247"/>
                </a:cubicBezTo>
                <a:cubicBezTo>
                  <a:pt x="1846528" y="2189167"/>
                  <a:pt x="2087428" y="2424195"/>
                  <a:pt x="2384592" y="2424195"/>
                </a:cubicBezTo>
                <a:cubicBezTo>
                  <a:pt x="2681757" y="2424195"/>
                  <a:pt x="2922657" y="2189167"/>
                  <a:pt x="2922657" y="1899247"/>
                </a:cubicBezTo>
                <a:cubicBezTo>
                  <a:pt x="2922657" y="1609326"/>
                  <a:pt x="2681757" y="1374298"/>
                  <a:pt x="2384592" y="1374298"/>
                </a:cubicBezTo>
                <a:close/>
                <a:moveTo>
                  <a:pt x="5479712" y="737418"/>
                </a:moveTo>
                <a:cubicBezTo>
                  <a:pt x="4857161" y="737418"/>
                  <a:pt x="4352484" y="1229794"/>
                  <a:pt x="4352484" y="1837170"/>
                </a:cubicBezTo>
                <a:cubicBezTo>
                  <a:pt x="4352484" y="2444545"/>
                  <a:pt x="4857161" y="2936921"/>
                  <a:pt x="5479712" y="2936921"/>
                </a:cubicBezTo>
                <a:cubicBezTo>
                  <a:pt x="6102263" y="2936921"/>
                  <a:pt x="6606941" y="2444545"/>
                  <a:pt x="6606941" y="1837170"/>
                </a:cubicBezTo>
                <a:cubicBezTo>
                  <a:pt x="6606941" y="1229794"/>
                  <a:pt x="6102263" y="737418"/>
                  <a:pt x="5479712" y="737418"/>
                </a:cubicBezTo>
                <a:close/>
                <a:moveTo>
                  <a:pt x="5479712" y="644864"/>
                </a:moveTo>
                <a:cubicBezTo>
                  <a:pt x="6154657" y="644864"/>
                  <a:pt x="6701808" y="1178677"/>
                  <a:pt x="6701808" y="1837170"/>
                </a:cubicBezTo>
                <a:cubicBezTo>
                  <a:pt x="6701808" y="2495662"/>
                  <a:pt x="6154657" y="3029475"/>
                  <a:pt x="5479712" y="3029475"/>
                </a:cubicBezTo>
                <a:cubicBezTo>
                  <a:pt x="5226608" y="3029475"/>
                  <a:pt x="4991475" y="2954408"/>
                  <a:pt x="4796428" y="2825849"/>
                </a:cubicBezTo>
                <a:lnTo>
                  <a:pt x="4652502" y="2709994"/>
                </a:lnTo>
                <a:lnTo>
                  <a:pt x="3879849" y="3463813"/>
                </a:lnTo>
                <a:lnTo>
                  <a:pt x="4394059" y="3965490"/>
                </a:lnTo>
                <a:lnTo>
                  <a:pt x="6342406" y="3965490"/>
                </a:lnTo>
                <a:lnTo>
                  <a:pt x="6340974" y="3951626"/>
                </a:lnTo>
                <a:cubicBezTo>
                  <a:pt x="6340974" y="3547552"/>
                  <a:pt x="6676726" y="3219984"/>
                  <a:pt x="7090897" y="3219984"/>
                </a:cubicBezTo>
                <a:cubicBezTo>
                  <a:pt x="7505067" y="3219984"/>
                  <a:pt x="7840819" y="3547552"/>
                  <a:pt x="7840819" y="3951626"/>
                </a:cubicBezTo>
                <a:cubicBezTo>
                  <a:pt x="7840819" y="4355701"/>
                  <a:pt x="7505067" y="4683269"/>
                  <a:pt x="7090897" y="4683269"/>
                </a:cubicBezTo>
                <a:cubicBezTo>
                  <a:pt x="6954997" y="4683269"/>
                  <a:pt x="6827540" y="4648001"/>
                  <a:pt x="6717618" y="4586335"/>
                </a:cubicBezTo>
                <a:lnTo>
                  <a:pt x="6684026" y="4563624"/>
                </a:lnTo>
                <a:lnTo>
                  <a:pt x="6326245" y="4912683"/>
                </a:lnTo>
                <a:lnTo>
                  <a:pt x="6325122" y="4911785"/>
                </a:lnTo>
                <a:lnTo>
                  <a:pt x="6106766" y="5124819"/>
                </a:lnTo>
                <a:lnTo>
                  <a:pt x="6106766" y="5125706"/>
                </a:lnTo>
                <a:lnTo>
                  <a:pt x="5301223" y="5125706"/>
                </a:lnTo>
                <a:lnTo>
                  <a:pt x="5301223" y="5125705"/>
                </a:lnTo>
                <a:lnTo>
                  <a:pt x="2166599" y="5125705"/>
                </a:lnTo>
                <a:lnTo>
                  <a:pt x="2166599" y="5122538"/>
                </a:lnTo>
                <a:lnTo>
                  <a:pt x="1680699" y="4648481"/>
                </a:lnTo>
                <a:lnTo>
                  <a:pt x="1614910" y="4668404"/>
                </a:lnTo>
                <a:cubicBezTo>
                  <a:pt x="1566093" y="4678151"/>
                  <a:pt x="1515545" y="4683269"/>
                  <a:pt x="1463774" y="4683269"/>
                </a:cubicBezTo>
                <a:cubicBezTo>
                  <a:pt x="1049604" y="4683269"/>
                  <a:pt x="713852" y="4355701"/>
                  <a:pt x="713852" y="3951626"/>
                </a:cubicBezTo>
                <a:cubicBezTo>
                  <a:pt x="713852" y="3547552"/>
                  <a:pt x="1049604" y="3219984"/>
                  <a:pt x="1463774" y="3219984"/>
                </a:cubicBezTo>
                <a:cubicBezTo>
                  <a:pt x="1877945" y="3219984"/>
                  <a:pt x="2213697" y="3547552"/>
                  <a:pt x="2213697" y="3951626"/>
                </a:cubicBezTo>
                <a:cubicBezTo>
                  <a:pt x="2213697" y="4204174"/>
                  <a:pt x="2082544" y="4426835"/>
                  <a:pt x="1883063" y="4558316"/>
                </a:cubicBezTo>
                <a:lnTo>
                  <a:pt x="1781102" y="4612310"/>
                </a:lnTo>
                <a:lnTo>
                  <a:pt x="2210112" y="5030862"/>
                </a:lnTo>
                <a:lnTo>
                  <a:pt x="6065591" y="5030862"/>
                </a:lnTo>
                <a:lnTo>
                  <a:pt x="6528115" y="4579613"/>
                </a:lnTo>
                <a:lnTo>
                  <a:pt x="6529137" y="4580610"/>
                </a:lnTo>
                <a:lnTo>
                  <a:pt x="6604406" y="4507175"/>
                </a:lnTo>
                <a:lnTo>
                  <a:pt x="6523845" y="4430432"/>
                </a:lnTo>
                <a:cubicBezTo>
                  <a:pt x="6441342" y="4337510"/>
                  <a:pt x="6382433" y="4224102"/>
                  <a:pt x="6356210" y="4099078"/>
                </a:cubicBezTo>
                <a:lnTo>
                  <a:pt x="6352207" y="4060332"/>
                </a:lnTo>
                <a:lnTo>
                  <a:pt x="4353199" y="4060332"/>
                </a:lnTo>
                <a:lnTo>
                  <a:pt x="4353199" y="4057403"/>
                </a:lnTo>
                <a:lnTo>
                  <a:pt x="4351994" y="4058578"/>
                </a:lnTo>
                <a:lnTo>
                  <a:pt x="2693729" y="2440734"/>
                </a:lnTo>
                <a:lnTo>
                  <a:pt x="2632984" y="2472902"/>
                </a:lnTo>
                <a:cubicBezTo>
                  <a:pt x="2556640" y="2504407"/>
                  <a:pt x="2472701" y="2521827"/>
                  <a:pt x="2384592" y="2521827"/>
                </a:cubicBezTo>
                <a:cubicBezTo>
                  <a:pt x="2032159" y="2521827"/>
                  <a:pt x="1746456" y="2243089"/>
                  <a:pt x="1746456" y="1899247"/>
                </a:cubicBezTo>
                <a:cubicBezTo>
                  <a:pt x="1746456" y="1555404"/>
                  <a:pt x="2032159" y="1276665"/>
                  <a:pt x="2384592" y="1276665"/>
                </a:cubicBezTo>
                <a:cubicBezTo>
                  <a:pt x="2737026" y="1276665"/>
                  <a:pt x="3022729" y="1555404"/>
                  <a:pt x="3022729" y="1899247"/>
                </a:cubicBezTo>
                <a:cubicBezTo>
                  <a:pt x="3022729" y="2071168"/>
                  <a:pt x="2951303" y="2226812"/>
                  <a:pt x="2835824" y="2339478"/>
                </a:cubicBezTo>
                <a:lnTo>
                  <a:pt x="2776428" y="2387289"/>
                </a:lnTo>
                <a:lnTo>
                  <a:pt x="3811109" y="3396750"/>
                </a:lnTo>
                <a:lnTo>
                  <a:pt x="4583889" y="2642806"/>
                </a:lnTo>
                <a:lnTo>
                  <a:pt x="4466332" y="2503799"/>
                </a:lnTo>
                <a:cubicBezTo>
                  <a:pt x="4334559" y="2313505"/>
                  <a:pt x="4257616" y="2084104"/>
                  <a:pt x="4257616" y="1837170"/>
                </a:cubicBezTo>
                <a:cubicBezTo>
                  <a:pt x="4257616" y="1178677"/>
                  <a:pt x="4804767" y="644864"/>
                  <a:pt x="5479712" y="644864"/>
                </a:cubicBezTo>
                <a:close/>
                <a:moveTo>
                  <a:pt x="5420487" y="117621"/>
                </a:moveTo>
                <a:cubicBezTo>
                  <a:pt x="4592106" y="117621"/>
                  <a:pt x="3883512" y="618004"/>
                  <a:pt x="3598408" y="1327220"/>
                </a:cubicBezTo>
                <a:cubicBezTo>
                  <a:pt x="3365647" y="996789"/>
                  <a:pt x="2972452" y="792633"/>
                  <a:pt x="2530380" y="792633"/>
                </a:cubicBezTo>
                <a:cubicBezTo>
                  <a:pt x="1773314" y="792633"/>
                  <a:pt x="1159596" y="1391390"/>
                  <a:pt x="1159596" y="2130003"/>
                </a:cubicBezTo>
                <a:cubicBezTo>
                  <a:pt x="1159596" y="2272904"/>
                  <a:pt x="1182570" y="2410564"/>
                  <a:pt x="1243199" y="2533997"/>
                </a:cubicBezTo>
                <a:cubicBezTo>
                  <a:pt x="574621" y="2730097"/>
                  <a:pt x="97439" y="3339632"/>
                  <a:pt x="97439" y="4057886"/>
                </a:cubicBezTo>
                <a:cubicBezTo>
                  <a:pt x="97439" y="4956228"/>
                  <a:pt x="843895" y="5684490"/>
                  <a:pt x="1764684" y="5684490"/>
                </a:cubicBezTo>
                <a:cubicBezTo>
                  <a:pt x="1764715" y="5684490"/>
                  <a:pt x="1764757" y="5684490"/>
                  <a:pt x="1764788" y="5684469"/>
                </a:cubicBezTo>
                <a:lnTo>
                  <a:pt x="6791302" y="5684469"/>
                </a:lnTo>
                <a:lnTo>
                  <a:pt x="6791355" y="5684480"/>
                </a:lnTo>
                <a:cubicBezTo>
                  <a:pt x="7712144" y="5684480"/>
                  <a:pt x="8458597" y="4956220"/>
                  <a:pt x="8458597" y="4057875"/>
                </a:cubicBezTo>
                <a:cubicBezTo>
                  <a:pt x="8458597" y="3338053"/>
                  <a:pt x="7979341" y="2727425"/>
                  <a:pt x="7308400" y="2533115"/>
                </a:cubicBezTo>
                <a:cubicBezTo>
                  <a:pt x="7360709" y="2375338"/>
                  <a:pt x="7384358" y="2207178"/>
                  <a:pt x="7384358" y="2033621"/>
                </a:cubicBezTo>
                <a:cubicBezTo>
                  <a:pt x="7384358" y="975446"/>
                  <a:pt x="6505101" y="117621"/>
                  <a:pt x="5420487" y="117621"/>
                </a:cubicBezTo>
                <a:close/>
                <a:moveTo>
                  <a:pt x="5425572" y="0"/>
                </a:moveTo>
                <a:cubicBezTo>
                  <a:pt x="6568377" y="0"/>
                  <a:pt x="7494801" y="903843"/>
                  <a:pt x="7494801" y="2018791"/>
                </a:cubicBezTo>
                <a:cubicBezTo>
                  <a:pt x="7494801" y="2158159"/>
                  <a:pt x="7480327" y="2294229"/>
                  <a:pt x="7452763" y="2425648"/>
                </a:cubicBezTo>
                <a:lnTo>
                  <a:pt x="7442013" y="2466437"/>
                </a:lnTo>
                <a:lnTo>
                  <a:pt x="7477477" y="2479102"/>
                </a:lnTo>
                <a:cubicBezTo>
                  <a:pt x="8110499" y="2740320"/>
                  <a:pt x="8554669" y="3351851"/>
                  <a:pt x="8554669" y="4064594"/>
                </a:cubicBezTo>
                <a:cubicBezTo>
                  <a:pt x="8554669" y="5014918"/>
                  <a:pt x="7765031" y="5785308"/>
                  <a:pt x="6790963" y="5785308"/>
                </a:cubicBezTo>
                <a:lnTo>
                  <a:pt x="1763706" y="5785308"/>
                </a:lnTo>
                <a:cubicBezTo>
                  <a:pt x="789638" y="5785308"/>
                  <a:pt x="0" y="5014918"/>
                  <a:pt x="0" y="4064594"/>
                </a:cubicBezTo>
                <a:cubicBezTo>
                  <a:pt x="0" y="3351851"/>
                  <a:pt x="444171" y="2740320"/>
                  <a:pt x="1077192" y="2479102"/>
                </a:cubicBezTo>
                <a:lnTo>
                  <a:pt x="1111407" y="2466883"/>
                </a:lnTo>
                <a:lnTo>
                  <a:pt x="1085504" y="2385470"/>
                </a:lnTo>
                <a:cubicBezTo>
                  <a:pt x="1066172" y="2293300"/>
                  <a:pt x="1056019" y="2197868"/>
                  <a:pt x="1056019" y="2100123"/>
                </a:cubicBezTo>
                <a:cubicBezTo>
                  <a:pt x="1056019" y="1318163"/>
                  <a:pt x="1705760" y="684260"/>
                  <a:pt x="2507257" y="684260"/>
                </a:cubicBezTo>
                <a:cubicBezTo>
                  <a:pt x="2908007" y="684260"/>
                  <a:pt x="3270816" y="842735"/>
                  <a:pt x="3533438" y="1098956"/>
                </a:cubicBezTo>
                <a:lnTo>
                  <a:pt x="3569679" y="1141809"/>
                </a:lnTo>
                <a:lnTo>
                  <a:pt x="3709733" y="890066"/>
                </a:lnTo>
                <a:cubicBezTo>
                  <a:pt x="4081589" y="353064"/>
                  <a:pt x="4711319" y="0"/>
                  <a:pt x="542557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584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arduino</a:t>
            </a:r>
            <a:endParaRPr lang="en-US" dirty="0"/>
          </a:p>
        </p:txBody>
      </p:sp>
      <p:grpSp>
        <p:nvGrpSpPr>
          <p:cNvPr id="1472" name="Arduino With Logo"/>
          <p:cNvGrpSpPr>
            <a:grpSpLocks noChangeAspect="1"/>
          </p:cNvGrpSpPr>
          <p:nvPr/>
        </p:nvGrpSpPr>
        <p:grpSpPr>
          <a:xfrm>
            <a:off x="7467871" y="2594119"/>
            <a:ext cx="2065120" cy="1470247"/>
            <a:chOff x="7467871" y="2594119"/>
            <a:chExt cx="2065120" cy="1470247"/>
          </a:xfrm>
        </p:grpSpPr>
        <p:sp>
          <p:nvSpPr>
            <p:cNvPr id="3" name="Arduino Board Outline"/>
            <p:cNvSpPr>
              <a:spLocks/>
            </p:cNvSpPr>
            <p:nvPr/>
          </p:nvSpPr>
          <p:spPr bwMode="auto">
            <a:xfrm>
              <a:off x="7467871" y="259411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 name="Arduino Logo"/>
            <p:cNvSpPr>
              <a:spLocks/>
            </p:cNvSpPr>
            <p:nvPr/>
          </p:nvSpPr>
          <p:spPr bwMode="auto">
            <a:xfrm>
              <a:off x="7802392" y="282129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5" name="Arduino Board Outline with Logo Cutout"/>
          <p:cNvSpPr>
            <a:spLocks noChangeAspect="1"/>
          </p:cNvSpPr>
          <p:nvPr/>
        </p:nvSpPr>
        <p:spPr bwMode="auto">
          <a:xfrm>
            <a:off x="7549179" y="68679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686386 w 3097213"/>
              <a:gd name="connsiteY14" fmla="*/ 1577096 h 2205038"/>
              <a:gd name="connsiteX15" fmla="*/ 729639 w 3097213"/>
              <a:gd name="connsiteY15" fmla="*/ 1725325 h 2205038"/>
              <a:gd name="connsiteX16" fmla="*/ 643132 w 3097213"/>
              <a:gd name="connsiteY16" fmla="*/ 1725325 h 2205038"/>
              <a:gd name="connsiteX17" fmla="*/ 1263750 w 3097213"/>
              <a:gd name="connsiteY17" fmla="*/ 1558142 h 2205038"/>
              <a:gd name="connsiteX18" fmla="*/ 1295268 w 3097213"/>
              <a:gd name="connsiteY18" fmla="*/ 1558142 h 2205038"/>
              <a:gd name="connsiteX19" fmla="*/ 1341334 w 3097213"/>
              <a:gd name="connsiteY19" fmla="*/ 1565967 h 2205038"/>
              <a:gd name="connsiteX20" fmla="*/ 1370428 w 3097213"/>
              <a:gd name="connsiteY20" fmla="*/ 1588672 h 2205038"/>
              <a:gd name="connsiteX21" fmla="*/ 1385967 w 3097213"/>
              <a:gd name="connsiteY21" fmla="*/ 1625374 h 2205038"/>
              <a:gd name="connsiteX22" fmla="*/ 1390595 w 3097213"/>
              <a:gd name="connsiteY22" fmla="*/ 1676074 h 2205038"/>
              <a:gd name="connsiteX23" fmla="*/ 1365138 w 3097213"/>
              <a:gd name="connsiteY23" fmla="*/ 1766121 h 2205038"/>
              <a:gd name="connsiteX24" fmla="*/ 1290420 w 3097213"/>
              <a:gd name="connsiteY24" fmla="*/ 1794337 h 2205038"/>
              <a:gd name="connsiteX25" fmla="*/ 1263750 w 3097213"/>
              <a:gd name="connsiteY25" fmla="*/ 1794337 h 2205038"/>
              <a:gd name="connsiteX26" fmla="*/ 958058 w 3097213"/>
              <a:gd name="connsiteY26" fmla="*/ 1558142 h 2205038"/>
              <a:gd name="connsiteX27" fmla="*/ 984775 w 3097213"/>
              <a:gd name="connsiteY27" fmla="*/ 1558142 h 2205038"/>
              <a:gd name="connsiteX28" fmla="*/ 1034345 w 3097213"/>
              <a:gd name="connsiteY28" fmla="*/ 1568933 h 2205038"/>
              <a:gd name="connsiteX29" fmla="*/ 1049911 w 3097213"/>
              <a:gd name="connsiteY29" fmla="*/ 1603288 h 2205038"/>
              <a:gd name="connsiteX30" fmla="*/ 1045164 w 3097213"/>
              <a:gd name="connsiteY30" fmla="*/ 1623769 h 2205038"/>
              <a:gd name="connsiteX31" fmla="*/ 1032026 w 3097213"/>
              <a:gd name="connsiteY31" fmla="*/ 1638635 h 2205038"/>
              <a:gd name="connsiteX32" fmla="*/ 1010830 w 3097213"/>
              <a:gd name="connsiteY32" fmla="*/ 1647884 h 2205038"/>
              <a:gd name="connsiteX33" fmla="*/ 982456 w 3097213"/>
              <a:gd name="connsiteY33" fmla="*/ 1650967 h 2205038"/>
              <a:gd name="connsiteX34" fmla="*/ 958058 w 3097213"/>
              <a:gd name="connsiteY34" fmla="*/ 1650967 h 2205038"/>
              <a:gd name="connsiteX35" fmla="*/ 2596543 w 3097213"/>
              <a:gd name="connsiteY35" fmla="*/ 1556684 h 2205038"/>
              <a:gd name="connsiteX36" fmla="*/ 2650920 w 3097213"/>
              <a:gd name="connsiteY36" fmla="*/ 1585669 h 2205038"/>
              <a:gd name="connsiteX37" fmla="*/ 2667796 w 3097213"/>
              <a:gd name="connsiteY37" fmla="*/ 1678025 h 2205038"/>
              <a:gd name="connsiteX38" fmla="*/ 2663715 w 3097213"/>
              <a:gd name="connsiteY38" fmla="*/ 1729493 h 2205038"/>
              <a:gd name="connsiteX39" fmla="*/ 2650920 w 3097213"/>
              <a:gd name="connsiteY39" fmla="*/ 1766634 h 2205038"/>
              <a:gd name="connsiteX40" fmla="*/ 2628971 w 3097213"/>
              <a:gd name="connsiteY40" fmla="*/ 1788786 h 2205038"/>
              <a:gd name="connsiteX41" fmla="*/ 2596543 w 3097213"/>
              <a:gd name="connsiteY41" fmla="*/ 1796281 h 2205038"/>
              <a:gd name="connsiteX42" fmla="*/ 2542496 w 3097213"/>
              <a:gd name="connsiteY42" fmla="*/ 1767075 h 2205038"/>
              <a:gd name="connsiteX43" fmla="*/ 2525399 w 3097213"/>
              <a:gd name="connsiteY43" fmla="*/ 1674829 h 2205038"/>
              <a:gd name="connsiteX44" fmla="*/ 2529590 w 3097213"/>
              <a:gd name="connsiteY44" fmla="*/ 1623361 h 2205038"/>
              <a:gd name="connsiteX45" fmla="*/ 2542496 w 3097213"/>
              <a:gd name="connsiteY45" fmla="*/ 1586330 h 2205038"/>
              <a:gd name="connsiteX46" fmla="*/ 2564445 w 3097213"/>
              <a:gd name="connsiteY46" fmla="*/ 1564178 h 2205038"/>
              <a:gd name="connsiteX47" fmla="*/ 2596543 w 3097213"/>
              <a:gd name="connsiteY47" fmla="*/ 1556684 h 2205038"/>
              <a:gd name="connsiteX48" fmla="*/ 2142919 w 3097213"/>
              <a:gd name="connsiteY48" fmla="*/ 1494476 h 2205038"/>
              <a:gd name="connsiteX49" fmla="*/ 2142919 w 3097213"/>
              <a:gd name="connsiteY49" fmla="*/ 1498364 h 2205038"/>
              <a:gd name="connsiteX50" fmla="*/ 2142919 w 3097213"/>
              <a:gd name="connsiteY50" fmla="*/ 1854114 h 2205038"/>
              <a:gd name="connsiteX51" fmla="*/ 2142919 w 3097213"/>
              <a:gd name="connsiteY51" fmla="*/ 1858002 h 2205038"/>
              <a:gd name="connsiteX52" fmla="*/ 2146807 w 3097213"/>
              <a:gd name="connsiteY52" fmla="*/ 1858002 h 2205038"/>
              <a:gd name="connsiteX53" fmla="*/ 2209501 w 3097213"/>
              <a:gd name="connsiteY53" fmla="*/ 1858002 h 2205038"/>
              <a:gd name="connsiteX54" fmla="*/ 2213389 w 3097213"/>
              <a:gd name="connsiteY54" fmla="*/ 1858002 h 2205038"/>
              <a:gd name="connsiteX55" fmla="*/ 2213389 w 3097213"/>
              <a:gd name="connsiteY55" fmla="*/ 1854114 h 2205038"/>
              <a:gd name="connsiteX56" fmla="*/ 2213389 w 3097213"/>
              <a:gd name="connsiteY56" fmla="*/ 1743793 h 2205038"/>
              <a:gd name="connsiteX57" fmla="*/ 2213389 w 3097213"/>
              <a:gd name="connsiteY57" fmla="*/ 1613546 h 2205038"/>
              <a:gd name="connsiteX58" fmla="*/ 2226511 w 3097213"/>
              <a:gd name="connsiteY58" fmla="*/ 1643191 h 2205038"/>
              <a:gd name="connsiteX59" fmla="*/ 2325168 w 3097213"/>
              <a:gd name="connsiteY59" fmla="*/ 1855572 h 2205038"/>
              <a:gd name="connsiteX60" fmla="*/ 2326140 w 3097213"/>
              <a:gd name="connsiteY60" fmla="*/ 1858002 h 2205038"/>
              <a:gd name="connsiteX61" fmla="*/ 2328570 w 3097213"/>
              <a:gd name="connsiteY61" fmla="*/ 1858002 h 2205038"/>
              <a:gd name="connsiteX62" fmla="*/ 2413134 w 3097213"/>
              <a:gd name="connsiteY62" fmla="*/ 1858002 h 2205038"/>
              <a:gd name="connsiteX63" fmla="*/ 2417022 w 3097213"/>
              <a:gd name="connsiteY63" fmla="*/ 1858002 h 2205038"/>
              <a:gd name="connsiteX64" fmla="*/ 2417022 w 3097213"/>
              <a:gd name="connsiteY64" fmla="*/ 1854114 h 2205038"/>
              <a:gd name="connsiteX65" fmla="*/ 2417022 w 3097213"/>
              <a:gd name="connsiteY65" fmla="*/ 1498364 h 2205038"/>
              <a:gd name="connsiteX66" fmla="*/ 2417022 w 3097213"/>
              <a:gd name="connsiteY66" fmla="*/ 1494476 h 2205038"/>
              <a:gd name="connsiteX67" fmla="*/ 2413134 w 3097213"/>
              <a:gd name="connsiteY67" fmla="*/ 1494476 h 2205038"/>
              <a:gd name="connsiteX68" fmla="*/ 2349954 w 3097213"/>
              <a:gd name="connsiteY68" fmla="*/ 1494476 h 2205038"/>
              <a:gd name="connsiteX69" fmla="*/ 2346066 w 3097213"/>
              <a:gd name="connsiteY69" fmla="*/ 1494476 h 2205038"/>
              <a:gd name="connsiteX70" fmla="*/ 2346066 w 3097213"/>
              <a:gd name="connsiteY70" fmla="*/ 1498364 h 2205038"/>
              <a:gd name="connsiteX71" fmla="*/ 2346066 w 3097213"/>
              <a:gd name="connsiteY71" fmla="*/ 1596535 h 2205038"/>
              <a:gd name="connsiteX72" fmla="*/ 2346066 w 3097213"/>
              <a:gd name="connsiteY72" fmla="*/ 1735531 h 2205038"/>
              <a:gd name="connsiteX73" fmla="*/ 2335860 w 3097213"/>
              <a:gd name="connsiteY73" fmla="*/ 1710745 h 2205038"/>
              <a:gd name="connsiteX74" fmla="*/ 2234773 w 3097213"/>
              <a:gd name="connsiteY74" fmla="*/ 1496906 h 2205038"/>
              <a:gd name="connsiteX75" fmla="*/ 2233801 w 3097213"/>
              <a:gd name="connsiteY75" fmla="*/ 1494476 h 2205038"/>
              <a:gd name="connsiteX76" fmla="*/ 2231857 w 3097213"/>
              <a:gd name="connsiteY76" fmla="*/ 1494476 h 2205038"/>
              <a:gd name="connsiteX77" fmla="*/ 2146807 w 3097213"/>
              <a:gd name="connsiteY77" fmla="*/ 1494476 h 2205038"/>
              <a:gd name="connsiteX78" fmla="*/ 1840629 w 3097213"/>
              <a:gd name="connsiteY78" fmla="*/ 1494476 h 2205038"/>
              <a:gd name="connsiteX79" fmla="*/ 1840629 w 3097213"/>
              <a:gd name="connsiteY79" fmla="*/ 1498364 h 2205038"/>
              <a:gd name="connsiteX80" fmla="*/ 1840629 w 3097213"/>
              <a:gd name="connsiteY80" fmla="*/ 1553282 h 2205038"/>
              <a:gd name="connsiteX81" fmla="*/ 1840629 w 3097213"/>
              <a:gd name="connsiteY81" fmla="*/ 1556684 h 2205038"/>
              <a:gd name="connsiteX82" fmla="*/ 1844517 w 3097213"/>
              <a:gd name="connsiteY82" fmla="*/ 1556684 h 2205038"/>
              <a:gd name="connsiteX83" fmla="*/ 1921790 w 3097213"/>
              <a:gd name="connsiteY83" fmla="*/ 1556684 h 2205038"/>
              <a:gd name="connsiteX84" fmla="*/ 1921790 w 3097213"/>
              <a:gd name="connsiteY84" fmla="*/ 1795309 h 2205038"/>
              <a:gd name="connsiteX85" fmla="*/ 1844517 w 3097213"/>
              <a:gd name="connsiteY85" fmla="*/ 1795309 h 2205038"/>
              <a:gd name="connsiteX86" fmla="*/ 1840629 w 3097213"/>
              <a:gd name="connsiteY86" fmla="*/ 1795309 h 2205038"/>
              <a:gd name="connsiteX87" fmla="*/ 1840629 w 3097213"/>
              <a:gd name="connsiteY87" fmla="*/ 1798710 h 2205038"/>
              <a:gd name="connsiteX88" fmla="*/ 1840629 w 3097213"/>
              <a:gd name="connsiteY88" fmla="*/ 1854114 h 2205038"/>
              <a:gd name="connsiteX89" fmla="*/ 1840629 w 3097213"/>
              <a:gd name="connsiteY89" fmla="*/ 1858002 h 2205038"/>
              <a:gd name="connsiteX90" fmla="*/ 1844517 w 3097213"/>
              <a:gd name="connsiteY90" fmla="*/ 1858002 h 2205038"/>
              <a:gd name="connsiteX91" fmla="*/ 2077310 w 3097213"/>
              <a:gd name="connsiteY91" fmla="*/ 1858002 h 2205038"/>
              <a:gd name="connsiteX92" fmla="*/ 2080712 w 3097213"/>
              <a:gd name="connsiteY92" fmla="*/ 1858002 h 2205038"/>
              <a:gd name="connsiteX93" fmla="*/ 2080712 w 3097213"/>
              <a:gd name="connsiteY93" fmla="*/ 1854114 h 2205038"/>
              <a:gd name="connsiteX94" fmla="*/ 2080712 w 3097213"/>
              <a:gd name="connsiteY94" fmla="*/ 1798710 h 2205038"/>
              <a:gd name="connsiteX95" fmla="*/ 2080712 w 3097213"/>
              <a:gd name="connsiteY95" fmla="*/ 1795309 h 2205038"/>
              <a:gd name="connsiteX96" fmla="*/ 2077310 w 3097213"/>
              <a:gd name="connsiteY96" fmla="*/ 1795309 h 2205038"/>
              <a:gd name="connsiteX97" fmla="*/ 2000036 w 3097213"/>
              <a:gd name="connsiteY97" fmla="*/ 1795309 h 2205038"/>
              <a:gd name="connsiteX98" fmla="*/ 2000036 w 3097213"/>
              <a:gd name="connsiteY98" fmla="*/ 1556684 h 2205038"/>
              <a:gd name="connsiteX99" fmla="*/ 2077310 w 3097213"/>
              <a:gd name="connsiteY99" fmla="*/ 1556684 h 2205038"/>
              <a:gd name="connsiteX100" fmla="*/ 2080712 w 3097213"/>
              <a:gd name="connsiteY100" fmla="*/ 1556684 h 2205038"/>
              <a:gd name="connsiteX101" fmla="*/ 2080712 w 3097213"/>
              <a:gd name="connsiteY101" fmla="*/ 1553282 h 2205038"/>
              <a:gd name="connsiteX102" fmla="*/ 2080712 w 3097213"/>
              <a:gd name="connsiteY102" fmla="*/ 1498364 h 2205038"/>
              <a:gd name="connsiteX103" fmla="*/ 2080712 w 3097213"/>
              <a:gd name="connsiteY103" fmla="*/ 1494476 h 2205038"/>
              <a:gd name="connsiteX104" fmla="*/ 2077310 w 3097213"/>
              <a:gd name="connsiteY104" fmla="*/ 1494476 h 2205038"/>
              <a:gd name="connsiteX105" fmla="*/ 1844517 w 3097213"/>
              <a:gd name="connsiteY105" fmla="*/ 1494476 h 2205038"/>
              <a:gd name="connsiteX106" fmla="*/ 1505291 w 3097213"/>
              <a:gd name="connsiteY106" fmla="*/ 1494476 h 2205038"/>
              <a:gd name="connsiteX107" fmla="*/ 1505291 w 3097213"/>
              <a:gd name="connsiteY107" fmla="*/ 1498117 h 2205038"/>
              <a:gd name="connsiteX108" fmla="*/ 1505291 w 3097213"/>
              <a:gd name="connsiteY108" fmla="*/ 1734456 h 2205038"/>
              <a:gd name="connsiteX109" fmla="*/ 1512455 w 3097213"/>
              <a:gd name="connsiteY109" fmla="*/ 1788078 h 2205038"/>
              <a:gd name="connsiteX110" fmla="*/ 1536264 w 3097213"/>
              <a:gd name="connsiteY110" fmla="*/ 1829344 h 2205038"/>
              <a:gd name="connsiteX111" fmla="*/ 1578810 w 3097213"/>
              <a:gd name="connsiteY111" fmla="*/ 1855383 h 2205038"/>
              <a:gd name="connsiteX112" fmla="*/ 1640866 w 3097213"/>
              <a:gd name="connsiteY112" fmla="*/ 1864320 h 2205038"/>
              <a:gd name="connsiteX113" fmla="*/ 1698955 w 3097213"/>
              <a:gd name="connsiteY113" fmla="*/ 1855383 h 2205038"/>
              <a:gd name="connsiteX114" fmla="*/ 1743265 w 3097213"/>
              <a:gd name="connsiteY114" fmla="*/ 1828572 h 2205038"/>
              <a:gd name="connsiteX115" fmla="*/ 1771262 w 3097213"/>
              <a:gd name="connsiteY115" fmla="*/ 1784327 h 2205038"/>
              <a:gd name="connsiteX116" fmla="*/ 1780851 w 3097213"/>
              <a:gd name="connsiteY116" fmla="*/ 1723201 h 2205038"/>
              <a:gd name="connsiteX117" fmla="*/ 1780851 w 3097213"/>
              <a:gd name="connsiteY117" fmla="*/ 1498117 h 2205038"/>
              <a:gd name="connsiteX118" fmla="*/ 1780851 w 3097213"/>
              <a:gd name="connsiteY118" fmla="*/ 1494476 h 2205038"/>
              <a:gd name="connsiteX119" fmla="*/ 1777214 w 3097213"/>
              <a:gd name="connsiteY119" fmla="*/ 1494476 h 2205038"/>
              <a:gd name="connsiteX120" fmla="*/ 1707883 w 3097213"/>
              <a:gd name="connsiteY120" fmla="*/ 1494476 h 2205038"/>
              <a:gd name="connsiteX121" fmla="*/ 1704245 w 3097213"/>
              <a:gd name="connsiteY121" fmla="*/ 1494476 h 2205038"/>
              <a:gd name="connsiteX122" fmla="*/ 1704245 w 3097213"/>
              <a:gd name="connsiteY122" fmla="*/ 1498117 h 2205038"/>
              <a:gd name="connsiteX123" fmla="*/ 1704245 w 3097213"/>
              <a:gd name="connsiteY123" fmla="*/ 1727615 h 2205038"/>
              <a:gd name="connsiteX124" fmla="*/ 1700278 w 3097213"/>
              <a:gd name="connsiteY124" fmla="*/ 1762370 h 2205038"/>
              <a:gd name="connsiteX125" fmla="*/ 1689255 w 3097213"/>
              <a:gd name="connsiteY125" fmla="*/ 1784989 h 2205038"/>
              <a:gd name="connsiteX126" fmla="*/ 1671178 w 3097213"/>
              <a:gd name="connsiteY126" fmla="*/ 1797457 h 2205038"/>
              <a:gd name="connsiteX127" fmla="*/ 1643402 w 3097213"/>
              <a:gd name="connsiteY127" fmla="*/ 1801429 h 2205038"/>
              <a:gd name="connsiteX128" fmla="*/ 1614413 w 3097213"/>
              <a:gd name="connsiteY128" fmla="*/ 1796905 h 2205038"/>
              <a:gd name="connsiteX129" fmla="*/ 1595675 w 3097213"/>
              <a:gd name="connsiteY129" fmla="*/ 1783334 h 2205038"/>
              <a:gd name="connsiteX130" fmla="*/ 1585203 w 3097213"/>
              <a:gd name="connsiteY130" fmla="*/ 1761377 h 2205038"/>
              <a:gd name="connsiteX131" fmla="*/ 1582117 w 3097213"/>
              <a:gd name="connsiteY131" fmla="*/ 1730373 h 2205038"/>
              <a:gd name="connsiteX132" fmla="*/ 1582117 w 3097213"/>
              <a:gd name="connsiteY132" fmla="*/ 1498117 h 2205038"/>
              <a:gd name="connsiteX133" fmla="*/ 1582117 w 3097213"/>
              <a:gd name="connsiteY133" fmla="*/ 1494476 h 2205038"/>
              <a:gd name="connsiteX134" fmla="*/ 1578369 w 3097213"/>
              <a:gd name="connsiteY134" fmla="*/ 1494476 h 2205038"/>
              <a:gd name="connsiteX135" fmla="*/ 1509148 w 3097213"/>
              <a:gd name="connsiteY135" fmla="*/ 1494476 h 2205038"/>
              <a:gd name="connsiteX136" fmla="*/ 1186962 w 3097213"/>
              <a:gd name="connsiteY136" fmla="*/ 1494476 h 2205038"/>
              <a:gd name="connsiteX137" fmla="*/ 1186962 w 3097213"/>
              <a:gd name="connsiteY137" fmla="*/ 1498117 h 2205038"/>
              <a:gd name="connsiteX138" fmla="*/ 1186962 w 3097213"/>
              <a:gd name="connsiteY138" fmla="*/ 1854251 h 2205038"/>
              <a:gd name="connsiteX139" fmla="*/ 1186962 w 3097213"/>
              <a:gd name="connsiteY139" fmla="*/ 1858002 h 2205038"/>
              <a:gd name="connsiteX140" fmla="*/ 1190714 w 3097213"/>
              <a:gd name="connsiteY140" fmla="*/ 1858002 h 2205038"/>
              <a:gd name="connsiteX141" fmla="*/ 1284278 w 3097213"/>
              <a:gd name="connsiteY141" fmla="*/ 1858002 h 2205038"/>
              <a:gd name="connsiteX142" fmla="*/ 1369235 w 3097213"/>
              <a:gd name="connsiteY142" fmla="*/ 1844873 h 2205038"/>
              <a:gd name="connsiteX143" fmla="*/ 1428154 w 3097213"/>
              <a:gd name="connsiteY143" fmla="*/ 1807031 h 2205038"/>
              <a:gd name="connsiteX144" fmla="*/ 1461916 w 3097213"/>
              <a:gd name="connsiteY144" fmla="*/ 1748007 h 2205038"/>
              <a:gd name="connsiteX145" fmla="*/ 1472729 w 3097213"/>
              <a:gd name="connsiteY145" fmla="*/ 1671771 h 2205038"/>
              <a:gd name="connsiteX146" fmla="*/ 1461916 w 3097213"/>
              <a:gd name="connsiteY146" fmla="*/ 1592667 h 2205038"/>
              <a:gd name="connsiteX147" fmla="*/ 1429257 w 3097213"/>
              <a:gd name="connsiteY147" fmla="*/ 1537172 h 2205038"/>
              <a:gd name="connsiteX148" fmla="*/ 1374862 w 3097213"/>
              <a:gd name="connsiteY148" fmla="*/ 1504847 h 2205038"/>
              <a:gd name="connsiteX149" fmla="*/ 1299724 w 3097213"/>
              <a:gd name="connsiteY149" fmla="*/ 1494476 h 2205038"/>
              <a:gd name="connsiteX150" fmla="*/ 1190714 w 3097213"/>
              <a:gd name="connsiteY150" fmla="*/ 1494476 h 2205038"/>
              <a:gd name="connsiteX151" fmla="*/ 881270 w 3097213"/>
              <a:gd name="connsiteY151" fmla="*/ 1494476 h 2205038"/>
              <a:gd name="connsiteX152" fmla="*/ 881270 w 3097213"/>
              <a:gd name="connsiteY152" fmla="*/ 1498117 h 2205038"/>
              <a:gd name="connsiteX153" fmla="*/ 881270 w 3097213"/>
              <a:gd name="connsiteY153" fmla="*/ 1854251 h 2205038"/>
              <a:gd name="connsiteX154" fmla="*/ 881270 w 3097213"/>
              <a:gd name="connsiteY154" fmla="*/ 1858002 h 2205038"/>
              <a:gd name="connsiteX155" fmla="*/ 885132 w 3097213"/>
              <a:gd name="connsiteY155" fmla="*/ 1858002 h 2205038"/>
              <a:gd name="connsiteX156" fmla="*/ 954414 w 3097213"/>
              <a:gd name="connsiteY156" fmla="*/ 1858002 h 2205038"/>
              <a:gd name="connsiteX157" fmla="*/ 958165 w 3097213"/>
              <a:gd name="connsiteY157" fmla="*/ 1858002 h 2205038"/>
              <a:gd name="connsiteX158" fmla="*/ 958165 w 3097213"/>
              <a:gd name="connsiteY158" fmla="*/ 1854251 h 2205038"/>
              <a:gd name="connsiteX159" fmla="*/ 958165 w 3097213"/>
              <a:gd name="connsiteY159" fmla="*/ 1710606 h 2205038"/>
              <a:gd name="connsiteX160" fmla="*/ 967652 w 3097213"/>
              <a:gd name="connsiteY160" fmla="*/ 1710606 h 2205038"/>
              <a:gd name="connsiteX161" fmla="*/ 996557 w 3097213"/>
              <a:gd name="connsiteY161" fmla="*/ 1718329 h 2205038"/>
              <a:gd name="connsiteX162" fmla="*/ 1015532 w 3097213"/>
              <a:gd name="connsiteY162" fmla="*/ 1741387 h 2205038"/>
              <a:gd name="connsiteX163" fmla="*/ 1067494 w 3097213"/>
              <a:gd name="connsiteY163" fmla="*/ 1855796 h 2205038"/>
              <a:gd name="connsiteX164" fmla="*/ 1068376 w 3097213"/>
              <a:gd name="connsiteY164" fmla="*/ 1858002 h 2205038"/>
              <a:gd name="connsiteX165" fmla="*/ 1070803 w 3097213"/>
              <a:gd name="connsiteY165" fmla="*/ 1858002 h 2205038"/>
              <a:gd name="connsiteX166" fmla="*/ 1152331 w 3097213"/>
              <a:gd name="connsiteY166" fmla="*/ 1858002 h 2205038"/>
              <a:gd name="connsiteX167" fmla="*/ 1158289 w 3097213"/>
              <a:gd name="connsiteY167" fmla="*/ 1858002 h 2205038"/>
              <a:gd name="connsiteX168" fmla="*/ 1155641 w 3097213"/>
              <a:gd name="connsiteY168" fmla="*/ 1852596 h 2205038"/>
              <a:gd name="connsiteX169" fmla="*/ 1096729 w 3097213"/>
              <a:gd name="connsiteY169" fmla="*/ 1733223 h 2205038"/>
              <a:gd name="connsiteX170" fmla="*/ 1073561 w 3097213"/>
              <a:gd name="connsiteY170" fmla="*/ 1697367 h 2205038"/>
              <a:gd name="connsiteX171" fmla="*/ 1058668 w 3097213"/>
              <a:gd name="connsiteY171" fmla="*/ 1686003 h 2205038"/>
              <a:gd name="connsiteX172" fmla="*/ 1079850 w 3097213"/>
              <a:gd name="connsiteY172" fmla="*/ 1678942 h 2205038"/>
              <a:gd name="connsiteX173" fmla="*/ 1106437 w 3097213"/>
              <a:gd name="connsiteY173" fmla="*/ 1660297 h 2205038"/>
              <a:gd name="connsiteX174" fmla="*/ 1123868 w 3097213"/>
              <a:gd name="connsiteY174" fmla="*/ 1632715 h 2205038"/>
              <a:gd name="connsiteX175" fmla="*/ 1130156 w 3097213"/>
              <a:gd name="connsiteY175" fmla="*/ 1596528 h 2205038"/>
              <a:gd name="connsiteX176" fmla="*/ 1120228 w 3097213"/>
              <a:gd name="connsiteY176" fmla="*/ 1548867 h 2205038"/>
              <a:gd name="connsiteX177" fmla="*/ 1092096 w 3097213"/>
              <a:gd name="connsiteY177" fmla="*/ 1516872 h 2205038"/>
              <a:gd name="connsiteX178" fmla="*/ 1048518 w 3097213"/>
              <a:gd name="connsiteY178" fmla="*/ 1499551 h 2205038"/>
              <a:gd name="connsiteX179" fmla="*/ 992475 w 3097213"/>
              <a:gd name="connsiteY179" fmla="*/ 1494476 h 2205038"/>
              <a:gd name="connsiteX180" fmla="*/ 885132 w 3097213"/>
              <a:gd name="connsiteY180" fmla="*/ 1494476 h 2205038"/>
              <a:gd name="connsiteX181" fmla="*/ 638272 w 3097213"/>
              <a:gd name="connsiteY181" fmla="*/ 1494476 h 2205038"/>
              <a:gd name="connsiteX182" fmla="*/ 637300 w 3097213"/>
              <a:gd name="connsiteY182" fmla="*/ 1497392 h 2205038"/>
              <a:gd name="connsiteX183" fmla="*/ 528436 w 3097213"/>
              <a:gd name="connsiteY183" fmla="*/ 1853142 h 2205038"/>
              <a:gd name="connsiteX184" fmla="*/ 526978 w 3097213"/>
              <a:gd name="connsiteY184" fmla="*/ 1858002 h 2205038"/>
              <a:gd name="connsiteX185" fmla="*/ 531838 w 3097213"/>
              <a:gd name="connsiteY185" fmla="*/ 1858002 h 2205038"/>
              <a:gd name="connsiteX186" fmla="*/ 600850 w 3097213"/>
              <a:gd name="connsiteY186" fmla="*/ 1858002 h 2205038"/>
              <a:gd name="connsiteX187" fmla="*/ 603280 w 3097213"/>
              <a:gd name="connsiteY187" fmla="*/ 1858002 h 2205038"/>
              <a:gd name="connsiteX188" fmla="*/ 604252 w 3097213"/>
              <a:gd name="connsiteY188" fmla="*/ 1855086 h 2205038"/>
              <a:gd name="connsiteX189" fmla="*/ 624178 w 3097213"/>
              <a:gd name="connsiteY189" fmla="*/ 1787533 h 2205038"/>
              <a:gd name="connsiteX190" fmla="*/ 747135 w 3097213"/>
              <a:gd name="connsiteY190" fmla="*/ 1787533 h 2205038"/>
              <a:gd name="connsiteX191" fmla="*/ 766575 w 3097213"/>
              <a:gd name="connsiteY191" fmla="*/ 1855086 h 2205038"/>
              <a:gd name="connsiteX192" fmla="*/ 767547 w 3097213"/>
              <a:gd name="connsiteY192" fmla="*/ 1858002 h 2205038"/>
              <a:gd name="connsiteX193" fmla="*/ 770463 w 3097213"/>
              <a:gd name="connsiteY193" fmla="*/ 1858002 h 2205038"/>
              <a:gd name="connsiteX194" fmla="*/ 846764 w 3097213"/>
              <a:gd name="connsiteY194" fmla="*/ 1858002 h 2205038"/>
              <a:gd name="connsiteX195" fmla="*/ 852110 w 3097213"/>
              <a:gd name="connsiteY195" fmla="*/ 1858002 h 2205038"/>
              <a:gd name="connsiteX196" fmla="*/ 850652 w 3097213"/>
              <a:gd name="connsiteY196" fmla="*/ 1853142 h 2205038"/>
              <a:gd name="connsiteX197" fmla="*/ 741303 w 3097213"/>
              <a:gd name="connsiteY197" fmla="*/ 1497392 h 2205038"/>
              <a:gd name="connsiteX198" fmla="*/ 740817 w 3097213"/>
              <a:gd name="connsiteY198" fmla="*/ 1494476 h 2205038"/>
              <a:gd name="connsiteX199" fmla="*/ 737901 w 3097213"/>
              <a:gd name="connsiteY199" fmla="*/ 1494476 h 2205038"/>
              <a:gd name="connsiteX200" fmla="*/ 640701 w 3097213"/>
              <a:gd name="connsiteY200" fmla="*/ 1494476 h 2205038"/>
              <a:gd name="connsiteX201" fmla="*/ 2598858 w 3097213"/>
              <a:gd name="connsiteY201" fmla="*/ 1488644 h 2205038"/>
              <a:gd name="connsiteX202" fmla="*/ 2538770 w 3097213"/>
              <a:gd name="connsiteY202" fmla="*/ 1499891 h 2205038"/>
              <a:gd name="connsiteX203" fmla="*/ 2489486 w 3097213"/>
              <a:gd name="connsiteY203" fmla="*/ 1534294 h 2205038"/>
              <a:gd name="connsiteX204" fmla="*/ 2456521 w 3097213"/>
              <a:gd name="connsiteY204" fmla="*/ 1593286 h 2205038"/>
              <a:gd name="connsiteX205" fmla="*/ 2444724 w 3097213"/>
              <a:gd name="connsiteY205" fmla="*/ 1678081 h 2205038"/>
              <a:gd name="connsiteX206" fmla="*/ 2482100 w 3097213"/>
              <a:gd name="connsiteY206" fmla="*/ 1816244 h 2205038"/>
              <a:gd name="connsiteX207" fmla="*/ 2594338 w 3097213"/>
              <a:gd name="connsiteY207" fmla="*/ 1864320 h 2205038"/>
              <a:gd name="connsiteX208" fmla="*/ 2654426 w 3097213"/>
              <a:gd name="connsiteY208" fmla="*/ 1853183 h 2205038"/>
              <a:gd name="connsiteX209" fmla="*/ 2703709 w 3097213"/>
              <a:gd name="connsiteY209" fmla="*/ 1818670 h 2205038"/>
              <a:gd name="connsiteX210" fmla="*/ 2736565 w 3097213"/>
              <a:gd name="connsiteY210" fmla="*/ 1759568 h 2205038"/>
              <a:gd name="connsiteX211" fmla="*/ 2748472 w 3097213"/>
              <a:gd name="connsiteY211" fmla="*/ 1674883 h 2205038"/>
              <a:gd name="connsiteX212" fmla="*/ 2711096 w 3097213"/>
              <a:gd name="connsiteY212" fmla="*/ 1536720 h 2205038"/>
              <a:gd name="connsiteX213" fmla="*/ 2598858 w 3097213"/>
              <a:gd name="connsiteY213" fmla="*/ 1488644 h 2205038"/>
              <a:gd name="connsiteX214" fmla="*/ 896336 w 3097213"/>
              <a:gd name="connsiteY214" fmla="*/ 800472 h 2205038"/>
              <a:gd name="connsiteX215" fmla="*/ 896336 w 3097213"/>
              <a:gd name="connsiteY215" fmla="*/ 837407 h 2205038"/>
              <a:gd name="connsiteX216" fmla="*/ 896336 w 3097213"/>
              <a:gd name="connsiteY216" fmla="*/ 871913 h 2205038"/>
              <a:gd name="connsiteX217" fmla="*/ 896336 w 3097213"/>
              <a:gd name="connsiteY217" fmla="*/ 908849 h 2205038"/>
              <a:gd name="connsiteX218" fmla="*/ 933272 w 3097213"/>
              <a:gd name="connsiteY218" fmla="*/ 908849 h 2205038"/>
              <a:gd name="connsiteX219" fmla="*/ 1192795 w 3097213"/>
              <a:gd name="connsiteY219" fmla="*/ 908849 h 2205038"/>
              <a:gd name="connsiteX220" fmla="*/ 1229244 w 3097213"/>
              <a:gd name="connsiteY220" fmla="*/ 908849 h 2205038"/>
              <a:gd name="connsiteX221" fmla="*/ 1229244 w 3097213"/>
              <a:gd name="connsiteY221" fmla="*/ 871913 h 2205038"/>
              <a:gd name="connsiteX222" fmla="*/ 1229244 w 3097213"/>
              <a:gd name="connsiteY222" fmla="*/ 837407 h 2205038"/>
              <a:gd name="connsiteX223" fmla="*/ 1229244 w 3097213"/>
              <a:gd name="connsiteY223" fmla="*/ 800472 h 2205038"/>
              <a:gd name="connsiteX224" fmla="*/ 1192795 w 3097213"/>
              <a:gd name="connsiteY224" fmla="*/ 800472 h 2205038"/>
              <a:gd name="connsiteX225" fmla="*/ 933272 w 3097213"/>
              <a:gd name="connsiteY225" fmla="*/ 800472 h 2205038"/>
              <a:gd name="connsiteX226" fmla="*/ 2119105 w 3097213"/>
              <a:gd name="connsiteY226" fmla="*/ 700356 h 2205038"/>
              <a:gd name="connsiteX227" fmla="*/ 2119105 w 3097213"/>
              <a:gd name="connsiteY227" fmla="*/ 731460 h 2205038"/>
              <a:gd name="connsiteX228" fmla="*/ 2119105 w 3097213"/>
              <a:gd name="connsiteY228" fmla="*/ 801930 h 2205038"/>
              <a:gd name="connsiteX229" fmla="*/ 2049122 w 3097213"/>
              <a:gd name="connsiteY229" fmla="*/ 801930 h 2205038"/>
              <a:gd name="connsiteX230" fmla="*/ 2018018 w 3097213"/>
              <a:gd name="connsiteY230" fmla="*/ 801930 h 2205038"/>
              <a:gd name="connsiteX231" fmla="*/ 2018018 w 3097213"/>
              <a:gd name="connsiteY231" fmla="*/ 833034 h 2205038"/>
              <a:gd name="connsiteX232" fmla="*/ 2018018 w 3097213"/>
              <a:gd name="connsiteY232" fmla="*/ 875801 h 2205038"/>
              <a:gd name="connsiteX233" fmla="*/ 2018018 w 3097213"/>
              <a:gd name="connsiteY233" fmla="*/ 906419 h 2205038"/>
              <a:gd name="connsiteX234" fmla="*/ 2049122 w 3097213"/>
              <a:gd name="connsiteY234" fmla="*/ 906419 h 2205038"/>
              <a:gd name="connsiteX235" fmla="*/ 2119105 w 3097213"/>
              <a:gd name="connsiteY235" fmla="*/ 906419 h 2205038"/>
              <a:gd name="connsiteX236" fmla="*/ 2119105 w 3097213"/>
              <a:gd name="connsiteY236" fmla="*/ 977375 h 2205038"/>
              <a:gd name="connsiteX237" fmla="*/ 2119105 w 3097213"/>
              <a:gd name="connsiteY237" fmla="*/ 1008479 h 2205038"/>
              <a:gd name="connsiteX238" fmla="*/ 2150209 w 3097213"/>
              <a:gd name="connsiteY238" fmla="*/ 1008479 h 2205038"/>
              <a:gd name="connsiteX239" fmla="*/ 2193463 w 3097213"/>
              <a:gd name="connsiteY239" fmla="*/ 1008479 h 2205038"/>
              <a:gd name="connsiteX240" fmla="*/ 2224567 w 3097213"/>
              <a:gd name="connsiteY240" fmla="*/ 1008479 h 2205038"/>
              <a:gd name="connsiteX241" fmla="*/ 2224567 w 3097213"/>
              <a:gd name="connsiteY241" fmla="*/ 977375 h 2205038"/>
              <a:gd name="connsiteX242" fmla="*/ 2224567 w 3097213"/>
              <a:gd name="connsiteY242" fmla="*/ 906419 h 2205038"/>
              <a:gd name="connsiteX243" fmla="*/ 2294550 w 3097213"/>
              <a:gd name="connsiteY243" fmla="*/ 906419 h 2205038"/>
              <a:gd name="connsiteX244" fmla="*/ 2325654 w 3097213"/>
              <a:gd name="connsiteY244" fmla="*/ 906419 h 2205038"/>
              <a:gd name="connsiteX245" fmla="*/ 2325654 w 3097213"/>
              <a:gd name="connsiteY245" fmla="*/ 875801 h 2205038"/>
              <a:gd name="connsiteX246" fmla="*/ 2325654 w 3097213"/>
              <a:gd name="connsiteY246" fmla="*/ 833034 h 2205038"/>
              <a:gd name="connsiteX247" fmla="*/ 2325654 w 3097213"/>
              <a:gd name="connsiteY247" fmla="*/ 801930 h 2205038"/>
              <a:gd name="connsiteX248" fmla="*/ 2294550 w 3097213"/>
              <a:gd name="connsiteY248" fmla="*/ 801930 h 2205038"/>
              <a:gd name="connsiteX249" fmla="*/ 2224567 w 3097213"/>
              <a:gd name="connsiteY249" fmla="*/ 801930 h 2205038"/>
              <a:gd name="connsiteX250" fmla="*/ 2224567 w 3097213"/>
              <a:gd name="connsiteY250" fmla="*/ 731460 h 2205038"/>
              <a:gd name="connsiteX251" fmla="*/ 2224567 w 3097213"/>
              <a:gd name="connsiteY251" fmla="*/ 700356 h 2205038"/>
              <a:gd name="connsiteX252" fmla="*/ 2193463 w 3097213"/>
              <a:gd name="connsiteY252" fmla="*/ 700356 h 2205038"/>
              <a:gd name="connsiteX253" fmla="*/ 2150209 w 3097213"/>
              <a:gd name="connsiteY253" fmla="*/ 700356 h 2205038"/>
              <a:gd name="connsiteX254" fmla="*/ 2991760 w 3097213"/>
              <a:gd name="connsiteY254" fmla="*/ 668336 h 2205038"/>
              <a:gd name="connsiteX255" fmla="*/ 2925763 w 3097213"/>
              <a:gd name="connsiteY255" fmla="*/ 734779 h 2205038"/>
              <a:gd name="connsiteX256" fmla="*/ 2925763 w 3097213"/>
              <a:gd name="connsiteY256" fmla="*/ 735243 h 2205038"/>
              <a:gd name="connsiteX257" fmla="*/ 2991530 w 3097213"/>
              <a:gd name="connsiteY257" fmla="*/ 801686 h 2205038"/>
              <a:gd name="connsiteX258" fmla="*/ 3057296 w 3097213"/>
              <a:gd name="connsiteY258" fmla="*/ 735243 h 2205038"/>
              <a:gd name="connsiteX259" fmla="*/ 2991760 w 3097213"/>
              <a:gd name="connsiteY259" fmla="*/ 668336 h 2205038"/>
              <a:gd name="connsiteX260" fmla="*/ 2199907 w 3097213"/>
              <a:gd name="connsiteY260" fmla="*/ 527341 h 2205038"/>
              <a:gd name="connsiteX261" fmla="*/ 2338639 w 3097213"/>
              <a:gd name="connsiteY261" fmla="*/ 553905 h 2205038"/>
              <a:gd name="connsiteX262" fmla="*/ 2455536 w 3097213"/>
              <a:gd name="connsiteY262" fmla="*/ 628855 h 2205038"/>
              <a:gd name="connsiteX263" fmla="*/ 2532621 w 3097213"/>
              <a:gd name="connsiteY263" fmla="*/ 739738 h 2205038"/>
              <a:gd name="connsiteX264" fmla="*/ 2559419 w 3097213"/>
              <a:gd name="connsiteY264" fmla="*/ 869579 h 2205038"/>
              <a:gd name="connsiteX265" fmla="*/ 2532621 w 3097213"/>
              <a:gd name="connsiteY265" fmla="*/ 999309 h 2205038"/>
              <a:gd name="connsiteX266" fmla="*/ 2455536 w 3097213"/>
              <a:gd name="connsiteY266" fmla="*/ 1110302 h 2205038"/>
              <a:gd name="connsiteX267" fmla="*/ 2338639 w 3097213"/>
              <a:gd name="connsiteY267" fmla="*/ 1185253 h 2205038"/>
              <a:gd name="connsiteX268" fmla="*/ 2199907 w 3097213"/>
              <a:gd name="connsiteY268" fmla="*/ 1211706 h 2205038"/>
              <a:gd name="connsiteX269" fmla="*/ 2197481 w 3097213"/>
              <a:gd name="connsiteY269" fmla="*/ 1211706 h 2205038"/>
              <a:gd name="connsiteX270" fmla="*/ 2195055 w 3097213"/>
              <a:gd name="connsiteY270" fmla="*/ 1211816 h 2205038"/>
              <a:gd name="connsiteX271" fmla="*/ 1921340 w 3097213"/>
              <a:gd name="connsiteY271" fmla="*/ 1113499 h 2205038"/>
              <a:gd name="connsiteX272" fmla="*/ 1734195 w 3097213"/>
              <a:gd name="connsiteY272" fmla="*/ 862524 h 2205038"/>
              <a:gd name="connsiteX273" fmla="*/ 1903916 w 3097213"/>
              <a:gd name="connsiteY273" fmla="*/ 643074 h 2205038"/>
              <a:gd name="connsiteX274" fmla="*/ 2199907 w 3097213"/>
              <a:gd name="connsiteY274" fmla="*/ 527341 h 2205038"/>
              <a:gd name="connsiteX275" fmla="*/ 1048163 w 3097213"/>
              <a:gd name="connsiteY275" fmla="*/ 527341 h 2205038"/>
              <a:gd name="connsiteX276" fmla="*/ 1344218 w 3097213"/>
              <a:gd name="connsiteY276" fmla="*/ 643074 h 2205038"/>
              <a:gd name="connsiteX277" fmla="*/ 1514039 w 3097213"/>
              <a:gd name="connsiteY277" fmla="*/ 862524 h 2205038"/>
              <a:gd name="connsiteX278" fmla="*/ 1326894 w 3097213"/>
              <a:gd name="connsiteY278" fmla="*/ 1113499 h 2205038"/>
              <a:gd name="connsiteX279" fmla="*/ 1053018 w 3097213"/>
              <a:gd name="connsiteY279" fmla="*/ 1211816 h 2205038"/>
              <a:gd name="connsiteX280" fmla="*/ 1050591 w 3097213"/>
              <a:gd name="connsiteY280" fmla="*/ 1211706 h 2205038"/>
              <a:gd name="connsiteX281" fmla="*/ 1048163 w 3097213"/>
              <a:gd name="connsiteY281" fmla="*/ 1211706 h 2205038"/>
              <a:gd name="connsiteX282" fmla="*/ 909239 w 3097213"/>
              <a:gd name="connsiteY282" fmla="*/ 1185253 h 2205038"/>
              <a:gd name="connsiteX283" fmla="*/ 792384 w 3097213"/>
              <a:gd name="connsiteY283" fmla="*/ 1110302 h 2205038"/>
              <a:gd name="connsiteX284" fmla="*/ 715254 w 3097213"/>
              <a:gd name="connsiteY284" fmla="*/ 999309 h 2205038"/>
              <a:gd name="connsiteX285" fmla="*/ 688329 w 3097213"/>
              <a:gd name="connsiteY285" fmla="*/ 869579 h 2205038"/>
              <a:gd name="connsiteX286" fmla="*/ 715254 w 3097213"/>
              <a:gd name="connsiteY286" fmla="*/ 739738 h 2205038"/>
              <a:gd name="connsiteX287" fmla="*/ 792384 w 3097213"/>
              <a:gd name="connsiteY287" fmla="*/ 628855 h 2205038"/>
              <a:gd name="connsiteX288" fmla="*/ 909239 w 3097213"/>
              <a:gd name="connsiteY288" fmla="*/ 553905 h 2205038"/>
              <a:gd name="connsiteX289" fmla="*/ 1048163 w 3097213"/>
              <a:gd name="connsiteY289" fmla="*/ 527341 h 2205038"/>
              <a:gd name="connsiteX290" fmla="*/ 1048185 w 3097213"/>
              <a:gd name="connsiteY290" fmla="*/ 340718 h 2205038"/>
              <a:gd name="connsiteX291" fmla="*/ 840139 w 3097213"/>
              <a:gd name="connsiteY291" fmla="*/ 380513 h 2205038"/>
              <a:gd name="connsiteX292" fmla="*/ 662981 w 3097213"/>
              <a:gd name="connsiteY292" fmla="*/ 494385 h 2205038"/>
              <a:gd name="connsiteX293" fmla="*/ 543735 w 3097213"/>
              <a:gd name="connsiteY293" fmla="*/ 666020 h 2205038"/>
              <a:gd name="connsiteX294" fmla="*/ 501706 w 3097213"/>
              <a:gd name="connsiteY294" fmla="*/ 869624 h 2205038"/>
              <a:gd name="connsiteX295" fmla="*/ 543735 w 3097213"/>
              <a:gd name="connsiteY295" fmla="*/ 1073227 h 2205038"/>
              <a:gd name="connsiteX296" fmla="*/ 662981 w 3097213"/>
              <a:gd name="connsiteY296" fmla="*/ 1244862 h 2205038"/>
              <a:gd name="connsiteX297" fmla="*/ 840139 w 3097213"/>
              <a:gd name="connsiteY297" fmla="*/ 1358734 h 2205038"/>
              <a:gd name="connsiteX298" fmla="*/ 1043332 w 3097213"/>
              <a:gd name="connsiteY298" fmla="*/ 1398308 h 2205038"/>
              <a:gd name="connsiteX299" fmla="*/ 1043332 w 3097213"/>
              <a:gd name="connsiteY299" fmla="*/ 1398418 h 2205038"/>
              <a:gd name="connsiteX300" fmla="*/ 1048185 w 3097213"/>
              <a:gd name="connsiteY300" fmla="*/ 1398529 h 2205038"/>
              <a:gd name="connsiteX301" fmla="*/ 1453466 w 3097213"/>
              <a:gd name="connsiteY301" fmla="*/ 1250814 h 2205038"/>
              <a:gd name="connsiteX302" fmla="*/ 1624117 w 3097213"/>
              <a:gd name="connsiteY302" fmla="*/ 1038172 h 2205038"/>
              <a:gd name="connsiteX303" fmla="*/ 1794768 w 3097213"/>
              <a:gd name="connsiteY303" fmla="*/ 1250814 h 2205038"/>
              <a:gd name="connsiteX304" fmla="*/ 2200049 w 3097213"/>
              <a:gd name="connsiteY304" fmla="*/ 1398529 h 2205038"/>
              <a:gd name="connsiteX305" fmla="*/ 2204903 w 3097213"/>
              <a:gd name="connsiteY305" fmla="*/ 1398418 h 2205038"/>
              <a:gd name="connsiteX306" fmla="*/ 2204903 w 3097213"/>
              <a:gd name="connsiteY306" fmla="*/ 1398308 h 2205038"/>
              <a:gd name="connsiteX307" fmla="*/ 2407984 w 3097213"/>
              <a:gd name="connsiteY307" fmla="*/ 1358734 h 2205038"/>
              <a:gd name="connsiteX308" fmla="*/ 2585254 w 3097213"/>
              <a:gd name="connsiteY308" fmla="*/ 1244862 h 2205038"/>
              <a:gd name="connsiteX309" fmla="*/ 2704500 w 3097213"/>
              <a:gd name="connsiteY309" fmla="*/ 1073227 h 2205038"/>
              <a:gd name="connsiteX310" fmla="*/ 2746528 w 3097213"/>
              <a:gd name="connsiteY310" fmla="*/ 869624 h 2205038"/>
              <a:gd name="connsiteX311" fmla="*/ 2704500 w 3097213"/>
              <a:gd name="connsiteY311" fmla="*/ 666020 h 2205038"/>
              <a:gd name="connsiteX312" fmla="*/ 2585254 w 3097213"/>
              <a:gd name="connsiteY312" fmla="*/ 494385 h 2205038"/>
              <a:gd name="connsiteX313" fmla="*/ 2407984 w 3097213"/>
              <a:gd name="connsiteY313" fmla="*/ 380513 h 2205038"/>
              <a:gd name="connsiteX314" fmla="*/ 2200049 w 3097213"/>
              <a:gd name="connsiteY314" fmla="*/ 340718 h 2205038"/>
              <a:gd name="connsiteX315" fmla="*/ 1777118 w 3097213"/>
              <a:gd name="connsiteY315" fmla="*/ 505960 h 2205038"/>
              <a:gd name="connsiteX316" fmla="*/ 1624117 w 3097213"/>
              <a:gd name="connsiteY316" fmla="*/ 689941 h 2205038"/>
              <a:gd name="connsiteX317" fmla="*/ 1471006 w 3097213"/>
              <a:gd name="connsiteY317" fmla="*/ 505960 h 2205038"/>
              <a:gd name="connsiteX318" fmla="*/ 1048185 w 3097213"/>
              <a:gd name="connsiteY318" fmla="*/ 340718 h 2205038"/>
              <a:gd name="connsiteX319" fmla="*/ 890705 w 3097213"/>
              <a:gd name="connsiteY319" fmla="*/ 39686 h 2205038"/>
              <a:gd name="connsiteX320" fmla="*/ 823913 w 3097213"/>
              <a:gd name="connsiteY320" fmla="*/ 105338 h 2205038"/>
              <a:gd name="connsiteX321" fmla="*/ 823913 w 3097213"/>
              <a:gd name="connsiteY321" fmla="*/ 105568 h 2205038"/>
              <a:gd name="connsiteX322" fmla="*/ 890472 w 3097213"/>
              <a:gd name="connsiteY322" fmla="*/ 171449 h 2205038"/>
              <a:gd name="connsiteX323" fmla="*/ 957263 w 3097213"/>
              <a:gd name="connsiteY323" fmla="*/ 105797 h 2205038"/>
              <a:gd name="connsiteX324" fmla="*/ 957263 w 3097213"/>
              <a:gd name="connsiteY324" fmla="*/ 105568 h 2205038"/>
              <a:gd name="connsiteX325" fmla="*/ 890705 w 3097213"/>
              <a:gd name="connsiteY325" fmla="*/ 39686 h 2205038"/>
              <a:gd name="connsiteX326" fmla="*/ 300826 w 3097213"/>
              <a:gd name="connsiteY326" fmla="*/ 0 h 2205038"/>
              <a:gd name="connsiteX327" fmla="*/ 2929009 w 3097213"/>
              <a:gd name="connsiteY327" fmla="*/ 0 h 2205038"/>
              <a:gd name="connsiteX328" fmla="*/ 2992317 w 3097213"/>
              <a:gd name="connsiteY328" fmla="*/ 63021 h 2205038"/>
              <a:gd name="connsiteX329" fmla="*/ 2992317 w 3097213"/>
              <a:gd name="connsiteY329" fmla="*/ 535562 h 2205038"/>
              <a:gd name="connsiteX330" fmla="*/ 3097213 w 3097213"/>
              <a:gd name="connsiteY330" fmla="*/ 640366 h 2205038"/>
              <a:gd name="connsiteX331" fmla="*/ 3097213 w 3097213"/>
              <a:gd name="connsiteY331" fmla="*/ 1995199 h 2205038"/>
              <a:gd name="connsiteX332" fmla="*/ 2992317 w 3097213"/>
              <a:gd name="connsiteY332" fmla="*/ 2100234 h 2205038"/>
              <a:gd name="connsiteX333" fmla="*/ 2992317 w 3097213"/>
              <a:gd name="connsiteY333" fmla="*/ 2163717 h 2205038"/>
              <a:gd name="connsiteX334" fmla="*/ 2950959 w 3097213"/>
              <a:gd name="connsiteY334" fmla="*/ 2205038 h 2205038"/>
              <a:gd name="connsiteX335" fmla="*/ 2950728 w 3097213"/>
              <a:gd name="connsiteY335" fmla="*/ 2205038 h 2205038"/>
              <a:gd name="connsiteX336" fmla="*/ 300826 w 3097213"/>
              <a:gd name="connsiteY336" fmla="*/ 2205038 h 2205038"/>
              <a:gd name="connsiteX337" fmla="*/ 259468 w 3097213"/>
              <a:gd name="connsiteY337" fmla="*/ 2163717 h 2205038"/>
              <a:gd name="connsiteX338" fmla="*/ 259468 w 3097213"/>
              <a:gd name="connsiteY338" fmla="*/ 2068378 h 2205038"/>
              <a:gd name="connsiteX339" fmla="*/ 189460 w 3097213"/>
              <a:gd name="connsiteY339" fmla="*/ 2068378 h 2205038"/>
              <a:gd name="connsiteX340" fmla="*/ 189460 w 3097213"/>
              <a:gd name="connsiteY340" fmla="*/ 1696254 h 2205038"/>
              <a:gd name="connsiteX341" fmla="*/ 259468 w 3097213"/>
              <a:gd name="connsiteY341" fmla="*/ 1696254 h 2205038"/>
              <a:gd name="connsiteX342" fmla="*/ 259468 w 3097213"/>
              <a:gd name="connsiteY342" fmla="*/ 922921 h 2205038"/>
              <a:gd name="connsiteX343" fmla="*/ 255078 w 3097213"/>
              <a:gd name="connsiteY343" fmla="*/ 915303 h 2205038"/>
              <a:gd name="connsiteX344" fmla="*/ 255078 w 3097213"/>
              <a:gd name="connsiteY344" fmla="*/ 912995 h 2205038"/>
              <a:gd name="connsiteX345" fmla="*/ 255078 w 3097213"/>
              <a:gd name="connsiteY345" fmla="*/ 866826 h 2205038"/>
              <a:gd name="connsiteX346" fmla="*/ 0 w 3097213"/>
              <a:gd name="connsiteY346" fmla="*/ 866826 h 2205038"/>
              <a:gd name="connsiteX347" fmla="*/ 0 w 3097213"/>
              <a:gd name="connsiteY347" fmla="*/ 837047 h 2205038"/>
              <a:gd name="connsiteX348" fmla="*/ 0 w 3097213"/>
              <a:gd name="connsiteY348" fmla="*/ 423140 h 2205038"/>
              <a:gd name="connsiteX349" fmla="*/ 0 w 3097213"/>
              <a:gd name="connsiteY349" fmla="*/ 393130 h 2205038"/>
              <a:gd name="connsiteX350" fmla="*/ 255078 w 3097213"/>
              <a:gd name="connsiteY350" fmla="*/ 393130 h 2205038"/>
              <a:gd name="connsiteX351" fmla="*/ 255078 w 3097213"/>
              <a:gd name="connsiteY351" fmla="*/ 346961 h 2205038"/>
              <a:gd name="connsiteX352" fmla="*/ 255078 w 3097213"/>
              <a:gd name="connsiteY352" fmla="*/ 344884 h 2205038"/>
              <a:gd name="connsiteX353" fmla="*/ 255309 w 3097213"/>
              <a:gd name="connsiteY353" fmla="*/ 344191 h 2205038"/>
              <a:gd name="connsiteX354" fmla="*/ 257389 w 3097213"/>
              <a:gd name="connsiteY354" fmla="*/ 339574 h 2205038"/>
              <a:gd name="connsiteX355" fmla="*/ 258082 w 3097213"/>
              <a:gd name="connsiteY355" fmla="*/ 338651 h 2205038"/>
              <a:gd name="connsiteX356" fmla="*/ 258313 w 3097213"/>
              <a:gd name="connsiteY356" fmla="*/ 338651 h 2205038"/>
              <a:gd name="connsiteX357" fmla="*/ 259468 w 3097213"/>
              <a:gd name="connsiteY357" fmla="*/ 337266 h 2205038"/>
              <a:gd name="connsiteX358" fmla="*/ 259468 w 3097213"/>
              <a:gd name="connsiteY358" fmla="*/ 41321 h 2205038"/>
              <a:gd name="connsiteX359" fmla="*/ 300826 w 3097213"/>
              <a:gd name="connsiteY359"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686386" y="1577096"/>
                </a:moveTo>
                <a:lnTo>
                  <a:pt x="729639" y="1725325"/>
                </a:lnTo>
                <a:lnTo>
                  <a:pt x="643132" y="1725325"/>
                </a:lnTo>
                <a:close/>
                <a:moveTo>
                  <a:pt x="1263750" y="1558142"/>
                </a:moveTo>
                <a:lnTo>
                  <a:pt x="1295268" y="1558142"/>
                </a:lnTo>
                <a:cubicBezTo>
                  <a:pt x="1313893" y="1558142"/>
                  <a:pt x="1329212" y="1560787"/>
                  <a:pt x="1341334" y="1565967"/>
                </a:cubicBezTo>
                <a:cubicBezTo>
                  <a:pt x="1353567" y="1571148"/>
                  <a:pt x="1363154" y="1578752"/>
                  <a:pt x="1370428" y="1588672"/>
                </a:cubicBezTo>
                <a:cubicBezTo>
                  <a:pt x="1377591" y="1598592"/>
                  <a:pt x="1382881" y="1610715"/>
                  <a:pt x="1385967" y="1625374"/>
                </a:cubicBezTo>
                <a:cubicBezTo>
                  <a:pt x="1389053" y="1640143"/>
                  <a:pt x="1390595" y="1657117"/>
                  <a:pt x="1390595" y="1676074"/>
                </a:cubicBezTo>
                <a:cubicBezTo>
                  <a:pt x="1390595" y="1717736"/>
                  <a:pt x="1381889" y="1747494"/>
                  <a:pt x="1365138" y="1766121"/>
                </a:cubicBezTo>
                <a:cubicBezTo>
                  <a:pt x="1348277" y="1784858"/>
                  <a:pt x="1323701" y="1794337"/>
                  <a:pt x="1290420" y="1794337"/>
                </a:cubicBezTo>
                <a:lnTo>
                  <a:pt x="1263750" y="1794337"/>
                </a:lnTo>
                <a:close/>
                <a:moveTo>
                  <a:pt x="958058" y="1558142"/>
                </a:moveTo>
                <a:lnTo>
                  <a:pt x="984775" y="1558142"/>
                </a:lnTo>
                <a:cubicBezTo>
                  <a:pt x="1007297" y="1558142"/>
                  <a:pt x="1023746" y="1561886"/>
                  <a:pt x="1034345" y="1568933"/>
                </a:cubicBezTo>
                <a:cubicBezTo>
                  <a:pt x="1044723" y="1575760"/>
                  <a:pt x="1049911" y="1586661"/>
                  <a:pt x="1049911" y="1603288"/>
                </a:cubicBezTo>
                <a:cubicBezTo>
                  <a:pt x="1049911" y="1611107"/>
                  <a:pt x="1048255" y="1617933"/>
                  <a:pt x="1045164" y="1623769"/>
                </a:cubicBezTo>
                <a:cubicBezTo>
                  <a:pt x="1042073" y="1629716"/>
                  <a:pt x="1037767" y="1634561"/>
                  <a:pt x="1032026" y="1638635"/>
                </a:cubicBezTo>
                <a:cubicBezTo>
                  <a:pt x="1026175" y="1642709"/>
                  <a:pt x="1019220" y="1645792"/>
                  <a:pt x="1010830" y="1647884"/>
                </a:cubicBezTo>
                <a:cubicBezTo>
                  <a:pt x="1002439" y="1649977"/>
                  <a:pt x="992944" y="1650967"/>
                  <a:pt x="982456" y="1650967"/>
                </a:cubicBezTo>
                <a:lnTo>
                  <a:pt x="958058" y="1650967"/>
                </a:lnTo>
                <a:close/>
                <a:moveTo>
                  <a:pt x="2596543" y="1556684"/>
                </a:moveTo>
                <a:cubicBezTo>
                  <a:pt x="2622353" y="1556684"/>
                  <a:pt x="2639780" y="1566052"/>
                  <a:pt x="2650920" y="1585669"/>
                </a:cubicBezTo>
                <a:cubicBezTo>
                  <a:pt x="2661950" y="1605397"/>
                  <a:pt x="2667796" y="1636256"/>
                  <a:pt x="2667796" y="1678025"/>
                </a:cubicBezTo>
                <a:cubicBezTo>
                  <a:pt x="2667796" y="1697422"/>
                  <a:pt x="2666473" y="1714615"/>
                  <a:pt x="2663715" y="1729493"/>
                </a:cubicBezTo>
                <a:cubicBezTo>
                  <a:pt x="2660958" y="1744262"/>
                  <a:pt x="2656656" y="1756715"/>
                  <a:pt x="2650920" y="1766634"/>
                </a:cubicBezTo>
                <a:cubicBezTo>
                  <a:pt x="2645185" y="1776443"/>
                  <a:pt x="2637905" y="1783717"/>
                  <a:pt x="2628971" y="1788786"/>
                </a:cubicBezTo>
                <a:cubicBezTo>
                  <a:pt x="2620147" y="1793746"/>
                  <a:pt x="2609448" y="1796281"/>
                  <a:pt x="2596543" y="1796281"/>
                </a:cubicBezTo>
                <a:cubicBezTo>
                  <a:pt x="2571063" y="1796281"/>
                  <a:pt x="2553636" y="1786692"/>
                  <a:pt x="2542496" y="1767075"/>
                </a:cubicBezTo>
                <a:cubicBezTo>
                  <a:pt x="2531245" y="1747347"/>
                  <a:pt x="2525399" y="1716599"/>
                  <a:pt x="2525399" y="1674829"/>
                </a:cubicBezTo>
                <a:cubicBezTo>
                  <a:pt x="2525399" y="1655432"/>
                  <a:pt x="2526833" y="1638129"/>
                  <a:pt x="2529590" y="1623361"/>
                </a:cubicBezTo>
                <a:cubicBezTo>
                  <a:pt x="2532348" y="1608483"/>
                  <a:pt x="2536650" y="1596139"/>
                  <a:pt x="2542496" y="1586330"/>
                </a:cubicBezTo>
                <a:cubicBezTo>
                  <a:pt x="2548342" y="1576411"/>
                  <a:pt x="2555621" y="1569137"/>
                  <a:pt x="2564445" y="1564178"/>
                </a:cubicBezTo>
                <a:cubicBezTo>
                  <a:pt x="2573159" y="1559108"/>
                  <a:pt x="2583748" y="1556684"/>
                  <a:pt x="2596543" y="1556684"/>
                </a:cubicBezTo>
                <a:close/>
                <a:moveTo>
                  <a:pt x="2142919" y="1494476"/>
                </a:moveTo>
                <a:lnTo>
                  <a:pt x="2142919" y="1498364"/>
                </a:lnTo>
                <a:lnTo>
                  <a:pt x="2142919" y="1854114"/>
                </a:lnTo>
                <a:lnTo>
                  <a:pt x="2142919" y="1858002"/>
                </a:lnTo>
                <a:lnTo>
                  <a:pt x="2146807" y="1858002"/>
                </a:lnTo>
                <a:lnTo>
                  <a:pt x="2209501" y="1858002"/>
                </a:lnTo>
                <a:lnTo>
                  <a:pt x="2213389" y="1858002"/>
                </a:lnTo>
                <a:lnTo>
                  <a:pt x="2213389" y="1854114"/>
                </a:lnTo>
                <a:lnTo>
                  <a:pt x="2213389" y="1743793"/>
                </a:lnTo>
                <a:lnTo>
                  <a:pt x="2213389" y="1613546"/>
                </a:lnTo>
                <a:lnTo>
                  <a:pt x="2226511" y="1643191"/>
                </a:lnTo>
                <a:lnTo>
                  <a:pt x="2325168" y="1855572"/>
                </a:lnTo>
                <a:lnTo>
                  <a:pt x="2326140" y="1858002"/>
                </a:lnTo>
                <a:lnTo>
                  <a:pt x="2328570" y="1858002"/>
                </a:lnTo>
                <a:lnTo>
                  <a:pt x="2413134" y="1858002"/>
                </a:lnTo>
                <a:lnTo>
                  <a:pt x="2417022" y="1858002"/>
                </a:lnTo>
                <a:lnTo>
                  <a:pt x="2417022" y="1854114"/>
                </a:lnTo>
                <a:lnTo>
                  <a:pt x="2417022" y="1498364"/>
                </a:lnTo>
                <a:lnTo>
                  <a:pt x="2417022" y="1494476"/>
                </a:lnTo>
                <a:lnTo>
                  <a:pt x="2413134" y="1494476"/>
                </a:lnTo>
                <a:lnTo>
                  <a:pt x="2349954" y="1494476"/>
                </a:lnTo>
                <a:lnTo>
                  <a:pt x="2346066" y="1494476"/>
                </a:lnTo>
                <a:lnTo>
                  <a:pt x="2346066" y="1498364"/>
                </a:lnTo>
                <a:lnTo>
                  <a:pt x="2346066" y="1596535"/>
                </a:lnTo>
                <a:lnTo>
                  <a:pt x="2346066" y="1735531"/>
                </a:lnTo>
                <a:lnTo>
                  <a:pt x="2335860" y="1710745"/>
                </a:lnTo>
                <a:lnTo>
                  <a:pt x="2234773" y="1496906"/>
                </a:lnTo>
                <a:lnTo>
                  <a:pt x="2233801" y="1494476"/>
                </a:lnTo>
                <a:lnTo>
                  <a:pt x="2231857" y="1494476"/>
                </a:lnTo>
                <a:lnTo>
                  <a:pt x="2146807" y="1494476"/>
                </a:lnTo>
                <a:close/>
                <a:moveTo>
                  <a:pt x="1840629" y="1494476"/>
                </a:moveTo>
                <a:lnTo>
                  <a:pt x="1840629" y="1498364"/>
                </a:lnTo>
                <a:lnTo>
                  <a:pt x="1840629" y="1553282"/>
                </a:lnTo>
                <a:lnTo>
                  <a:pt x="1840629" y="1556684"/>
                </a:lnTo>
                <a:lnTo>
                  <a:pt x="1844517" y="1556684"/>
                </a:lnTo>
                <a:lnTo>
                  <a:pt x="1921790" y="1556684"/>
                </a:lnTo>
                <a:lnTo>
                  <a:pt x="1921790" y="1795309"/>
                </a:lnTo>
                <a:lnTo>
                  <a:pt x="1844517" y="1795309"/>
                </a:lnTo>
                <a:lnTo>
                  <a:pt x="1840629" y="1795309"/>
                </a:lnTo>
                <a:lnTo>
                  <a:pt x="1840629" y="1798710"/>
                </a:lnTo>
                <a:lnTo>
                  <a:pt x="1840629" y="1854114"/>
                </a:lnTo>
                <a:lnTo>
                  <a:pt x="1840629" y="1858002"/>
                </a:lnTo>
                <a:lnTo>
                  <a:pt x="1844517" y="1858002"/>
                </a:lnTo>
                <a:lnTo>
                  <a:pt x="2077310" y="1858002"/>
                </a:lnTo>
                <a:lnTo>
                  <a:pt x="2080712" y="1858002"/>
                </a:lnTo>
                <a:lnTo>
                  <a:pt x="2080712" y="1854114"/>
                </a:lnTo>
                <a:lnTo>
                  <a:pt x="2080712" y="1798710"/>
                </a:lnTo>
                <a:lnTo>
                  <a:pt x="2080712" y="1795309"/>
                </a:lnTo>
                <a:lnTo>
                  <a:pt x="2077310" y="1795309"/>
                </a:lnTo>
                <a:lnTo>
                  <a:pt x="2000036" y="1795309"/>
                </a:lnTo>
                <a:lnTo>
                  <a:pt x="2000036" y="1556684"/>
                </a:lnTo>
                <a:lnTo>
                  <a:pt x="2077310" y="1556684"/>
                </a:lnTo>
                <a:lnTo>
                  <a:pt x="2080712" y="1556684"/>
                </a:lnTo>
                <a:lnTo>
                  <a:pt x="2080712" y="1553282"/>
                </a:lnTo>
                <a:lnTo>
                  <a:pt x="2080712" y="1498364"/>
                </a:lnTo>
                <a:lnTo>
                  <a:pt x="2080712" y="1494476"/>
                </a:lnTo>
                <a:lnTo>
                  <a:pt x="2077310" y="1494476"/>
                </a:lnTo>
                <a:lnTo>
                  <a:pt x="1844517" y="1494476"/>
                </a:lnTo>
                <a:close/>
                <a:moveTo>
                  <a:pt x="1505291" y="1494476"/>
                </a:moveTo>
                <a:lnTo>
                  <a:pt x="1505291" y="1498117"/>
                </a:lnTo>
                <a:lnTo>
                  <a:pt x="1505291" y="1734456"/>
                </a:lnTo>
                <a:cubicBezTo>
                  <a:pt x="1505291" y="1754206"/>
                  <a:pt x="1507716" y="1771970"/>
                  <a:pt x="1512455" y="1788078"/>
                </a:cubicBezTo>
                <a:cubicBezTo>
                  <a:pt x="1517305" y="1804188"/>
                  <a:pt x="1525241" y="1818090"/>
                  <a:pt x="1536264" y="1829344"/>
                </a:cubicBezTo>
                <a:cubicBezTo>
                  <a:pt x="1547176" y="1840819"/>
                  <a:pt x="1561395" y="1849425"/>
                  <a:pt x="1578810" y="1855383"/>
                </a:cubicBezTo>
                <a:cubicBezTo>
                  <a:pt x="1596226" y="1861341"/>
                  <a:pt x="1616838" y="1864320"/>
                  <a:pt x="1640866" y="1864320"/>
                </a:cubicBezTo>
                <a:cubicBezTo>
                  <a:pt x="1662140" y="1864320"/>
                  <a:pt x="1681650" y="1861341"/>
                  <a:pt x="1698955" y="1855383"/>
                </a:cubicBezTo>
                <a:cubicBezTo>
                  <a:pt x="1716260" y="1849425"/>
                  <a:pt x="1731140" y="1840488"/>
                  <a:pt x="1743265" y="1828572"/>
                </a:cubicBezTo>
                <a:cubicBezTo>
                  <a:pt x="1755500" y="1816766"/>
                  <a:pt x="1764869" y="1801981"/>
                  <a:pt x="1771262" y="1784327"/>
                </a:cubicBezTo>
                <a:cubicBezTo>
                  <a:pt x="1777765" y="1766673"/>
                  <a:pt x="1780851" y="1746262"/>
                  <a:pt x="1780851" y="1723201"/>
                </a:cubicBezTo>
                <a:lnTo>
                  <a:pt x="1780851" y="1498117"/>
                </a:lnTo>
                <a:lnTo>
                  <a:pt x="1780851" y="1494476"/>
                </a:lnTo>
                <a:lnTo>
                  <a:pt x="1777214" y="1494476"/>
                </a:lnTo>
                <a:lnTo>
                  <a:pt x="1707883" y="1494476"/>
                </a:lnTo>
                <a:lnTo>
                  <a:pt x="1704245" y="1494476"/>
                </a:lnTo>
                <a:lnTo>
                  <a:pt x="1704245" y="1498117"/>
                </a:lnTo>
                <a:lnTo>
                  <a:pt x="1704245" y="1727615"/>
                </a:lnTo>
                <a:cubicBezTo>
                  <a:pt x="1704245" y="1741407"/>
                  <a:pt x="1702813" y="1752992"/>
                  <a:pt x="1700278" y="1762370"/>
                </a:cubicBezTo>
                <a:cubicBezTo>
                  <a:pt x="1697742" y="1771749"/>
                  <a:pt x="1694105" y="1779252"/>
                  <a:pt x="1689255" y="1784989"/>
                </a:cubicBezTo>
                <a:cubicBezTo>
                  <a:pt x="1684405" y="1790837"/>
                  <a:pt x="1678453" y="1794919"/>
                  <a:pt x="1671178" y="1797457"/>
                </a:cubicBezTo>
                <a:cubicBezTo>
                  <a:pt x="1663793" y="1800105"/>
                  <a:pt x="1654644" y="1801429"/>
                  <a:pt x="1643402" y="1801429"/>
                </a:cubicBezTo>
                <a:cubicBezTo>
                  <a:pt x="1631608" y="1801429"/>
                  <a:pt x="1621798" y="1799884"/>
                  <a:pt x="1614413" y="1796905"/>
                </a:cubicBezTo>
                <a:cubicBezTo>
                  <a:pt x="1606807" y="1793816"/>
                  <a:pt x="1600635" y="1789292"/>
                  <a:pt x="1595675" y="1783334"/>
                </a:cubicBezTo>
                <a:cubicBezTo>
                  <a:pt x="1590714" y="1777376"/>
                  <a:pt x="1587297" y="1770204"/>
                  <a:pt x="1585203" y="1761377"/>
                </a:cubicBezTo>
                <a:cubicBezTo>
                  <a:pt x="1583109" y="1752440"/>
                  <a:pt x="1582117" y="1742069"/>
                  <a:pt x="1582117" y="1730373"/>
                </a:cubicBezTo>
                <a:lnTo>
                  <a:pt x="1582117" y="1498117"/>
                </a:lnTo>
                <a:lnTo>
                  <a:pt x="1582117" y="1494476"/>
                </a:lnTo>
                <a:lnTo>
                  <a:pt x="1578369" y="1494476"/>
                </a:lnTo>
                <a:lnTo>
                  <a:pt x="1509148" y="1494476"/>
                </a:lnTo>
                <a:close/>
                <a:moveTo>
                  <a:pt x="1186962" y="1494476"/>
                </a:moveTo>
                <a:lnTo>
                  <a:pt x="1186962" y="1498117"/>
                </a:lnTo>
                <a:lnTo>
                  <a:pt x="1186962" y="1854251"/>
                </a:lnTo>
                <a:lnTo>
                  <a:pt x="1186962" y="1858002"/>
                </a:lnTo>
                <a:lnTo>
                  <a:pt x="1190714" y="1858002"/>
                </a:lnTo>
                <a:lnTo>
                  <a:pt x="1284278" y="1858002"/>
                </a:lnTo>
                <a:cubicBezTo>
                  <a:pt x="1317157" y="1858002"/>
                  <a:pt x="1345403" y="1853699"/>
                  <a:pt x="1369235" y="1844873"/>
                </a:cubicBezTo>
                <a:cubicBezTo>
                  <a:pt x="1392957" y="1836047"/>
                  <a:pt x="1412707" y="1823470"/>
                  <a:pt x="1428154" y="1807031"/>
                </a:cubicBezTo>
                <a:cubicBezTo>
                  <a:pt x="1443490" y="1790813"/>
                  <a:pt x="1454634" y="1771065"/>
                  <a:pt x="1461916" y="1748007"/>
                </a:cubicBezTo>
                <a:cubicBezTo>
                  <a:pt x="1469088" y="1725059"/>
                  <a:pt x="1472729" y="1699684"/>
                  <a:pt x="1472729" y="1671771"/>
                </a:cubicBezTo>
                <a:cubicBezTo>
                  <a:pt x="1472729" y="1641321"/>
                  <a:pt x="1469088" y="1614953"/>
                  <a:pt x="1461916" y="1592667"/>
                </a:cubicBezTo>
                <a:cubicBezTo>
                  <a:pt x="1454634" y="1570381"/>
                  <a:pt x="1443821" y="1551846"/>
                  <a:pt x="1429257" y="1537172"/>
                </a:cubicBezTo>
                <a:cubicBezTo>
                  <a:pt x="1414693" y="1522499"/>
                  <a:pt x="1396488" y="1511797"/>
                  <a:pt x="1374862" y="1504847"/>
                </a:cubicBezTo>
                <a:cubicBezTo>
                  <a:pt x="1353236" y="1497896"/>
                  <a:pt x="1328301" y="1494476"/>
                  <a:pt x="1299724" y="1494476"/>
                </a:cubicBezTo>
                <a:lnTo>
                  <a:pt x="1190714" y="1494476"/>
                </a:lnTo>
                <a:close/>
                <a:moveTo>
                  <a:pt x="881270" y="1494476"/>
                </a:moveTo>
                <a:lnTo>
                  <a:pt x="881270" y="1498117"/>
                </a:lnTo>
                <a:lnTo>
                  <a:pt x="881270" y="1854251"/>
                </a:lnTo>
                <a:lnTo>
                  <a:pt x="881270" y="1858002"/>
                </a:lnTo>
                <a:lnTo>
                  <a:pt x="885132" y="1858002"/>
                </a:lnTo>
                <a:lnTo>
                  <a:pt x="954414" y="1858002"/>
                </a:lnTo>
                <a:lnTo>
                  <a:pt x="958165" y="1858002"/>
                </a:lnTo>
                <a:lnTo>
                  <a:pt x="958165" y="1854251"/>
                </a:lnTo>
                <a:lnTo>
                  <a:pt x="958165" y="1710606"/>
                </a:lnTo>
                <a:lnTo>
                  <a:pt x="967652" y="1710606"/>
                </a:lnTo>
                <a:cubicBezTo>
                  <a:pt x="978905" y="1710606"/>
                  <a:pt x="988393" y="1713254"/>
                  <a:pt x="996557" y="1718329"/>
                </a:cubicBezTo>
                <a:cubicBezTo>
                  <a:pt x="1004610" y="1723514"/>
                  <a:pt x="1010898" y="1731016"/>
                  <a:pt x="1015532" y="1741387"/>
                </a:cubicBezTo>
                <a:lnTo>
                  <a:pt x="1067494" y="1855796"/>
                </a:lnTo>
                <a:lnTo>
                  <a:pt x="1068376" y="1858002"/>
                </a:lnTo>
                <a:lnTo>
                  <a:pt x="1070803" y="1858002"/>
                </a:lnTo>
                <a:lnTo>
                  <a:pt x="1152331" y="1858002"/>
                </a:lnTo>
                <a:lnTo>
                  <a:pt x="1158289" y="1858002"/>
                </a:lnTo>
                <a:lnTo>
                  <a:pt x="1155641" y="1852596"/>
                </a:lnTo>
                <a:lnTo>
                  <a:pt x="1096729" y="1733223"/>
                </a:lnTo>
                <a:cubicBezTo>
                  <a:pt x="1089117" y="1717777"/>
                  <a:pt x="1081505" y="1705862"/>
                  <a:pt x="1073561" y="1697367"/>
                </a:cubicBezTo>
                <a:cubicBezTo>
                  <a:pt x="1068928" y="1692402"/>
                  <a:pt x="1063964" y="1688872"/>
                  <a:pt x="1058668" y="1686003"/>
                </a:cubicBezTo>
                <a:cubicBezTo>
                  <a:pt x="1066060" y="1684238"/>
                  <a:pt x="1073230" y="1682031"/>
                  <a:pt x="1079850" y="1678942"/>
                </a:cubicBezTo>
                <a:cubicBezTo>
                  <a:pt x="1090110" y="1674198"/>
                  <a:pt x="1098935" y="1667910"/>
                  <a:pt x="1106437" y="1660297"/>
                </a:cubicBezTo>
                <a:cubicBezTo>
                  <a:pt x="1113939" y="1652574"/>
                  <a:pt x="1119786" y="1643307"/>
                  <a:pt x="1123868" y="1632715"/>
                </a:cubicBezTo>
                <a:cubicBezTo>
                  <a:pt x="1128060" y="1622014"/>
                  <a:pt x="1130046" y="1609988"/>
                  <a:pt x="1130156" y="1596528"/>
                </a:cubicBezTo>
                <a:cubicBezTo>
                  <a:pt x="1130046" y="1577883"/>
                  <a:pt x="1126847" y="1561996"/>
                  <a:pt x="1120228" y="1548867"/>
                </a:cubicBezTo>
                <a:cubicBezTo>
                  <a:pt x="1113719" y="1535738"/>
                  <a:pt x="1104231" y="1525036"/>
                  <a:pt x="1092096" y="1516872"/>
                </a:cubicBezTo>
                <a:cubicBezTo>
                  <a:pt x="1079960" y="1508708"/>
                  <a:pt x="1065397" y="1502971"/>
                  <a:pt x="1048518" y="1499551"/>
                </a:cubicBezTo>
                <a:cubicBezTo>
                  <a:pt x="1031639" y="1496131"/>
                  <a:pt x="1012884" y="1494476"/>
                  <a:pt x="992475" y="1494476"/>
                </a:cubicBezTo>
                <a:lnTo>
                  <a:pt x="885132" y="1494476"/>
                </a:lnTo>
                <a:close/>
                <a:moveTo>
                  <a:pt x="638272" y="1494476"/>
                </a:moveTo>
                <a:lnTo>
                  <a:pt x="637300" y="1497392"/>
                </a:lnTo>
                <a:lnTo>
                  <a:pt x="528436" y="1853142"/>
                </a:lnTo>
                <a:lnTo>
                  <a:pt x="526978" y="1858002"/>
                </a:lnTo>
                <a:lnTo>
                  <a:pt x="531838" y="1858002"/>
                </a:lnTo>
                <a:lnTo>
                  <a:pt x="600850" y="1858002"/>
                </a:lnTo>
                <a:lnTo>
                  <a:pt x="603280" y="1858002"/>
                </a:lnTo>
                <a:lnTo>
                  <a:pt x="604252" y="1855086"/>
                </a:lnTo>
                <a:lnTo>
                  <a:pt x="624178" y="1787533"/>
                </a:lnTo>
                <a:lnTo>
                  <a:pt x="747135" y="1787533"/>
                </a:lnTo>
                <a:lnTo>
                  <a:pt x="766575" y="1855086"/>
                </a:lnTo>
                <a:lnTo>
                  <a:pt x="767547" y="1858002"/>
                </a:lnTo>
                <a:lnTo>
                  <a:pt x="770463" y="1858002"/>
                </a:lnTo>
                <a:lnTo>
                  <a:pt x="846764" y="1858002"/>
                </a:lnTo>
                <a:lnTo>
                  <a:pt x="852110" y="1858002"/>
                </a:lnTo>
                <a:lnTo>
                  <a:pt x="850652" y="1853142"/>
                </a:lnTo>
                <a:lnTo>
                  <a:pt x="741303" y="1497392"/>
                </a:lnTo>
                <a:lnTo>
                  <a:pt x="740817" y="1494476"/>
                </a:lnTo>
                <a:lnTo>
                  <a:pt x="737901" y="1494476"/>
                </a:lnTo>
                <a:lnTo>
                  <a:pt x="640701" y="1494476"/>
                </a:lnTo>
                <a:close/>
                <a:moveTo>
                  <a:pt x="2598858" y="1488644"/>
                </a:moveTo>
                <a:cubicBezTo>
                  <a:pt x="2577579" y="1488644"/>
                  <a:pt x="2557513" y="1492393"/>
                  <a:pt x="2538770" y="1499891"/>
                </a:cubicBezTo>
                <a:cubicBezTo>
                  <a:pt x="2519916" y="1507279"/>
                  <a:pt x="2503378" y="1518857"/>
                  <a:pt x="2489486" y="1534294"/>
                </a:cubicBezTo>
                <a:cubicBezTo>
                  <a:pt x="2475374" y="1549732"/>
                  <a:pt x="2464459" y="1569469"/>
                  <a:pt x="2456521" y="1593286"/>
                </a:cubicBezTo>
                <a:cubicBezTo>
                  <a:pt x="2448582" y="1617214"/>
                  <a:pt x="2444724" y="1645442"/>
                  <a:pt x="2444724" y="1678081"/>
                </a:cubicBezTo>
                <a:cubicBezTo>
                  <a:pt x="2444724" y="1737955"/>
                  <a:pt x="2457072" y="1784157"/>
                  <a:pt x="2482100" y="1816244"/>
                </a:cubicBezTo>
                <a:cubicBezTo>
                  <a:pt x="2507348" y="1848222"/>
                  <a:pt x="2545054" y="1864320"/>
                  <a:pt x="2594338" y="1864320"/>
                </a:cubicBezTo>
                <a:cubicBezTo>
                  <a:pt x="2615616" y="1864320"/>
                  <a:pt x="2635683" y="1860571"/>
                  <a:pt x="2654426" y="1853183"/>
                </a:cubicBezTo>
                <a:cubicBezTo>
                  <a:pt x="2673279" y="1845685"/>
                  <a:pt x="2689817" y="1834218"/>
                  <a:pt x="2703709" y="1818670"/>
                </a:cubicBezTo>
                <a:cubicBezTo>
                  <a:pt x="2717822" y="1803233"/>
                  <a:pt x="2728737" y="1783385"/>
                  <a:pt x="2736565" y="1759568"/>
                </a:cubicBezTo>
                <a:cubicBezTo>
                  <a:pt x="2744613" y="1735640"/>
                  <a:pt x="2748472" y="1707522"/>
                  <a:pt x="2748472" y="1674883"/>
                </a:cubicBezTo>
                <a:cubicBezTo>
                  <a:pt x="2748472" y="1614788"/>
                  <a:pt x="2736234" y="1568697"/>
                  <a:pt x="2711096" y="1536720"/>
                </a:cubicBezTo>
                <a:cubicBezTo>
                  <a:pt x="2685958" y="1504743"/>
                  <a:pt x="2648031" y="1488644"/>
                  <a:pt x="2598858" y="1488644"/>
                </a:cubicBezTo>
                <a:close/>
                <a:moveTo>
                  <a:pt x="896336" y="800472"/>
                </a:moveTo>
                <a:lnTo>
                  <a:pt x="896336" y="837407"/>
                </a:lnTo>
                <a:lnTo>
                  <a:pt x="896336" y="871913"/>
                </a:lnTo>
                <a:lnTo>
                  <a:pt x="896336" y="908849"/>
                </a:lnTo>
                <a:lnTo>
                  <a:pt x="933272" y="908849"/>
                </a:lnTo>
                <a:lnTo>
                  <a:pt x="1192795" y="908849"/>
                </a:lnTo>
                <a:lnTo>
                  <a:pt x="1229244" y="908849"/>
                </a:lnTo>
                <a:lnTo>
                  <a:pt x="1229244" y="871913"/>
                </a:lnTo>
                <a:lnTo>
                  <a:pt x="1229244" y="837407"/>
                </a:lnTo>
                <a:lnTo>
                  <a:pt x="1229244" y="800472"/>
                </a:lnTo>
                <a:lnTo>
                  <a:pt x="1192795" y="800472"/>
                </a:lnTo>
                <a:lnTo>
                  <a:pt x="933272" y="800472"/>
                </a:lnTo>
                <a:close/>
                <a:moveTo>
                  <a:pt x="2119105" y="700356"/>
                </a:moveTo>
                <a:lnTo>
                  <a:pt x="2119105" y="731460"/>
                </a:lnTo>
                <a:lnTo>
                  <a:pt x="2119105" y="801930"/>
                </a:lnTo>
                <a:lnTo>
                  <a:pt x="2049122" y="801930"/>
                </a:lnTo>
                <a:lnTo>
                  <a:pt x="2018018" y="801930"/>
                </a:lnTo>
                <a:lnTo>
                  <a:pt x="2018018" y="833034"/>
                </a:lnTo>
                <a:lnTo>
                  <a:pt x="2018018" y="875801"/>
                </a:lnTo>
                <a:lnTo>
                  <a:pt x="2018018" y="906419"/>
                </a:lnTo>
                <a:lnTo>
                  <a:pt x="2049122" y="906419"/>
                </a:lnTo>
                <a:lnTo>
                  <a:pt x="2119105" y="906419"/>
                </a:lnTo>
                <a:lnTo>
                  <a:pt x="2119105" y="977375"/>
                </a:lnTo>
                <a:lnTo>
                  <a:pt x="2119105" y="1008479"/>
                </a:lnTo>
                <a:lnTo>
                  <a:pt x="2150209" y="1008479"/>
                </a:lnTo>
                <a:lnTo>
                  <a:pt x="2193463" y="1008479"/>
                </a:lnTo>
                <a:lnTo>
                  <a:pt x="2224567" y="1008479"/>
                </a:lnTo>
                <a:lnTo>
                  <a:pt x="2224567" y="977375"/>
                </a:lnTo>
                <a:lnTo>
                  <a:pt x="2224567" y="906419"/>
                </a:lnTo>
                <a:lnTo>
                  <a:pt x="2294550" y="906419"/>
                </a:lnTo>
                <a:lnTo>
                  <a:pt x="2325654" y="906419"/>
                </a:lnTo>
                <a:lnTo>
                  <a:pt x="2325654" y="875801"/>
                </a:lnTo>
                <a:lnTo>
                  <a:pt x="2325654" y="833034"/>
                </a:lnTo>
                <a:lnTo>
                  <a:pt x="2325654" y="801930"/>
                </a:lnTo>
                <a:lnTo>
                  <a:pt x="2294550" y="801930"/>
                </a:lnTo>
                <a:lnTo>
                  <a:pt x="2224567" y="801930"/>
                </a:lnTo>
                <a:lnTo>
                  <a:pt x="2224567" y="731460"/>
                </a:lnTo>
                <a:lnTo>
                  <a:pt x="2224567" y="700356"/>
                </a:lnTo>
                <a:lnTo>
                  <a:pt x="2193463" y="700356"/>
                </a:lnTo>
                <a:lnTo>
                  <a:pt x="2150209" y="700356"/>
                </a:ln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2199907" y="527341"/>
                </a:moveTo>
                <a:cubicBezTo>
                  <a:pt x="2247327" y="527341"/>
                  <a:pt x="2295078" y="536600"/>
                  <a:pt x="2338639" y="553905"/>
                </a:cubicBezTo>
                <a:cubicBezTo>
                  <a:pt x="2382310" y="571319"/>
                  <a:pt x="2422452" y="597111"/>
                  <a:pt x="2455536" y="628855"/>
                </a:cubicBezTo>
                <a:cubicBezTo>
                  <a:pt x="2488509" y="660599"/>
                  <a:pt x="2514976" y="698846"/>
                  <a:pt x="2532621" y="739738"/>
                </a:cubicBezTo>
                <a:cubicBezTo>
                  <a:pt x="2550266" y="780740"/>
                  <a:pt x="2559419" y="825380"/>
                  <a:pt x="2559419" y="869579"/>
                </a:cubicBezTo>
                <a:cubicBezTo>
                  <a:pt x="2559419" y="913667"/>
                  <a:pt x="2550266" y="958307"/>
                  <a:pt x="2532621" y="999309"/>
                </a:cubicBezTo>
                <a:cubicBezTo>
                  <a:pt x="2514976" y="1040312"/>
                  <a:pt x="2488509" y="1078559"/>
                  <a:pt x="2455536" y="1110302"/>
                </a:cubicBezTo>
                <a:cubicBezTo>
                  <a:pt x="2422452" y="1142046"/>
                  <a:pt x="2382310" y="1167838"/>
                  <a:pt x="2338639" y="1185253"/>
                </a:cubicBezTo>
                <a:cubicBezTo>
                  <a:pt x="2295078" y="1202558"/>
                  <a:pt x="2247327" y="1211706"/>
                  <a:pt x="2199907" y="1211706"/>
                </a:cubicBezTo>
                <a:lnTo>
                  <a:pt x="2197481" y="1211706"/>
                </a:lnTo>
                <a:lnTo>
                  <a:pt x="2195055" y="1211816"/>
                </a:lnTo>
                <a:cubicBezTo>
                  <a:pt x="2070769" y="1218429"/>
                  <a:pt x="1994786" y="1181064"/>
                  <a:pt x="1921340" y="1113499"/>
                </a:cubicBezTo>
                <a:cubicBezTo>
                  <a:pt x="1854731" y="1052105"/>
                  <a:pt x="1795511" y="961614"/>
                  <a:pt x="1734195" y="862524"/>
                </a:cubicBezTo>
                <a:cubicBezTo>
                  <a:pt x="1787902" y="777875"/>
                  <a:pt x="1842159" y="700168"/>
                  <a:pt x="1903916" y="643074"/>
                </a:cubicBezTo>
                <a:cubicBezTo>
                  <a:pt x="1981884" y="570989"/>
                  <a:pt x="2066799" y="527341"/>
                  <a:pt x="2199907" y="527341"/>
                </a:cubicBezTo>
                <a:close/>
                <a:moveTo>
                  <a:pt x="1048163" y="527341"/>
                </a:moveTo>
                <a:cubicBezTo>
                  <a:pt x="1181239" y="527341"/>
                  <a:pt x="1266315" y="570989"/>
                  <a:pt x="1344218" y="643074"/>
                </a:cubicBezTo>
                <a:cubicBezTo>
                  <a:pt x="1406122" y="700168"/>
                  <a:pt x="1460301" y="777875"/>
                  <a:pt x="1514039" y="862524"/>
                </a:cubicBezTo>
                <a:cubicBezTo>
                  <a:pt x="1452798" y="961614"/>
                  <a:pt x="1393432" y="1052105"/>
                  <a:pt x="1326894" y="1113499"/>
                </a:cubicBezTo>
                <a:cubicBezTo>
                  <a:pt x="1253404" y="1181064"/>
                  <a:pt x="1177377" y="1218429"/>
                  <a:pt x="1053018" y="1211816"/>
                </a:cubicBezTo>
                <a:lnTo>
                  <a:pt x="1050591" y="1211706"/>
                </a:lnTo>
                <a:lnTo>
                  <a:pt x="1048163" y="1211706"/>
                </a:lnTo>
                <a:cubicBezTo>
                  <a:pt x="1000715" y="1211706"/>
                  <a:pt x="952825" y="1202558"/>
                  <a:pt x="909239" y="1185253"/>
                </a:cubicBezTo>
                <a:cubicBezTo>
                  <a:pt x="865653" y="1167838"/>
                  <a:pt x="825377" y="1142046"/>
                  <a:pt x="792384" y="1110302"/>
                </a:cubicBezTo>
                <a:cubicBezTo>
                  <a:pt x="759391" y="1078559"/>
                  <a:pt x="732908" y="1040312"/>
                  <a:pt x="715254" y="999309"/>
                </a:cubicBezTo>
                <a:cubicBezTo>
                  <a:pt x="697488" y="958307"/>
                  <a:pt x="688329" y="913667"/>
                  <a:pt x="688329" y="869579"/>
                </a:cubicBezTo>
                <a:cubicBezTo>
                  <a:pt x="688329" y="825380"/>
                  <a:pt x="697488" y="780740"/>
                  <a:pt x="715254" y="739738"/>
                </a:cubicBezTo>
                <a:cubicBezTo>
                  <a:pt x="732908" y="698846"/>
                  <a:pt x="759391" y="660599"/>
                  <a:pt x="792384" y="628855"/>
                </a:cubicBezTo>
                <a:cubicBezTo>
                  <a:pt x="825377" y="597111"/>
                  <a:pt x="865653" y="571319"/>
                  <a:pt x="909239" y="553905"/>
                </a:cubicBezTo>
                <a:cubicBezTo>
                  <a:pt x="952825" y="536600"/>
                  <a:pt x="1000715" y="527341"/>
                  <a:pt x="1048163" y="527341"/>
                </a:cubicBezTo>
                <a:close/>
                <a:moveTo>
                  <a:pt x="1048185" y="340718"/>
                </a:moveTo>
                <a:cubicBezTo>
                  <a:pt x="976924" y="340718"/>
                  <a:pt x="906105" y="354277"/>
                  <a:pt x="840139" y="380513"/>
                </a:cubicBezTo>
                <a:cubicBezTo>
                  <a:pt x="774174" y="406749"/>
                  <a:pt x="713834" y="445441"/>
                  <a:pt x="662981" y="494385"/>
                </a:cubicBezTo>
                <a:cubicBezTo>
                  <a:pt x="612127" y="543219"/>
                  <a:pt x="571423" y="601643"/>
                  <a:pt x="543735" y="666020"/>
                </a:cubicBezTo>
                <a:cubicBezTo>
                  <a:pt x="515936" y="730397"/>
                  <a:pt x="501706" y="799735"/>
                  <a:pt x="501706" y="869624"/>
                </a:cubicBezTo>
                <a:cubicBezTo>
                  <a:pt x="501706" y="939512"/>
                  <a:pt x="515936" y="1008850"/>
                  <a:pt x="543735" y="1073227"/>
                </a:cubicBezTo>
                <a:cubicBezTo>
                  <a:pt x="571423" y="1137493"/>
                  <a:pt x="612127" y="1196028"/>
                  <a:pt x="662981" y="1244862"/>
                </a:cubicBezTo>
                <a:cubicBezTo>
                  <a:pt x="713834" y="1293806"/>
                  <a:pt x="774174" y="1332498"/>
                  <a:pt x="840139" y="1358734"/>
                </a:cubicBezTo>
                <a:cubicBezTo>
                  <a:pt x="904671" y="1384419"/>
                  <a:pt x="973725" y="1397647"/>
                  <a:pt x="1043332" y="1398308"/>
                </a:cubicBezTo>
                <a:lnTo>
                  <a:pt x="1043332" y="1398418"/>
                </a:lnTo>
                <a:cubicBezTo>
                  <a:pt x="1044876" y="1398529"/>
                  <a:pt x="1046530" y="1398418"/>
                  <a:pt x="1048185" y="1398529"/>
                </a:cubicBezTo>
                <a:cubicBezTo>
                  <a:pt x="1217291" y="1406024"/>
                  <a:pt x="1353635" y="1342750"/>
                  <a:pt x="1453466" y="1250814"/>
                </a:cubicBezTo>
                <a:cubicBezTo>
                  <a:pt x="1521638" y="1187981"/>
                  <a:pt x="1575139" y="1113793"/>
                  <a:pt x="1624117" y="1038172"/>
                </a:cubicBezTo>
                <a:cubicBezTo>
                  <a:pt x="1672985" y="1113793"/>
                  <a:pt x="1726485" y="1187981"/>
                  <a:pt x="1794768" y="1250814"/>
                </a:cubicBezTo>
                <a:cubicBezTo>
                  <a:pt x="1894488" y="1342750"/>
                  <a:pt x="2030832" y="1406024"/>
                  <a:pt x="2200049" y="1398529"/>
                </a:cubicBezTo>
                <a:cubicBezTo>
                  <a:pt x="2201704" y="1398418"/>
                  <a:pt x="2203248" y="1398529"/>
                  <a:pt x="2204903" y="1398418"/>
                </a:cubicBezTo>
                <a:lnTo>
                  <a:pt x="2204903" y="1398308"/>
                </a:lnTo>
                <a:cubicBezTo>
                  <a:pt x="2274509" y="1397647"/>
                  <a:pt x="2343563" y="1384419"/>
                  <a:pt x="2407984" y="1358734"/>
                </a:cubicBezTo>
                <a:cubicBezTo>
                  <a:pt x="2474061" y="1332498"/>
                  <a:pt x="2534290" y="1293806"/>
                  <a:pt x="2585254" y="1244862"/>
                </a:cubicBezTo>
                <a:cubicBezTo>
                  <a:pt x="2636107" y="1196028"/>
                  <a:pt x="2676702" y="1137493"/>
                  <a:pt x="2704500" y="1073227"/>
                </a:cubicBezTo>
                <a:cubicBezTo>
                  <a:pt x="2732188" y="1008850"/>
                  <a:pt x="2746528" y="939512"/>
                  <a:pt x="2746528" y="869624"/>
                </a:cubicBezTo>
                <a:cubicBezTo>
                  <a:pt x="2746528" y="799735"/>
                  <a:pt x="2732188" y="730397"/>
                  <a:pt x="2704500" y="666020"/>
                </a:cubicBezTo>
                <a:cubicBezTo>
                  <a:pt x="2676702" y="601643"/>
                  <a:pt x="2636107" y="543219"/>
                  <a:pt x="2585254" y="494385"/>
                </a:cubicBezTo>
                <a:cubicBezTo>
                  <a:pt x="2534290" y="445441"/>
                  <a:pt x="2474061" y="406749"/>
                  <a:pt x="2407984" y="380513"/>
                </a:cubicBezTo>
                <a:cubicBezTo>
                  <a:pt x="2342019" y="354277"/>
                  <a:pt x="2271310" y="340718"/>
                  <a:pt x="2200049" y="340718"/>
                </a:cubicBezTo>
                <a:cubicBezTo>
                  <a:pt x="2021787" y="340718"/>
                  <a:pt x="1881030" y="409945"/>
                  <a:pt x="1777118" y="505960"/>
                </a:cubicBezTo>
                <a:cubicBezTo>
                  <a:pt x="1717109" y="561518"/>
                  <a:pt x="1668241" y="625013"/>
                  <a:pt x="1624117" y="689941"/>
                </a:cubicBezTo>
                <a:cubicBezTo>
                  <a:pt x="1579882" y="625013"/>
                  <a:pt x="1531125" y="561518"/>
                  <a:pt x="1471006" y="505960"/>
                </a:cubicBezTo>
                <a:cubicBezTo>
                  <a:pt x="1367093" y="409945"/>
                  <a:pt x="1226337" y="340718"/>
                  <a:pt x="1048185" y="340718"/>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 name="Arduino Logo"/>
          <p:cNvSpPr>
            <a:spLocks noChangeAspect="1"/>
          </p:cNvSpPr>
          <p:nvPr/>
        </p:nvSpPr>
        <p:spPr bwMode="auto">
          <a:xfrm>
            <a:off x="10244346" y="91397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466" name="Arduino"/>
          <p:cNvGrpSpPr>
            <a:grpSpLocks noChangeAspect="1"/>
          </p:cNvGrpSpPr>
          <p:nvPr/>
        </p:nvGrpSpPr>
        <p:grpSpPr>
          <a:xfrm>
            <a:off x="1059017" y="2038318"/>
            <a:ext cx="4684593" cy="3336290"/>
            <a:chOff x="4748213" y="2466975"/>
            <a:chExt cx="2697163" cy="1920875"/>
          </a:xfrm>
        </p:grpSpPr>
        <p:grpSp>
          <p:nvGrpSpPr>
            <p:cNvPr id="740" name="Group 934"/>
            <p:cNvGrpSpPr>
              <a:grpSpLocks/>
            </p:cNvGrpSpPr>
            <p:nvPr/>
          </p:nvGrpSpPr>
          <p:grpSpPr bwMode="auto">
            <a:xfrm>
              <a:off x="4973638" y="2466975"/>
              <a:ext cx="2471738" cy="1920875"/>
              <a:chOff x="3133" y="1554"/>
              <a:chExt cx="1557" cy="1210"/>
            </a:xfrm>
          </p:grpSpPr>
          <p:sp>
            <p:nvSpPr>
              <p:cNvPr id="1266" name="Freeform 734"/>
              <p:cNvSpPr>
                <a:spLocks noEditPoints="1"/>
              </p:cNvSpPr>
              <p:nvPr/>
            </p:nvSpPr>
            <p:spPr bwMode="auto">
              <a:xfrm>
                <a:off x="3133" y="1554"/>
                <a:ext cx="1557" cy="1210"/>
              </a:xfrm>
              <a:custGeom>
                <a:avLst/>
                <a:gdLst>
                  <a:gd name="T0" fmla="*/ 6604 w 6858"/>
                  <a:gd name="T1" fmla="*/ 5080 h 5334"/>
                  <a:gd name="T2" fmla="*/ 0 w 6858"/>
                  <a:gd name="T3" fmla="*/ 5234 h 5334"/>
                  <a:gd name="T4" fmla="*/ 6604 w 6858"/>
                  <a:gd name="T5" fmla="*/ 1938 h 5334"/>
                  <a:gd name="T6" fmla="*/ 6444 w 6858"/>
                  <a:gd name="T7" fmla="*/ 4572 h 5334"/>
                  <a:gd name="T8" fmla="*/ 6444 w 6858"/>
                  <a:gd name="T9" fmla="*/ 4572 h 5334"/>
                  <a:gd name="T10" fmla="*/ 1364 w 6858"/>
                  <a:gd name="T11" fmla="*/ 254 h 5334"/>
                  <a:gd name="T12" fmla="*/ 1557 w 6858"/>
                  <a:gd name="T13" fmla="*/ 5080 h 5334"/>
                  <a:gd name="T14" fmla="*/ 5122 w 6858"/>
                  <a:gd name="T15" fmla="*/ 5080 h 5334"/>
                  <a:gd name="T16" fmla="*/ 5334 w 6858"/>
                  <a:gd name="T17" fmla="*/ 5123 h 5334"/>
                  <a:gd name="T18" fmla="*/ 5546 w 6858"/>
                  <a:gd name="T19" fmla="*/ 5080 h 5334"/>
                  <a:gd name="T20" fmla="*/ 5546 w 6858"/>
                  <a:gd name="T21" fmla="*/ 5080 h 5334"/>
                  <a:gd name="T22" fmla="*/ 5800 w 6858"/>
                  <a:gd name="T23" fmla="*/ 5080 h 5334"/>
                  <a:gd name="T24" fmla="*/ 6096 w 6858"/>
                  <a:gd name="T25" fmla="*/ 5037 h 5334"/>
                  <a:gd name="T26" fmla="*/ 6392 w 6858"/>
                  <a:gd name="T27" fmla="*/ 5080 h 5334"/>
                  <a:gd name="T28" fmla="*/ 6410 w 6858"/>
                  <a:gd name="T29" fmla="*/ 2286 h 5334"/>
                  <a:gd name="T30" fmla="*/ 6617 w 6858"/>
                  <a:gd name="T31" fmla="*/ 2334 h 5334"/>
                  <a:gd name="T32" fmla="*/ 6315 w 6858"/>
                  <a:gd name="T33" fmla="*/ 2540 h 5334"/>
                  <a:gd name="T34" fmla="*/ 6315 w 6858"/>
                  <a:gd name="T35" fmla="*/ 2540 h 5334"/>
                  <a:gd name="T36" fmla="*/ 6569 w 6858"/>
                  <a:gd name="T37" fmla="*/ 2540 h 5334"/>
                  <a:gd name="T38" fmla="*/ 6363 w 6858"/>
                  <a:gd name="T39" fmla="*/ 2746 h 5334"/>
                  <a:gd name="T40" fmla="*/ 6664 w 6858"/>
                  <a:gd name="T41" fmla="*/ 2794 h 5334"/>
                  <a:gd name="T42" fmla="*/ 2130 w 6858"/>
                  <a:gd name="T43" fmla="*/ 584 h 5334"/>
                  <a:gd name="T44" fmla="*/ 2083 w 6858"/>
                  <a:gd name="T45" fmla="*/ 886 h 5334"/>
                  <a:gd name="T46" fmla="*/ 1781 w 6858"/>
                  <a:gd name="T47" fmla="*/ 584 h 5334"/>
                  <a:gd name="T48" fmla="*/ 1781 w 6858"/>
                  <a:gd name="T49" fmla="*/ 584 h 5334"/>
                  <a:gd name="T50" fmla="*/ 1781 w 6858"/>
                  <a:gd name="T51" fmla="*/ 838 h 5334"/>
                  <a:gd name="T52" fmla="*/ 1527 w 6858"/>
                  <a:gd name="T53" fmla="*/ 584 h 5334"/>
                  <a:gd name="T54" fmla="*/ 4123 w 6858"/>
                  <a:gd name="T55" fmla="*/ 254 h 5334"/>
                  <a:gd name="T56" fmla="*/ 4123 w 6858"/>
                  <a:gd name="T57" fmla="*/ 254 h 5334"/>
                  <a:gd name="T58" fmla="*/ 3869 w 6858"/>
                  <a:gd name="T59" fmla="*/ 254 h 5334"/>
                  <a:gd name="T60" fmla="*/ 3700 w 6858"/>
                  <a:gd name="T61" fmla="*/ 254 h 5334"/>
                  <a:gd name="T62" fmla="*/ 3446 w 6858"/>
                  <a:gd name="T63" fmla="*/ 254 h 5334"/>
                  <a:gd name="T64" fmla="*/ 3150 w 6858"/>
                  <a:gd name="T65" fmla="*/ 297 h 5334"/>
                  <a:gd name="T66" fmla="*/ 2853 w 6858"/>
                  <a:gd name="T67" fmla="*/ 254 h 5334"/>
                  <a:gd name="T68" fmla="*/ 2853 w 6858"/>
                  <a:gd name="T69" fmla="*/ 254 h 5334"/>
                  <a:gd name="T70" fmla="*/ 2599 w 6858"/>
                  <a:gd name="T71" fmla="*/ 254 h 5334"/>
                  <a:gd name="T72" fmla="*/ 2388 w 6858"/>
                  <a:gd name="T73" fmla="*/ 211 h 5334"/>
                  <a:gd name="T74" fmla="*/ 2176 w 6858"/>
                  <a:gd name="T75" fmla="*/ 254 h 5334"/>
                  <a:gd name="T76" fmla="*/ 1922 w 6858"/>
                  <a:gd name="T77" fmla="*/ 254 h 5334"/>
                  <a:gd name="T78" fmla="*/ 6350 w 6858"/>
                  <a:gd name="T79" fmla="*/ 297 h 5334"/>
                  <a:gd name="T80" fmla="*/ 6054 w 6858"/>
                  <a:gd name="T81" fmla="*/ 254 h 5334"/>
                  <a:gd name="T82" fmla="*/ 6054 w 6858"/>
                  <a:gd name="T83" fmla="*/ 254 h 5334"/>
                  <a:gd name="T84" fmla="*/ 5800 w 6858"/>
                  <a:gd name="T85" fmla="*/ 254 h 5334"/>
                  <a:gd name="T86" fmla="*/ 5588 w 6858"/>
                  <a:gd name="T87" fmla="*/ 211 h 5334"/>
                  <a:gd name="T88" fmla="*/ 5376 w 6858"/>
                  <a:gd name="T89" fmla="*/ 254 h 5334"/>
                  <a:gd name="T90" fmla="*/ 5122 w 6858"/>
                  <a:gd name="T91" fmla="*/ 254 h 5334"/>
                  <a:gd name="T92" fmla="*/ 4826 w 6858"/>
                  <a:gd name="T93" fmla="*/ 297 h 5334"/>
                  <a:gd name="T94" fmla="*/ 4530 w 6858"/>
                  <a:gd name="T95" fmla="*/ 254 h 5334"/>
                  <a:gd name="T96" fmla="*/ 4530 w 6858"/>
                  <a:gd name="T97" fmla="*/ 254 h 5334"/>
                  <a:gd name="T98" fmla="*/ 3006 w 6858"/>
                  <a:gd name="T99" fmla="*/ 5080 h 5334"/>
                  <a:gd name="T100" fmla="*/ 2794 w 6858"/>
                  <a:gd name="T101" fmla="*/ 5037 h 5334"/>
                  <a:gd name="T102" fmla="*/ 3344 w 6858"/>
                  <a:gd name="T103" fmla="*/ 5080 h 5334"/>
                  <a:gd name="T104" fmla="*/ 3599 w 6858"/>
                  <a:gd name="T105" fmla="*/ 5080 h 5334"/>
                  <a:gd name="T106" fmla="*/ 3810 w 6858"/>
                  <a:gd name="T107" fmla="*/ 5123 h 5334"/>
                  <a:gd name="T108" fmla="*/ 4022 w 6858"/>
                  <a:gd name="T109" fmla="*/ 5080 h 5334"/>
                  <a:gd name="T110" fmla="*/ 4022 w 6858"/>
                  <a:gd name="T111" fmla="*/ 5080 h 5334"/>
                  <a:gd name="T112" fmla="*/ 4276 w 6858"/>
                  <a:gd name="T113" fmla="*/ 5080 h 5334"/>
                  <a:gd name="T114" fmla="*/ 4572 w 6858"/>
                  <a:gd name="T115" fmla="*/ 5037 h 5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58" h="5334">
                    <a:moveTo>
                      <a:pt x="6452" y="0"/>
                    </a:moveTo>
                    <a:lnTo>
                      <a:pt x="6604" y="152"/>
                    </a:lnTo>
                    <a:lnTo>
                      <a:pt x="6604" y="1295"/>
                    </a:lnTo>
                    <a:lnTo>
                      <a:pt x="6858" y="1549"/>
                    </a:lnTo>
                    <a:lnTo>
                      <a:pt x="6858" y="4826"/>
                    </a:lnTo>
                    <a:lnTo>
                      <a:pt x="6604" y="5080"/>
                    </a:lnTo>
                    <a:lnTo>
                      <a:pt x="6604" y="5234"/>
                    </a:lnTo>
                    <a:cubicBezTo>
                      <a:pt x="6604" y="5289"/>
                      <a:pt x="6559" y="5334"/>
                      <a:pt x="6504" y="5334"/>
                    </a:cubicBezTo>
                    <a:lnTo>
                      <a:pt x="6504" y="5334"/>
                    </a:lnTo>
                    <a:lnTo>
                      <a:pt x="100" y="5334"/>
                    </a:lnTo>
                    <a:cubicBezTo>
                      <a:pt x="45" y="5334"/>
                      <a:pt x="0" y="5289"/>
                      <a:pt x="0" y="5234"/>
                    </a:cubicBezTo>
                    <a:lnTo>
                      <a:pt x="0" y="5234"/>
                    </a:lnTo>
                    <a:lnTo>
                      <a:pt x="0" y="100"/>
                    </a:lnTo>
                    <a:cubicBezTo>
                      <a:pt x="0" y="45"/>
                      <a:pt x="45" y="0"/>
                      <a:pt x="100" y="0"/>
                    </a:cubicBezTo>
                    <a:lnTo>
                      <a:pt x="100" y="0"/>
                    </a:lnTo>
                    <a:lnTo>
                      <a:pt x="6452" y="0"/>
                    </a:lnTo>
                    <a:moveTo>
                      <a:pt x="6444" y="1778"/>
                    </a:moveTo>
                    <a:cubicBezTo>
                      <a:pt x="6444" y="1866"/>
                      <a:pt x="6515" y="1938"/>
                      <a:pt x="6604" y="1938"/>
                    </a:cubicBezTo>
                    <a:cubicBezTo>
                      <a:pt x="6692" y="1938"/>
                      <a:pt x="6764" y="1867"/>
                      <a:pt x="6764" y="1779"/>
                    </a:cubicBezTo>
                    <a:lnTo>
                      <a:pt x="6764" y="1778"/>
                    </a:lnTo>
                    <a:cubicBezTo>
                      <a:pt x="6764" y="1690"/>
                      <a:pt x="6693" y="1618"/>
                      <a:pt x="6604" y="1618"/>
                    </a:cubicBezTo>
                    <a:cubicBezTo>
                      <a:pt x="6516" y="1618"/>
                      <a:pt x="6444" y="1689"/>
                      <a:pt x="6444" y="1777"/>
                    </a:cubicBezTo>
                    <a:lnTo>
                      <a:pt x="6444" y="1778"/>
                    </a:lnTo>
                    <a:close/>
                    <a:moveTo>
                      <a:pt x="6444" y="4572"/>
                    </a:moveTo>
                    <a:cubicBezTo>
                      <a:pt x="6444" y="4660"/>
                      <a:pt x="6515" y="4732"/>
                      <a:pt x="6604" y="4732"/>
                    </a:cubicBezTo>
                    <a:cubicBezTo>
                      <a:pt x="6692" y="4732"/>
                      <a:pt x="6764" y="4661"/>
                      <a:pt x="6764" y="4573"/>
                    </a:cubicBezTo>
                    <a:lnTo>
                      <a:pt x="6764" y="4572"/>
                    </a:lnTo>
                    <a:cubicBezTo>
                      <a:pt x="6764" y="4484"/>
                      <a:pt x="6693" y="4412"/>
                      <a:pt x="6604" y="4412"/>
                    </a:cubicBezTo>
                    <a:cubicBezTo>
                      <a:pt x="6516" y="4412"/>
                      <a:pt x="6444" y="4483"/>
                      <a:pt x="6444" y="4571"/>
                    </a:cubicBezTo>
                    <a:lnTo>
                      <a:pt x="6444" y="4572"/>
                    </a:lnTo>
                    <a:close/>
                    <a:moveTo>
                      <a:pt x="1364" y="254"/>
                    </a:moveTo>
                    <a:cubicBezTo>
                      <a:pt x="1364" y="342"/>
                      <a:pt x="1435" y="414"/>
                      <a:pt x="1524" y="414"/>
                    </a:cubicBezTo>
                    <a:cubicBezTo>
                      <a:pt x="1612" y="414"/>
                      <a:pt x="1684" y="343"/>
                      <a:pt x="1684" y="255"/>
                    </a:cubicBezTo>
                    <a:lnTo>
                      <a:pt x="1684" y="254"/>
                    </a:lnTo>
                    <a:cubicBezTo>
                      <a:pt x="1684" y="166"/>
                      <a:pt x="1613" y="94"/>
                      <a:pt x="1524" y="94"/>
                    </a:cubicBezTo>
                    <a:cubicBezTo>
                      <a:pt x="1436" y="94"/>
                      <a:pt x="1364" y="165"/>
                      <a:pt x="1364" y="254"/>
                    </a:cubicBezTo>
                    <a:lnTo>
                      <a:pt x="1364" y="254"/>
                    </a:lnTo>
                    <a:lnTo>
                      <a:pt x="1364" y="254"/>
                    </a:lnTo>
                    <a:close/>
                    <a:moveTo>
                      <a:pt x="1237" y="5080"/>
                    </a:moveTo>
                    <a:cubicBezTo>
                      <a:pt x="1237" y="5168"/>
                      <a:pt x="1308" y="5240"/>
                      <a:pt x="1397" y="5240"/>
                    </a:cubicBezTo>
                    <a:cubicBezTo>
                      <a:pt x="1485" y="5240"/>
                      <a:pt x="1557" y="5169"/>
                      <a:pt x="1557" y="5080"/>
                    </a:cubicBezTo>
                    <a:lnTo>
                      <a:pt x="1557" y="5080"/>
                    </a:lnTo>
                    <a:cubicBezTo>
                      <a:pt x="1557" y="4992"/>
                      <a:pt x="1486" y="4920"/>
                      <a:pt x="1397" y="4920"/>
                    </a:cubicBezTo>
                    <a:cubicBezTo>
                      <a:pt x="1309" y="4920"/>
                      <a:pt x="1237" y="4991"/>
                      <a:pt x="1237" y="5079"/>
                    </a:cubicBezTo>
                    <a:lnTo>
                      <a:pt x="1237" y="5080"/>
                    </a:lnTo>
                    <a:close/>
                    <a:moveTo>
                      <a:pt x="5038" y="5080"/>
                    </a:moveTo>
                    <a:cubicBezTo>
                      <a:pt x="5037" y="5103"/>
                      <a:pt x="5056" y="5123"/>
                      <a:pt x="5080" y="5123"/>
                    </a:cubicBezTo>
                    <a:cubicBezTo>
                      <a:pt x="5103" y="5123"/>
                      <a:pt x="5122" y="5104"/>
                      <a:pt x="5122" y="5080"/>
                    </a:cubicBezTo>
                    <a:lnTo>
                      <a:pt x="5122" y="5080"/>
                    </a:lnTo>
                    <a:cubicBezTo>
                      <a:pt x="5123" y="5057"/>
                      <a:pt x="5104" y="5037"/>
                      <a:pt x="5080" y="5037"/>
                    </a:cubicBezTo>
                    <a:cubicBezTo>
                      <a:pt x="5057" y="5037"/>
                      <a:pt x="5038" y="5056"/>
                      <a:pt x="5038" y="5080"/>
                    </a:cubicBezTo>
                    <a:lnTo>
                      <a:pt x="5038" y="5080"/>
                    </a:lnTo>
                    <a:close/>
                    <a:moveTo>
                      <a:pt x="5292" y="5080"/>
                    </a:moveTo>
                    <a:cubicBezTo>
                      <a:pt x="5291" y="5103"/>
                      <a:pt x="5310" y="5123"/>
                      <a:pt x="5334" y="5123"/>
                    </a:cubicBezTo>
                    <a:cubicBezTo>
                      <a:pt x="5357" y="5123"/>
                      <a:pt x="5376" y="5104"/>
                      <a:pt x="5376" y="5080"/>
                    </a:cubicBezTo>
                    <a:lnTo>
                      <a:pt x="5376" y="5080"/>
                    </a:lnTo>
                    <a:cubicBezTo>
                      <a:pt x="5377" y="5057"/>
                      <a:pt x="5358" y="5037"/>
                      <a:pt x="5334" y="5037"/>
                    </a:cubicBezTo>
                    <a:cubicBezTo>
                      <a:pt x="5311" y="5037"/>
                      <a:pt x="5292" y="5056"/>
                      <a:pt x="5292" y="5080"/>
                    </a:cubicBezTo>
                    <a:lnTo>
                      <a:pt x="5292" y="5080"/>
                    </a:lnTo>
                    <a:close/>
                    <a:moveTo>
                      <a:pt x="5546" y="5080"/>
                    </a:moveTo>
                    <a:cubicBezTo>
                      <a:pt x="5546" y="5103"/>
                      <a:pt x="5564" y="5123"/>
                      <a:pt x="5588" y="5123"/>
                    </a:cubicBezTo>
                    <a:cubicBezTo>
                      <a:pt x="5611" y="5123"/>
                      <a:pt x="5630" y="5104"/>
                      <a:pt x="5631" y="5080"/>
                    </a:cubicBezTo>
                    <a:lnTo>
                      <a:pt x="5631" y="5080"/>
                    </a:lnTo>
                    <a:cubicBezTo>
                      <a:pt x="5631" y="5057"/>
                      <a:pt x="5612" y="5037"/>
                      <a:pt x="5588" y="5037"/>
                    </a:cubicBezTo>
                    <a:cubicBezTo>
                      <a:pt x="5565" y="5037"/>
                      <a:pt x="5546" y="5056"/>
                      <a:pt x="5546" y="5080"/>
                    </a:cubicBezTo>
                    <a:lnTo>
                      <a:pt x="5546" y="5080"/>
                    </a:lnTo>
                    <a:close/>
                    <a:moveTo>
                      <a:pt x="5800" y="5080"/>
                    </a:moveTo>
                    <a:cubicBezTo>
                      <a:pt x="5799" y="5103"/>
                      <a:pt x="5818" y="5123"/>
                      <a:pt x="5842" y="5123"/>
                    </a:cubicBezTo>
                    <a:cubicBezTo>
                      <a:pt x="5865" y="5123"/>
                      <a:pt x="5884" y="5104"/>
                      <a:pt x="5884" y="5080"/>
                    </a:cubicBezTo>
                    <a:lnTo>
                      <a:pt x="5884" y="5080"/>
                    </a:lnTo>
                    <a:cubicBezTo>
                      <a:pt x="5885" y="5057"/>
                      <a:pt x="5866" y="5037"/>
                      <a:pt x="5842" y="5037"/>
                    </a:cubicBezTo>
                    <a:cubicBezTo>
                      <a:pt x="5819" y="5037"/>
                      <a:pt x="5800" y="5056"/>
                      <a:pt x="5800" y="5080"/>
                    </a:cubicBezTo>
                    <a:lnTo>
                      <a:pt x="5800" y="5080"/>
                    </a:lnTo>
                    <a:close/>
                    <a:moveTo>
                      <a:pt x="6054" y="5080"/>
                    </a:moveTo>
                    <a:cubicBezTo>
                      <a:pt x="6053" y="5103"/>
                      <a:pt x="6072" y="5123"/>
                      <a:pt x="6096" y="5123"/>
                    </a:cubicBezTo>
                    <a:cubicBezTo>
                      <a:pt x="6119" y="5123"/>
                      <a:pt x="6138" y="5104"/>
                      <a:pt x="6139" y="5080"/>
                    </a:cubicBezTo>
                    <a:lnTo>
                      <a:pt x="6139" y="5080"/>
                    </a:lnTo>
                    <a:cubicBezTo>
                      <a:pt x="6139" y="5057"/>
                      <a:pt x="6120" y="5037"/>
                      <a:pt x="6096" y="5037"/>
                    </a:cubicBezTo>
                    <a:cubicBezTo>
                      <a:pt x="6073" y="5037"/>
                      <a:pt x="6054" y="5056"/>
                      <a:pt x="6054" y="5080"/>
                    </a:cubicBezTo>
                    <a:lnTo>
                      <a:pt x="6054" y="5080"/>
                    </a:lnTo>
                    <a:close/>
                    <a:moveTo>
                      <a:pt x="6308" y="5080"/>
                    </a:moveTo>
                    <a:cubicBezTo>
                      <a:pt x="6307" y="5103"/>
                      <a:pt x="6326" y="5123"/>
                      <a:pt x="6350" y="5123"/>
                    </a:cubicBezTo>
                    <a:cubicBezTo>
                      <a:pt x="6373" y="5123"/>
                      <a:pt x="6392" y="5104"/>
                      <a:pt x="6392" y="5080"/>
                    </a:cubicBezTo>
                    <a:lnTo>
                      <a:pt x="6392" y="5080"/>
                    </a:lnTo>
                    <a:cubicBezTo>
                      <a:pt x="6393" y="5057"/>
                      <a:pt x="6374" y="5037"/>
                      <a:pt x="6350" y="5037"/>
                    </a:cubicBezTo>
                    <a:cubicBezTo>
                      <a:pt x="6327" y="5037"/>
                      <a:pt x="6308" y="5056"/>
                      <a:pt x="6308" y="5080"/>
                    </a:cubicBezTo>
                    <a:lnTo>
                      <a:pt x="6308" y="5080"/>
                    </a:lnTo>
                    <a:close/>
                    <a:moveTo>
                      <a:pt x="6315" y="2286"/>
                    </a:moveTo>
                    <a:cubicBezTo>
                      <a:pt x="6315" y="2312"/>
                      <a:pt x="6336" y="2334"/>
                      <a:pt x="6363" y="2334"/>
                    </a:cubicBezTo>
                    <a:cubicBezTo>
                      <a:pt x="6389" y="2334"/>
                      <a:pt x="6410" y="2312"/>
                      <a:pt x="6410" y="2286"/>
                    </a:cubicBezTo>
                    <a:lnTo>
                      <a:pt x="6410" y="2286"/>
                    </a:lnTo>
                    <a:cubicBezTo>
                      <a:pt x="6410" y="2260"/>
                      <a:pt x="6389" y="2239"/>
                      <a:pt x="6363" y="2238"/>
                    </a:cubicBezTo>
                    <a:cubicBezTo>
                      <a:pt x="6337" y="2238"/>
                      <a:pt x="6315" y="2260"/>
                      <a:pt x="6315" y="2286"/>
                    </a:cubicBezTo>
                    <a:lnTo>
                      <a:pt x="6315" y="2286"/>
                    </a:lnTo>
                    <a:close/>
                    <a:moveTo>
                      <a:pt x="6569" y="2286"/>
                    </a:moveTo>
                    <a:cubicBezTo>
                      <a:pt x="6569" y="2312"/>
                      <a:pt x="6590" y="2334"/>
                      <a:pt x="6617" y="2334"/>
                    </a:cubicBezTo>
                    <a:cubicBezTo>
                      <a:pt x="6643" y="2334"/>
                      <a:pt x="6664" y="2312"/>
                      <a:pt x="6664" y="2286"/>
                    </a:cubicBezTo>
                    <a:lnTo>
                      <a:pt x="6664" y="2286"/>
                    </a:lnTo>
                    <a:cubicBezTo>
                      <a:pt x="6664" y="2260"/>
                      <a:pt x="6643" y="2239"/>
                      <a:pt x="6617" y="2238"/>
                    </a:cubicBezTo>
                    <a:cubicBezTo>
                      <a:pt x="6591" y="2238"/>
                      <a:pt x="6569" y="2260"/>
                      <a:pt x="6569" y="2286"/>
                    </a:cubicBezTo>
                    <a:lnTo>
                      <a:pt x="6569" y="2286"/>
                    </a:lnTo>
                    <a:close/>
                    <a:moveTo>
                      <a:pt x="6315" y="2540"/>
                    </a:moveTo>
                    <a:cubicBezTo>
                      <a:pt x="6315" y="2566"/>
                      <a:pt x="6336" y="2588"/>
                      <a:pt x="6363" y="2588"/>
                    </a:cubicBezTo>
                    <a:cubicBezTo>
                      <a:pt x="6389" y="2588"/>
                      <a:pt x="6410" y="2566"/>
                      <a:pt x="6410" y="2540"/>
                    </a:cubicBezTo>
                    <a:lnTo>
                      <a:pt x="6410" y="2540"/>
                    </a:lnTo>
                    <a:cubicBezTo>
                      <a:pt x="6410" y="2514"/>
                      <a:pt x="6389" y="2492"/>
                      <a:pt x="6363" y="2492"/>
                    </a:cubicBezTo>
                    <a:cubicBezTo>
                      <a:pt x="6337" y="2492"/>
                      <a:pt x="6315" y="2514"/>
                      <a:pt x="6315" y="2540"/>
                    </a:cubicBezTo>
                    <a:lnTo>
                      <a:pt x="6315" y="2540"/>
                    </a:lnTo>
                    <a:close/>
                    <a:moveTo>
                      <a:pt x="6569" y="2540"/>
                    </a:moveTo>
                    <a:cubicBezTo>
                      <a:pt x="6569" y="2566"/>
                      <a:pt x="6590" y="2588"/>
                      <a:pt x="6617" y="2588"/>
                    </a:cubicBezTo>
                    <a:cubicBezTo>
                      <a:pt x="6643" y="2588"/>
                      <a:pt x="6664" y="2566"/>
                      <a:pt x="6664" y="2540"/>
                    </a:cubicBezTo>
                    <a:lnTo>
                      <a:pt x="6664" y="2540"/>
                    </a:lnTo>
                    <a:cubicBezTo>
                      <a:pt x="6664" y="2514"/>
                      <a:pt x="6643" y="2492"/>
                      <a:pt x="6617" y="2492"/>
                    </a:cubicBezTo>
                    <a:cubicBezTo>
                      <a:pt x="6591" y="2492"/>
                      <a:pt x="6569" y="2514"/>
                      <a:pt x="6569" y="2540"/>
                    </a:cubicBezTo>
                    <a:lnTo>
                      <a:pt x="6569" y="2540"/>
                    </a:lnTo>
                    <a:close/>
                    <a:moveTo>
                      <a:pt x="6315" y="2794"/>
                    </a:moveTo>
                    <a:cubicBezTo>
                      <a:pt x="6315" y="2820"/>
                      <a:pt x="6336" y="2842"/>
                      <a:pt x="6363" y="2842"/>
                    </a:cubicBezTo>
                    <a:cubicBezTo>
                      <a:pt x="6389" y="2842"/>
                      <a:pt x="6410" y="2820"/>
                      <a:pt x="6410" y="2794"/>
                    </a:cubicBezTo>
                    <a:lnTo>
                      <a:pt x="6410" y="2794"/>
                    </a:lnTo>
                    <a:cubicBezTo>
                      <a:pt x="6410" y="2768"/>
                      <a:pt x="6389" y="2746"/>
                      <a:pt x="6363" y="2746"/>
                    </a:cubicBezTo>
                    <a:cubicBezTo>
                      <a:pt x="6337" y="2746"/>
                      <a:pt x="6315" y="2768"/>
                      <a:pt x="6315" y="2794"/>
                    </a:cubicBezTo>
                    <a:lnTo>
                      <a:pt x="6315" y="2794"/>
                    </a:lnTo>
                    <a:close/>
                    <a:moveTo>
                      <a:pt x="6569" y="2794"/>
                    </a:moveTo>
                    <a:cubicBezTo>
                      <a:pt x="6569" y="2820"/>
                      <a:pt x="6590" y="2842"/>
                      <a:pt x="6617" y="2842"/>
                    </a:cubicBezTo>
                    <a:cubicBezTo>
                      <a:pt x="6643" y="2842"/>
                      <a:pt x="6664" y="2820"/>
                      <a:pt x="6664" y="2794"/>
                    </a:cubicBezTo>
                    <a:lnTo>
                      <a:pt x="6664" y="2794"/>
                    </a:lnTo>
                    <a:cubicBezTo>
                      <a:pt x="6664" y="2768"/>
                      <a:pt x="6643" y="2746"/>
                      <a:pt x="6617" y="2746"/>
                    </a:cubicBezTo>
                    <a:cubicBezTo>
                      <a:pt x="6591" y="2746"/>
                      <a:pt x="6569" y="2768"/>
                      <a:pt x="6569" y="2794"/>
                    </a:cubicBezTo>
                    <a:lnTo>
                      <a:pt x="6569" y="2794"/>
                    </a:lnTo>
                    <a:close/>
                    <a:moveTo>
                      <a:pt x="2035" y="584"/>
                    </a:moveTo>
                    <a:cubicBezTo>
                      <a:pt x="2035" y="610"/>
                      <a:pt x="2057" y="632"/>
                      <a:pt x="2083" y="632"/>
                    </a:cubicBezTo>
                    <a:cubicBezTo>
                      <a:pt x="2109" y="632"/>
                      <a:pt x="2130" y="611"/>
                      <a:pt x="2130" y="584"/>
                    </a:cubicBezTo>
                    <a:lnTo>
                      <a:pt x="2130" y="584"/>
                    </a:lnTo>
                    <a:cubicBezTo>
                      <a:pt x="2130" y="558"/>
                      <a:pt x="2109" y="537"/>
                      <a:pt x="2083" y="537"/>
                    </a:cubicBezTo>
                    <a:cubicBezTo>
                      <a:pt x="2057" y="537"/>
                      <a:pt x="2035" y="558"/>
                      <a:pt x="2035" y="584"/>
                    </a:cubicBezTo>
                    <a:lnTo>
                      <a:pt x="2035" y="584"/>
                    </a:lnTo>
                    <a:close/>
                    <a:moveTo>
                      <a:pt x="2035" y="838"/>
                    </a:moveTo>
                    <a:cubicBezTo>
                      <a:pt x="2035" y="864"/>
                      <a:pt x="2057" y="886"/>
                      <a:pt x="2083" y="886"/>
                    </a:cubicBezTo>
                    <a:cubicBezTo>
                      <a:pt x="2109" y="886"/>
                      <a:pt x="2130" y="865"/>
                      <a:pt x="2130" y="838"/>
                    </a:cubicBezTo>
                    <a:lnTo>
                      <a:pt x="2130" y="838"/>
                    </a:lnTo>
                    <a:cubicBezTo>
                      <a:pt x="2130" y="812"/>
                      <a:pt x="2109" y="791"/>
                      <a:pt x="2083" y="791"/>
                    </a:cubicBezTo>
                    <a:cubicBezTo>
                      <a:pt x="2057" y="791"/>
                      <a:pt x="2035" y="812"/>
                      <a:pt x="2035" y="838"/>
                    </a:cubicBezTo>
                    <a:lnTo>
                      <a:pt x="2035" y="838"/>
                    </a:lnTo>
                    <a:close/>
                    <a:moveTo>
                      <a:pt x="1781" y="584"/>
                    </a:moveTo>
                    <a:cubicBezTo>
                      <a:pt x="1781" y="610"/>
                      <a:pt x="1802" y="632"/>
                      <a:pt x="1829" y="632"/>
                    </a:cubicBezTo>
                    <a:cubicBezTo>
                      <a:pt x="1855" y="632"/>
                      <a:pt x="1876" y="611"/>
                      <a:pt x="1876" y="584"/>
                    </a:cubicBezTo>
                    <a:lnTo>
                      <a:pt x="1876" y="584"/>
                    </a:lnTo>
                    <a:cubicBezTo>
                      <a:pt x="1876" y="558"/>
                      <a:pt x="1855" y="537"/>
                      <a:pt x="1829" y="537"/>
                    </a:cubicBezTo>
                    <a:cubicBezTo>
                      <a:pt x="1803" y="537"/>
                      <a:pt x="1781" y="558"/>
                      <a:pt x="1781" y="584"/>
                    </a:cubicBezTo>
                    <a:lnTo>
                      <a:pt x="1781" y="584"/>
                    </a:lnTo>
                    <a:close/>
                    <a:moveTo>
                      <a:pt x="1781" y="838"/>
                    </a:moveTo>
                    <a:cubicBezTo>
                      <a:pt x="1781" y="864"/>
                      <a:pt x="1802" y="886"/>
                      <a:pt x="1829" y="886"/>
                    </a:cubicBezTo>
                    <a:cubicBezTo>
                      <a:pt x="1855" y="886"/>
                      <a:pt x="1876" y="865"/>
                      <a:pt x="1876" y="838"/>
                    </a:cubicBezTo>
                    <a:lnTo>
                      <a:pt x="1876" y="838"/>
                    </a:lnTo>
                    <a:cubicBezTo>
                      <a:pt x="1876" y="812"/>
                      <a:pt x="1855" y="791"/>
                      <a:pt x="1829" y="791"/>
                    </a:cubicBezTo>
                    <a:cubicBezTo>
                      <a:pt x="1803" y="791"/>
                      <a:pt x="1781" y="812"/>
                      <a:pt x="1781" y="838"/>
                    </a:cubicBezTo>
                    <a:lnTo>
                      <a:pt x="1781" y="838"/>
                    </a:lnTo>
                    <a:close/>
                    <a:moveTo>
                      <a:pt x="1527" y="584"/>
                    </a:moveTo>
                    <a:cubicBezTo>
                      <a:pt x="1527" y="610"/>
                      <a:pt x="1549" y="632"/>
                      <a:pt x="1575" y="632"/>
                    </a:cubicBezTo>
                    <a:cubicBezTo>
                      <a:pt x="1601" y="632"/>
                      <a:pt x="1622" y="610"/>
                      <a:pt x="1622" y="584"/>
                    </a:cubicBezTo>
                    <a:cubicBezTo>
                      <a:pt x="1622" y="558"/>
                      <a:pt x="1601" y="537"/>
                      <a:pt x="1575" y="537"/>
                    </a:cubicBezTo>
                    <a:cubicBezTo>
                      <a:pt x="1549" y="537"/>
                      <a:pt x="1527" y="558"/>
                      <a:pt x="1527" y="584"/>
                    </a:cubicBezTo>
                    <a:close/>
                    <a:moveTo>
                      <a:pt x="1527" y="838"/>
                    </a:moveTo>
                    <a:cubicBezTo>
                      <a:pt x="1527" y="864"/>
                      <a:pt x="1549" y="886"/>
                      <a:pt x="1575" y="886"/>
                    </a:cubicBezTo>
                    <a:cubicBezTo>
                      <a:pt x="1601" y="886"/>
                      <a:pt x="1622" y="864"/>
                      <a:pt x="1622" y="838"/>
                    </a:cubicBezTo>
                    <a:cubicBezTo>
                      <a:pt x="1622" y="812"/>
                      <a:pt x="1601" y="791"/>
                      <a:pt x="1575" y="791"/>
                    </a:cubicBezTo>
                    <a:cubicBezTo>
                      <a:pt x="1549" y="791"/>
                      <a:pt x="1527" y="812"/>
                      <a:pt x="1527" y="838"/>
                    </a:cubicBezTo>
                    <a:close/>
                    <a:moveTo>
                      <a:pt x="4123" y="254"/>
                    </a:moveTo>
                    <a:cubicBezTo>
                      <a:pt x="4123" y="277"/>
                      <a:pt x="4142" y="297"/>
                      <a:pt x="4166" y="297"/>
                    </a:cubicBezTo>
                    <a:cubicBezTo>
                      <a:pt x="4189" y="297"/>
                      <a:pt x="4208" y="278"/>
                      <a:pt x="4208" y="254"/>
                    </a:cubicBezTo>
                    <a:lnTo>
                      <a:pt x="4208" y="254"/>
                    </a:lnTo>
                    <a:cubicBezTo>
                      <a:pt x="4208" y="231"/>
                      <a:pt x="4189" y="211"/>
                      <a:pt x="4166" y="211"/>
                    </a:cubicBezTo>
                    <a:cubicBezTo>
                      <a:pt x="4142" y="211"/>
                      <a:pt x="4123" y="230"/>
                      <a:pt x="4123" y="254"/>
                    </a:cubicBezTo>
                    <a:lnTo>
                      <a:pt x="4123" y="254"/>
                    </a:lnTo>
                    <a:close/>
                    <a:moveTo>
                      <a:pt x="3869" y="254"/>
                    </a:moveTo>
                    <a:cubicBezTo>
                      <a:pt x="3869" y="277"/>
                      <a:pt x="3888" y="297"/>
                      <a:pt x="3912" y="297"/>
                    </a:cubicBezTo>
                    <a:cubicBezTo>
                      <a:pt x="3935" y="297"/>
                      <a:pt x="3954" y="278"/>
                      <a:pt x="3954" y="254"/>
                    </a:cubicBezTo>
                    <a:lnTo>
                      <a:pt x="3954" y="254"/>
                    </a:lnTo>
                    <a:cubicBezTo>
                      <a:pt x="3954" y="231"/>
                      <a:pt x="3935" y="211"/>
                      <a:pt x="3912" y="211"/>
                    </a:cubicBezTo>
                    <a:cubicBezTo>
                      <a:pt x="3888" y="211"/>
                      <a:pt x="3869" y="230"/>
                      <a:pt x="3869" y="254"/>
                    </a:cubicBezTo>
                    <a:lnTo>
                      <a:pt x="3869" y="254"/>
                    </a:lnTo>
                    <a:lnTo>
                      <a:pt x="3869" y="254"/>
                    </a:lnTo>
                    <a:close/>
                    <a:moveTo>
                      <a:pt x="3615" y="254"/>
                    </a:moveTo>
                    <a:cubicBezTo>
                      <a:pt x="3615" y="277"/>
                      <a:pt x="3634" y="297"/>
                      <a:pt x="3657" y="297"/>
                    </a:cubicBezTo>
                    <a:cubicBezTo>
                      <a:pt x="3681" y="297"/>
                      <a:pt x="3700" y="278"/>
                      <a:pt x="3700" y="254"/>
                    </a:cubicBezTo>
                    <a:lnTo>
                      <a:pt x="3700" y="254"/>
                    </a:lnTo>
                    <a:cubicBezTo>
                      <a:pt x="3700" y="230"/>
                      <a:pt x="3681" y="211"/>
                      <a:pt x="3658" y="211"/>
                    </a:cubicBezTo>
                    <a:cubicBezTo>
                      <a:pt x="3634" y="211"/>
                      <a:pt x="3615" y="230"/>
                      <a:pt x="3615" y="254"/>
                    </a:cubicBezTo>
                    <a:lnTo>
                      <a:pt x="3615" y="254"/>
                    </a:lnTo>
                    <a:close/>
                    <a:moveTo>
                      <a:pt x="3361" y="254"/>
                    </a:moveTo>
                    <a:cubicBezTo>
                      <a:pt x="3361" y="277"/>
                      <a:pt x="3380" y="297"/>
                      <a:pt x="3403" y="297"/>
                    </a:cubicBezTo>
                    <a:cubicBezTo>
                      <a:pt x="3427" y="297"/>
                      <a:pt x="3446" y="278"/>
                      <a:pt x="3446" y="254"/>
                    </a:cubicBezTo>
                    <a:lnTo>
                      <a:pt x="3446" y="254"/>
                    </a:lnTo>
                    <a:cubicBezTo>
                      <a:pt x="3446" y="230"/>
                      <a:pt x="3427" y="211"/>
                      <a:pt x="3404" y="211"/>
                    </a:cubicBezTo>
                    <a:cubicBezTo>
                      <a:pt x="3380" y="211"/>
                      <a:pt x="3361" y="230"/>
                      <a:pt x="3361" y="254"/>
                    </a:cubicBezTo>
                    <a:lnTo>
                      <a:pt x="3361" y="254"/>
                    </a:lnTo>
                    <a:close/>
                    <a:moveTo>
                      <a:pt x="3107" y="254"/>
                    </a:moveTo>
                    <a:cubicBezTo>
                      <a:pt x="3107" y="277"/>
                      <a:pt x="3126" y="297"/>
                      <a:pt x="3150" y="297"/>
                    </a:cubicBezTo>
                    <a:cubicBezTo>
                      <a:pt x="3173" y="297"/>
                      <a:pt x="3192" y="278"/>
                      <a:pt x="3192" y="254"/>
                    </a:cubicBezTo>
                    <a:lnTo>
                      <a:pt x="3192" y="254"/>
                    </a:lnTo>
                    <a:cubicBezTo>
                      <a:pt x="3192" y="230"/>
                      <a:pt x="3173" y="211"/>
                      <a:pt x="3150" y="211"/>
                    </a:cubicBezTo>
                    <a:cubicBezTo>
                      <a:pt x="3126" y="211"/>
                      <a:pt x="3107" y="230"/>
                      <a:pt x="3107" y="254"/>
                    </a:cubicBezTo>
                    <a:cubicBezTo>
                      <a:pt x="3107" y="254"/>
                      <a:pt x="3107" y="254"/>
                      <a:pt x="3107" y="254"/>
                    </a:cubicBezTo>
                    <a:close/>
                    <a:moveTo>
                      <a:pt x="2853" y="254"/>
                    </a:moveTo>
                    <a:cubicBezTo>
                      <a:pt x="2853" y="277"/>
                      <a:pt x="2872" y="297"/>
                      <a:pt x="2895" y="297"/>
                    </a:cubicBezTo>
                    <a:cubicBezTo>
                      <a:pt x="2919" y="297"/>
                      <a:pt x="2938" y="278"/>
                      <a:pt x="2938" y="254"/>
                    </a:cubicBezTo>
                    <a:lnTo>
                      <a:pt x="2938" y="254"/>
                    </a:lnTo>
                    <a:cubicBezTo>
                      <a:pt x="2938" y="230"/>
                      <a:pt x="2919" y="211"/>
                      <a:pt x="2896" y="211"/>
                    </a:cubicBezTo>
                    <a:cubicBezTo>
                      <a:pt x="2872" y="211"/>
                      <a:pt x="2853" y="230"/>
                      <a:pt x="2853" y="254"/>
                    </a:cubicBezTo>
                    <a:lnTo>
                      <a:pt x="2853" y="254"/>
                    </a:lnTo>
                    <a:close/>
                    <a:moveTo>
                      <a:pt x="2599" y="254"/>
                    </a:moveTo>
                    <a:cubicBezTo>
                      <a:pt x="2599" y="277"/>
                      <a:pt x="2618" y="297"/>
                      <a:pt x="2641" y="297"/>
                    </a:cubicBezTo>
                    <a:cubicBezTo>
                      <a:pt x="2665" y="297"/>
                      <a:pt x="2684" y="278"/>
                      <a:pt x="2684" y="254"/>
                    </a:cubicBezTo>
                    <a:lnTo>
                      <a:pt x="2684" y="254"/>
                    </a:lnTo>
                    <a:cubicBezTo>
                      <a:pt x="2684" y="230"/>
                      <a:pt x="2665" y="211"/>
                      <a:pt x="2642" y="211"/>
                    </a:cubicBezTo>
                    <a:cubicBezTo>
                      <a:pt x="2618" y="211"/>
                      <a:pt x="2599" y="230"/>
                      <a:pt x="2599" y="254"/>
                    </a:cubicBezTo>
                    <a:lnTo>
                      <a:pt x="2599" y="254"/>
                    </a:lnTo>
                    <a:close/>
                    <a:moveTo>
                      <a:pt x="2345" y="254"/>
                    </a:moveTo>
                    <a:cubicBezTo>
                      <a:pt x="2345" y="277"/>
                      <a:pt x="2364" y="297"/>
                      <a:pt x="2387" y="297"/>
                    </a:cubicBezTo>
                    <a:cubicBezTo>
                      <a:pt x="2411" y="297"/>
                      <a:pt x="2430" y="278"/>
                      <a:pt x="2430" y="254"/>
                    </a:cubicBezTo>
                    <a:lnTo>
                      <a:pt x="2430" y="254"/>
                    </a:lnTo>
                    <a:cubicBezTo>
                      <a:pt x="2430" y="230"/>
                      <a:pt x="2411" y="211"/>
                      <a:pt x="2388" y="211"/>
                    </a:cubicBezTo>
                    <a:cubicBezTo>
                      <a:pt x="2364" y="211"/>
                      <a:pt x="2345" y="230"/>
                      <a:pt x="2345" y="254"/>
                    </a:cubicBezTo>
                    <a:lnTo>
                      <a:pt x="2345" y="254"/>
                    </a:lnTo>
                    <a:close/>
                    <a:moveTo>
                      <a:pt x="2091" y="254"/>
                    </a:moveTo>
                    <a:cubicBezTo>
                      <a:pt x="2091" y="277"/>
                      <a:pt x="2110" y="297"/>
                      <a:pt x="2133" y="297"/>
                    </a:cubicBezTo>
                    <a:cubicBezTo>
                      <a:pt x="2157" y="297"/>
                      <a:pt x="2176" y="278"/>
                      <a:pt x="2176" y="254"/>
                    </a:cubicBezTo>
                    <a:lnTo>
                      <a:pt x="2176" y="254"/>
                    </a:lnTo>
                    <a:cubicBezTo>
                      <a:pt x="2176" y="230"/>
                      <a:pt x="2157" y="211"/>
                      <a:pt x="2134" y="211"/>
                    </a:cubicBezTo>
                    <a:cubicBezTo>
                      <a:pt x="2110" y="211"/>
                      <a:pt x="2091" y="230"/>
                      <a:pt x="2091" y="254"/>
                    </a:cubicBezTo>
                    <a:cubicBezTo>
                      <a:pt x="2091" y="254"/>
                      <a:pt x="2091" y="254"/>
                      <a:pt x="2091" y="254"/>
                    </a:cubicBezTo>
                    <a:close/>
                    <a:moveTo>
                      <a:pt x="1837" y="254"/>
                    </a:moveTo>
                    <a:cubicBezTo>
                      <a:pt x="1837" y="277"/>
                      <a:pt x="1856" y="297"/>
                      <a:pt x="1879" y="297"/>
                    </a:cubicBezTo>
                    <a:cubicBezTo>
                      <a:pt x="1903" y="297"/>
                      <a:pt x="1922" y="278"/>
                      <a:pt x="1922" y="254"/>
                    </a:cubicBezTo>
                    <a:lnTo>
                      <a:pt x="1922" y="254"/>
                    </a:lnTo>
                    <a:cubicBezTo>
                      <a:pt x="1922" y="230"/>
                      <a:pt x="1903" y="211"/>
                      <a:pt x="1880" y="211"/>
                    </a:cubicBezTo>
                    <a:cubicBezTo>
                      <a:pt x="1856" y="211"/>
                      <a:pt x="1837" y="230"/>
                      <a:pt x="1837" y="254"/>
                    </a:cubicBezTo>
                    <a:lnTo>
                      <a:pt x="1837" y="254"/>
                    </a:lnTo>
                    <a:close/>
                    <a:moveTo>
                      <a:pt x="6308" y="254"/>
                    </a:moveTo>
                    <a:cubicBezTo>
                      <a:pt x="6307" y="277"/>
                      <a:pt x="6326" y="297"/>
                      <a:pt x="6350" y="297"/>
                    </a:cubicBezTo>
                    <a:cubicBezTo>
                      <a:pt x="6373" y="297"/>
                      <a:pt x="6392" y="278"/>
                      <a:pt x="6392" y="254"/>
                    </a:cubicBezTo>
                    <a:lnTo>
                      <a:pt x="6392" y="254"/>
                    </a:lnTo>
                    <a:cubicBezTo>
                      <a:pt x="6393" y="231"/>
                      <a:pt x="6374" y="211"/>
                      <a:pt x="6350" y="211"/>
                    </a:cubicBezTo>
                    <a:cubicBezTo>
                      <a:pt x="6327" y="211"/>
                      <a:pt x="6308" y="230"/>
                      <a:pt x="6308" y="254"/>
                    </a:cubicBezTo>
                    <a:lnTo>
                      <a:pt x="6308" y="254"/>
                    </a:lnTo>
                    <a:close/>
                    <a:moveTo>
                      <a:pt x="6054" y="254"/>
                    </a:moveTo>
                    <a:cubicBezTo>
                      <a:pt x="6053" y="277"/>
                      <a:pt x="6072" y="297"/>
                      <a:pt x="6096" y="297"/>
                    </a:cubicBezTo>
                    <a:cubicBezTo>
                      <a:pt x="6119" y="297"/>
                      <a:pt x="6138" y="278"/>
                      <a:pt x="6139" y="254"/>
                    </a:cubicBezTo>
                    <a:lnTo>
                      <a:pt x="6139" y="254"/>
                    </a:lnTo>
                    <a:cubicBezTo>
                      <a:pt x="6139" y="231"/>
                      <a:pt x="6120" y="211"/>
                      <a:pt x="6096" y="211"/>
                    </a:cubicBezTo>
                    <a:cubicBezTo>
                      <a:pt x="6073" y="211"/>
                      <a:pt x="6054" y="230"/>
                      <a:pt x="6054" y="254"/>
                    </a:cubicBezTo>
                    <a:lnTo>
                      <a:pt x="6054" y="254"/>
                    </a:lnTo>
                    <a:close/>
                    <a:moveTo>
                      <a:pt x="5800" y="254"/>
                    </a:moveTo>
                    <a:cubicBezTo>
                      <a:pt x="5799" y="277"/>
                      <a:pt x="5818" y="297"/>
                      <a:pt x="5842" y="297"/>
                    </a:cubicBezTo>
                    <a:cubicBezTo>
                      <a:pt x="5865" y="297"/>
                      <a:pt x="5884" y="278"/>
                      <a:pt x="5884" y="254"/>
                    </a:cubicBezTo>
                    <a:lnTo>
                      <a:pt x="5884" y="254"/>
                    </a:lnTo>
                    <a:cubicBezTo>
                      <a:pt x="5885" y="231"/>
                      <a:pt x="5866" y="211"/>
                      <a:pt x="5842" y="211"/>
                    </a:cubicBezTo>
                    <a:cubicBezTo>
                      <a:pt x="5819" y="211"/>
                      <a:pt x="5800" y="230"/>
                      <a:pt x="5800" y="254"/>
                    </a:cubicBezTo>
                    <a:lnTo>
                      <a:pt x="5800" y="254"/>
                    </a:lnTo>
                    <a:close/>
                    <a:moveTo>
                      <a:pt x="5546" y="254"/>
                    </a:moveTo>
                    <a:cubicBezTo>
                      <a:pt x="5546" y="277"/>
                      <a:pt x="5564" y="297"/>
                      <a:pt x="5588" y="297"/>
                    </a:cubicBezTo>
                    <a:cubicBezTo>
                      <a:pt x="5611" y="297"/>
                      <a:pt x="5630" y="278"/>
                      <a:pt x="5631" y="254"/>
                    </a:cubicBezTo>
                    <a:lnTo>
                      <a:pt x="5631" y="254"/>
                    </a:lnTo>
                    <a:cubicBezTo>
                      <a:pt x="5631" y="231"/>
                      <a:pt x="5612" y="211"/>
                      <a:pt x="5588" y="211"/>
                    </a:cubicBezTo>
                    <a:cubicBezTo>
                      <a:pt x="5565" y="211"/>
                      <a:pt x="5546" y="230"/>
                      <a:pt x="5546" y="254"/>
                    </a:cubicBezTo>
                    <a:lnTo>
                      <a:pt x="5546" y="254"/>
                    </a:lnTo>
                    <a:close/>
                    <a:moveTo>
                      <a:pt x="5292" y="254"/>
                    </a:moveTo>
                    <a:cubicBezTo>
                      <a:pt x="5291" y="277"/>
                      <a:pt x="5310" y="297"/>
                      <a:pt x="5334" y="297"/>
                    </a:cubicBezTo>
                    <a:cubicBezTo>
                      <a:pt x="5357" y="297"/>
                      <a:pt x="5376" y="278"/>
                      <a:pt x="5376" y="254"/>
                    </a:cubicBezTo>
                    <a:lnTo>
                      <a:pt x="5376" y="254"/>
                    </a:lnTo>
                    <a:cubicBezTo>
                      <a:pt x="5377" y="231"/>
                      <a:pt x="5358" y="211"/>
                      <a:pt x="5334" y="211"/>
                    </a:cubicBezTo>
                    <a:cubicBezTo>
                      <a:pt x="5311" y="211"/>
                      <a:pt x="5292" y="230"/>
                      <a:pt x="5292" y="254"/>
                    </a:cubicBezTo>
                    <a:lnTo>
                      <a:pt x="5292" y="254"/>
                    </a:lnTo>
                    <a:close/>
                    <a:moveTo>
                      <a:pt x="5038" y="254"/>
                    </a:moveTo>
                    <a:cubicBezTo>
                      <a:pt x="5037" y="277"/>
                      <a:pt x="5056" y="297"/>
                      <a:pt x="5080" y="297"/>
                    </a:cubicBezTo>
                    <a:cubicBezTo>
                      <a:pt x="5103" y="297"/>
                      <a:pt x="5122" y="278"/>
                      <a:pt x="5122" y="254"/>
                    </a:cubicBezTo>
                    <a:lnTo>
                      <a:pt x="5122" y="254"/>
                    </a:lnTo>
                    <a:cubicBezTo>
                      <a:pt x="5123" y="231"/>
                      <a:pt x="5104" y="211"/>
                      <a:pt x="5080" y="211"/>
                    </a:cubicBezTo>
                    <a:cubicBezTo>
                      <a:pt x="5057" y="211"/>
                      <a:pt x="5038" y="230"/>
                      <a:pt x="5038" y="254"/>
                    </a:cubicBezTo>
                    <a:lnTo>
                      <a:pt x="5038" y="254"/>
                    </a:lnTo>
                    <a:close/>
                    <a:moveTo>
                      <a:pt x="4784" y="254"/>
                    </a:moveTo>
                    <a:cubicBezTo>
                      <a:pt x="4783" y="277"/>
                      <a:pt x="4802" y="297"/>
                      <a:pt x="4826" y="297"/>
                    </a:cubicBezTo>
                    <a:cubicBezTo>
                      <a:pt x="4849" y="297"/>
                      <a:pt x="4868" y="278"/>
                      <a:pt x="4869" y="254"/>
                    </a:cubicBezTo>
                    <a:lnTo>
                      <a:pt x="4869" y="254"/>
                    </a:lnTo>
                    <a:cubicBezTo>
                      <a:pt x="4869" y="231"/>
                      <a:pt x="4850" y="211"/>
                      <a:pt x="4826" y="211"/>
                    </a:cubicBezTo>
                    <a:cubicBezTo>
                      <a:pt x="4803" y="211"/>
                      <a:pt x="4784" y="230"/>
                      <a:pt x="4784" y="254"/>
                    </a:cubicBezTo>
                    <a:lnTo>
                      <a:pt x="4784" y="254"/>
                    </a:lnTo>
                    <a:close/>
                    <a:moveTo>
                      <a:pt x="4530" y="254"/>
                    </a:moveTo>
                    <a:cubicBezTo>
                      <a:pt x="4529" y="277"/>
                      <a:pt x="4548" y="297"/>
                      <a:pt x="4572" y="297"/>
                    </a:cubicBezTo>
                    <a:cubicBezTo>
                      <a:pt x="4595" y="297"/>
                      <a:pt x="4614" y="278"/>
                      <a:pt x="4614" y="254"/>
                    </a:cubicBezTo>
                    <a:lnTo>
                      <a:pt x="4614" y="254"/>
                    </a:lnTo>
                    <a:cubicBezTo>
                      <a:pt x="4615" y="231"/>
                      <a:pt x="4596" y="211"/>
                      <a:pt x="4572" y="211"/>
                    </a:cubicBezTo>
                    <a:cubicBezTo>
                      <a:pt x="4549" y="211"/>
                      <a:pt x="4530" y="230"/>
                      <a:pt x="4530" y="254"/>
                    </a:cubicBezTo>
                    <a:lnTo>
                      <a:pt x="4530" y="254"/>
                    </a:lnTo>
                    <a:close/>
                    <a:moveTo>
                      <a:pt x="3006" y="5080"/>
                    </a:moveTo>
                    <a:cubicBezTo>
                      <a:pt x="3005" y="5103"/>
                      <a:pt x="3024" y="5123"/>
                      <a:pt x="3048" y="5123"/>
                    </a:cubicBezTo>
                    <a:cubicBezTo>
                      <a:pt x="3071" y="5123"/>
                      <a:pt x="3090" y="5104"/>
                      <a:pt x="3090" y="5080"/>
                    </a:cubicBezTo>
                    <a:lnTo>
                      <a:pt x="3090" y="5080"/>
                    </a:lnTo>
                    <a:cubicBezTo>
                      <a:pt x="3091" y="5057"/>
                      <a:pt x="3072" y="5037"/>
                      <a:pt x="3048" y="5037"/>
                    </a:cubicBezTo>
                    <a:cubicBezTo>
                      <a:pt x="3025" y="5037"/>
                      <a:pt x="3006" y="5056"/>
                      <a:pt x="3006" y="5080"/>
                    </a:cubicBezTo>
                    <a:lnTo>
                      <a:pt x="3006" y="5080"/>
                    </a:lnTo>
                    <a:close/>
                    <a:moveTo>
                      <a:pt x="2752" y="5080"/>
                    </a:moveTo>
                    <a:cubicBezTo>
                      <a:pt x="2751" y="5103"/>
                      <a:pt x="2770" y="5123"/>
                      <a:pt x="2794" y="5123"/>
                    </a:cubicBezTo>
                    <a:cubicBezTo>
                      <a:pt x="2817" y="5123"/>
                      <a:pt x="2836" y="5104"/>
                      <a:pt x="2837" y="5080"/>
                    </a:cubicBezTo>
                    <a:lnTo>
                      <a:pt x="2837" y="5080"/>
                    </a:lnTo>
                    <a:cubicBezTo>
                      <a:pt x="2837" y="5057"/>
                      <a:pt x="2818" y="5037"/>
                      <a:pt x="2794" y="5037"/>
                    </a:cubicBezTo>
                    <a:cubicBezTo>
                      <a:pt x="2771" y="5037"/>
                      <a:pt x="2752" y="5056"/>
                      <a:pt x="2752" y="5080"/>
                    </a:cubicBezTo>
                    <a:lnTo>
                      <a:pt x="2752" y="5080"/>
                    </a:lnTo>
                    <a:close/>
                    <a:moveTo>
                      <a:pt x="3260" y="5080"/>
                    </a:moveTo>
                    <a:cubicBezTo>
                      <a:pt x="3259" y="5103"/>
                      <a:pt x="3278" y="5123"/>
                      <a:pt x="3302" y="5123"/>
                    </a:cubicBezTo>
                    <a:cubicBezTo>
                      <a:pt x="3325" y="5123"/>
                      <a:pt x="3344" y="5104"/>
                      <a:pt x="3344" y="5080"/>
                    </a:cubicBezTo>
                    <a:lnTo>
                      <a:pt x="3344" y="5080"/>
                    </a:lnTo>
                    <a:cubicBezTo>
                      <a:pt x="3345" y="5057"/>
                      <a:pt x="3326" y="5037"/>
                      <a:pt x="3302" y="5037"/>
                    </a:cubicBezTo>
                    <a:cubicBezTo>
                      <a:pt x="3279" y="5037"/>
                      <a:pt x="3260" y="5056"/>
                      <a:pt x="3260" y="5080"/>
                    </a:cubicBezTo>
                    <a:lnTo>
                      <a:pt x="3260" y="5080"/>
                    </a:lnTo>
                    <a:close/>
                    <a:moveTo>
                      <a:pt x="3514" y="5080"/>
                    </a:moveTo>
                    <a:cubicBezTo>
                      <a:pt x="3513" y="5103"/>
                      <a:pt x="3532" y="5123"/>
                      <a:pt x="3556" y="5123"/>
                    </a:cubicBezTo>
                    <a:cubicBezTo>
                      <a:pt x="3579" y="5123"/>
                      <a:pt x="3598" y="5104"/>
                      <a:pt x="3599" y="5080"/>
                    </a:cubicBezTo>
                    <a:lnTo>
                      <a:pt x="3599" y="5080"/>
                    </a:lnTo>
                    <a:cubicBezTo>
                      <a:pt x="3599" y="5057"/>
                      <a:pt x="3580" y="5037"/>
                      <a:pt x="3556" y="5037"/>
                    </a:cubicBezTo>
                    <a:cubicBezTo>
                      <a:pt x="3533" y="5037"/>
                      <a:pt x="3514" y="5056"/>
                      <a:pt x="3514" y="5080"/>
                    </a:cubicBezTo>
                    <a:lnTo>
                      <a:pt x="3514" y="5080"/>
                    </a:lnTo>
                    <a:close/>
                    <a:moveTo>
                      <a:pt x="3768" y="5080"/>
                    </a:moveTo>
                    <a:cubicBezTo>
                      <a:pt x="3767" y="5103"/>
                      <a:pt x="3786" y="5123"/>
                      <a:pt x="3810" y="5123"/>
                    </a:cubicBezTo>
                    <a:cubicBezTo>
                      <a:pt x="3833" y="5123"/>
                      <a:pt x="3852" y="5104"/>
                      <a:pt x="3852" y="5080"/>
                    </a:cubicBezTo>
                    <a:lnTo>
                      <a:pt x="3852" y="5080"/>
                    </a:lnTo>
                    <a:cubicBezTo>
                      <a:pt x="3853" y="5057"/>
                      <a:pt x="3834" y="5037"/>
                      <a:pt x="3810" y="5037"/>
                    </a:cubicBezTo>
                    <a:cubicBezTo>
                      <a:pt x="3787" y="5037"/>
                      <a:pt x="3768" y="5056"/>
                      <a:pt x="3768" y="5080"/>
                    </a:cubicBezTo>
                    <a:lnTo>
                      <a:pt x="3768" y="5080"/>
                    </a:lnTo>
                    <a:close/>
                    <a:moveTo>
                      <a:pt x="4022" y="5080"/>
                    </a:moveTo>
                    <a:cubicBezTo>
                      <a:pt x="4021" y="5103"/>
                      <a:pt x="4040" y="5123"/>
                      <a:pt x="4064" y="5123"/>
                    </a:cubicBezTo>
                    <a:cubicBezTo>
                      <a:pt x="4087" y="5123"/>
                      <a:pt x="4106" y="5104"/>
                      <a:pt x="4106" y="5080"/>
                    </a:cubicBezTo>
                    <a:lnTo>
                      <a:pt x="4106" y="5080"/>
                    </a:lnTo>
                    <a:cubicBezTo>
                      <a:pt x="4107" y="5057"/>
                      <a:pt x="4088" y="5037"/>
                      <a:pt x="4064" y="5037"/>
                    </a:cubicBezTo>
                    <a:cubicBezTo>
                      <a:pt x="4041" y="5037"/>
                      <a:pt x="4022" y="5056"/>
                      <a:pt x="4022" y="5080"/>
                    </a:cubicBezTo>
                    <a:lnTo>
                      <a:pt x="4022" y="5080"/>
                    </a:lnTo>
                    <a:close/>
                    <a:moveTo>
                      <a:pt x="4276" y="5080"/>
                    </a:moveTo>
                    <a:cubicBezTo>
                      <a:pt x="4276" y="5103"/>
                      <a:pt x="4294" y="5123"/>
                      <a:pt x="4318" y="5123"/>
                    </a:cubicBezTo>
                    <a:cubicBezTo>
                      <a:pt x="4341" y="5123"/>
                      <a:pt x="4360" y="5104"/>
                      <a:pt x="4361" y="5080"/>
                    </a:cubicBezTo>
                    <a:lnTo>
                      <a:pt x="4361" y="5080"/>
                    </a:lnTo>
                    <a:cubicBezTo>
                      <a:pt x="4361" y="5057"/>
                      <a:pt x="4342" y="5037"/>
                      <a:pt x="4318" y="5037"/>
                    </a:cubicBezTo>
                    <a:cubicBezTo>
                      <a:pt x="4295" y="5037"/>
                      <a:pt x="4276" y="5056"/>
                      <a:pt x="4276" y="5080"/>
                    </a:cubicBezTo>
                    <a:lnTo>
                      <a:pt x="4276" y="5080"/>
                    </a:lnTo>
                    <a:close/>
                    <a:moveTo>
                      <a:pt x="4530" y="5080"/>
                    </a:moveTo>
                    <a:cubicBezTo>
                      <a:pt x="4529" y="5103"/>
                      <a:pt x="4548" y="5123"/>
                      <a:pt x="4572" y="5123"/>
                    </a:cubicBezTo>
                    <a:cubicBezTo>
                      <a:pt x="4595" y="5123"/>
                      <a:pt x="4614" y="5104"/>
                      <a:pt x="4614" y="5080"/>
                    </a:cubicBezTo>
                    <a:lnTo>
                      <a:pt x="4614" y="5080"/>
                    </a:lnTo>
                    <a:cubicBezTo>
                      <a:pt x="4615" y="5057"/>
                      <a:pt x="4596" y="5037"/>
                      <a:pt x="4572" y="5037"/>
                    </a:cubicBezTo>
                    <a:cubicBezTo>
                      <a:pt x="4549" y="5037"/>
                      <a:pt x="4530" y="5056"/>
                      <a:pt x="4530" y="5080"/>
                    </a:cubicBezTo>
                    <a:lnTo>
                      <a:pt x="4530" y="5080"/>
                    </a:ln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Oval 735"/>
              <p:cNvSpPr>
                <a:spLocks noChangeArrowheads="1"/>
              </p:cNvSpPr>
              <p:nvPr/>
            </p:nvSpPr>
            <p:spPr bwMode="auto">
              <a:xfrm>
                <a:off x="3629" y="1652"/>
                <a:ext cx="11" cy="12"/>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8" name="Freeform 736"/>
              <p:cNvSpPr>
                <a:spLocks/>
              </p:cNvSpPr>
              <p:nvPr/>
            </p:nvSpPr>
            <p:spPr bwMode="auto">
              <a:xfrm>
                <a:off x="3781"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737"/>
              <p:cNvSpPr>
                <a:spLocks/>
              </p:cNvSpPr>
              <p:nvPr/>
            </p:nvSpPr>
            <p:spPr bwMode="auto">
              <a:xfrm>
                <a:off x="3781" y="1661"/>
                <a:ext cx="22" cy="14"/>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0 w 97"/>
                  <a:gd name="T17" fmla="*/ 39 h 62"/>
                  <a:gd name="T18" fmla="*/ 40 w 97"/>
                  <a:gd name="T19" fmla="*/ 38 h 62"/>
                  <a:gd name="T20" fmla="*/ 40 w 97"/>
                  <a:gd name="T21" fmla="*/ 36 h 62"/>
                  <a:gd name="T22" fmla="*/ 36 w 97"/>
                  <a:gd name="T23" fmla="*/ 23 h 62"/>
                  <a:gd name="T24" fmla="*/ 25 w 97"/>
                  <a:gd name="T25" fmla="*/ 17 h 62"/>
                  <a:gd name="T26" fmla="*/ 14 w 97"/>
                  <a:gd name="T27" fmla="*/ 21 h 62"/>
                  <a:gd name="T28" fmla="*/ 10 w 97"/>
                  <a:gd name="T29" fmla="*/ 32 h 62"/>
                  <a:gd name="T30" fmla="*/ 14 w 97"/>
                  <a:gd name="T31" fmla="*/ 44 h 62"/>
                  <a:gd name="T32" fmla="*/ 27 w 97"/>
                  <a:gd name="T33" fmla="*/ 49 h 62"/>
                  <a:gd name="T34" fmla="*/ 25 w 97"/>
                  <a:gd name="T35" fmla="*/ 61 h 62"/>
                  <a:gd name="T36" fmla="*/ 7 w 97"/>
                  <a:gd name="T37" fmla="*/ 51 h 62"/>
                  <a:gd name="T38" fmla="*/ 0 w 97"/>
                  <a:gd name="T39" fmla="*/ 33 h 62"/>
                  <a:gd name="T40" fmla="*/ 4 w 97"/>
                  <a:gd name="T41" fmla="*/ 18 h 62"/>
                  <a:gd name="T42" fmla="*/ 13 w 97"/>
                  <a:gd name="T43" fmla="*/ 8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9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49"/>
                      <a:pt x="80" y="47"/>
                      <a:pt x="83" y="44"/>
                    </a:cubicBezTo>
                    <a:cubicBezTo>
                      <a:pt x="86" y="41"/>
                      <a:pt x="87" y="37"/>
                      <a:pt x="87" y="32"/>
                    </a:cubicBezTo>
                    <a:cubicBezTo>
                      <a:pt x="87" y="27"/>
                      <a:pt x="85" y="22"/>
                      <a:pt x="82" y="18"/>
                    </a:cubicBezTo>
                    <a:cubicBezTo>
                      <a:pt x="78" y="14"/>
                      <a:pt x="73" y="13"/>
                      <a:pt x="68" y="13"/>
                    </a:cubicBezTo>
                    <a:cubicBezTo>
                      <a:pt x="62" y="13"/>
                      <a:pt x="58" y="14"/>
                      <a:pt x="54" y="18"/>
                    </a:cubicBezTo>
                    <a:cubicBezTo>
                      <a:pt x="51" y="21"/>
                      <a:pt x="49" y="26"/>
                      <a:pt x="49" y="31"/>
                    </a:cubicBezTo>
                    <a:cubicBezTo>
                      <a:pt x="49" y="33"/>
                      <a:pt x="50" y="36"/>
                      <a:pt x="50" y="39"/>
                    </a:cubicBezTo>
                    <a:lnTo>
                      <a:pt x="40" y="38"/>
                    </a:lnTo>
                    <a:cubicBezTo>
                      <a:pt x="40" y="37"/>
                      <a:pt x="40" y="37"/>
                      <a:pt x="40" y="36"/>
                    </a:cubicBezTo>
                    <a:cubicBezTo>
                      <a:pt x="40" y="31"/>
                      <a:pt x="39" y="27"/>
                      <a:pt x="36" y="23"/>
                    </a:cubicBezTo>
                    <a:cubicBezTo>
                      <a:pt x="34" y="19"/>
                      <a:pt x="30" y="17"/>
                      <a:pt x="25" y="17"/>
                    </a:cubicBezTo>
                    <a:cubicBezTo>
                      <a:pt x="20" y="17"/>
                      <a:pt x="17" y="18"/>
                      <a:pt x="14" y="21"/>
                    </a:cubicBezTo>
                    <a:cubicBezTo>
                      <a:pt x="11" y="24"/>
                      <a:pt x="10" y="28"/>
                      <a:pt x="10" y="32"/>
                    </a:cubicBezTo>
                    <a:cubicBezTo>
                      <a:pt x="10" y="37"/>
                      <a:pt x="11" y="41"/>
                      <a:pt x="14" y="44"/>
                    </a:cubicBezTo>
                    <a:cubicBezTo>
                      <a:pt x="17" y="47"/>
                      <a:pt x="21" y="49"/>
                      <a:pt x="27" y="49"/>
                    </a:cubicBezTo>
                    <a:lnTo>
                      <a:pt x="25" y="61"/>
                    </a:lnTo>
                    <a:cubicBezTo>
                      <a:pt x="17" y="60"/>
                      <a:pt x="11" y="56"/>
                      <a:pt x="7" y="51"/>
                    </a:cubicBezTo>
                    <a:cubicBezTo>
                      <a:pt x="2" y="46"/>
                      <a:pt x="0" y="40"/>
                      <a:pt x="0" y="33"/>
                    </a:cubicBezTo>
                    <a:cubicBezTo>
                      <a:pt x="0" y="27"/>
                      <a:pt x="1" y="23"/>
                      <a:pt x="4" y="18"/>
                    </a:cubicBezTo>
                    <a:cubicBezTo>
                      <a:pt x="6" y="14"/>
                      <a:pt x="9" y="11"/>
                      <a:pt x="13" y="8"/>
                    </a:cubicBezTo>
                    <a:cubicBezTo>
                      <a:pt x="16" y="6"/>
                      <a:pt x="20" y="5"/>
                      <a:pt x="25" y="5"/>
                    </a:cubicBezTo>
                    <a:cubicBezTo>
                      <a:pt x="29" y="5"/>
                      <a:pt x="33" y="6"/>
                      <a:pt x="36" y="8"/>
                    </a:cubicBezTo>
                    <a:cubicBezTo>
                      <a:pt x="39" y="10"/>
                      <a:pt x="42" y="14"/>
                      <a:pt x="44" y="18"/>
                    </a:cubicBezTo>
                    <a:cubicBezTo>
                      <a:pt x="45" y="12"/>
                      <a:pt x="48" y="8"/>
                      <a:pt x="52" y="5"/>
                    </a:cubicBezTo>
                    <a:cubicBezTo>
                      <a:pt x="56" y="2"/>
                      <a:pt x="61" y="0"/>
                      <a:pt x="67" y="0"/>
                    </a:cubicBezTo>
                    <a:cubicBezTo>
                      <a:pt x="76" y="0"/>
                      <a:pt x="83" y="3"/>
                      <a:pt x="88" y="9"/>
                    </a:cubicBezTo>
                    <a:cubicBezTo>
                      <a:pt x="94" y="15"/>
                      <a:pt x="97" y="23"/>
                      <a:pt x="97" y="32"/>
                    </a:cubicBezTo>
                    <a:cubicBezTo>
                      <a:pt x="97" y="40"/>
                      <a:pt x="94" y="47"/>
                      <a:pt x="90" y="53"/>
                    </a:cubicBezTo>
                    <a:cubicBezTo>
                      <a:pt x="85"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738"/>
              <p:cNvSpPr>
                <a:spLocks/>
              </p:cNvSpPr>
              <p:nvPr/>
            </p:nvSpPr>
            <p:spPr bwMode="auto">
              <a:xfrm>
                <a:off x="3839"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739"/>
              <p:cNvSpPr>
                <a:spLocks/>
              </p:cNvSpPr>
              <p:nvPr/>
            </p:nvSpPr>
            <p:spPr bwMode="auto">
              <a:xfrm>
                <a:off x="3839" y="1661"/>
                <a:ext cx="22" cy="15"/>
              </a:xfrm>
              <a:custGeom>
                <a:avLst/>
                <a:gdLst>
                  <a:gd name="T0" fmla="*/ 84 w 95"/>
                  <a:gd name="T1" fmla="*/ 0 h 63"/>
                  <a:gd name="T2" fmla="*/ 95 w 95"/>
                  <a:gd name="T3" fmla="*/ 0 h 63"/>
                  <a:gd name="T4" fmla="*/ 95 w 95"/>
                  <a:gd name="T5" fmla="*/ 63 h 63"/>
                  <a:gd name="T6" fmla="*/ 87 w 95"/>
                  <a:gd name="T7" fmla="*/ 61 h 63"/>
                  <a:gd name="T8" fmla="*/ 75 w 95"/>
                  <a:gd name="T9" fmla="*/ 54 h 63"/>
                  <a:gd name="T10" fmla="*/ 60 w 95"/>
                  <a:gd name="T11" fmla="*/ 39 h 63"/>
                  <a:gd name="T12" fmla="*/ 40 w 95"/>
                  <a:gd name="T13" fmla="*/ 18 h 63"/>
                  <a:gd name="T14" fmla="*/ 26 w 95"/>
                  <a:gd name="T15" fmla="*/ 12 h 63"/>
                  <a:gd name="T16" fmla="*/ 15 w 95"/>
                  <a:gd name="T17" fmla="*/ 17 h 63"/>
                  <a:gd name="T18" fmla="*/ 10 w 95"/>
                  <a:gd name="T19" fmla="*/ 30 h 63"/>
                  <a:gd name="T20" fmla="*/ 15 w 95"/>
                  <a:gd name="T21" fmla="*/ 43 h 63"/>
                  <a:gd name="T22" fmla="*/ 29 w 95"/>
                  <a:gd name="T23" fmla="*/ 49 h 63"/>
                  <a:gd name="T24" fmla="*/ 28 w 95"/>
                  <a:gd name="T25" fmla="*/ 61 h 63"/>
                  <a:gd name="T26" fmla="*/ 7 w 95"/>
                  <a:gd name="T27" fmla="*/ 51 h 63"/>
                  <a:gd name="T28" fmla="*/ 0 w 95"/>
                  <a:gd name="T29" fmla="*/ 30 h 63"/>
                  <a:gd name="T30" fmla="*/ 8 w 95"/>
                  <a:gd name="T31" fmla="*/ 8 h 63"/>
                  <a:gd name="T32" fmla="*/ 27 w 95"/>
                  <a:gd name="T33" fmla="*/ 0 h 63"/>
                  <a:gd name="T34" fmla="*/ 38 w 95"/>
                  <a:gd name="T35" fmla="*/ 3 h 63"/>
                  <a:gd name="T36" fmla="*/ 49 w 95"/>
                  <a:gd name="T37" fmla="*/ 10 h 63"/>
                  <a:gd name="T38" fmla="*/ 66 w 95"/>
                  <a:gd name="T39" fmla="*/ 28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2"/>
                      <a:pt x="87" y="61"/>
                    </a:cubicBezTo>
                    <a:cubicBezTo>
                      <a:pt x="83" y="60"/>
                      <a:pt x="79" y="57"/>
                      <a:pt x="75" y="54"/>
                    </a:cubicBezTo>
                    <a:cubicBezTo>
                      <a:pt x="70" y="50"/>
                      <a:pt x="66" y="45"/>
                      <a:pt x="60" y="39"/>
                    </a:cubicBezTo>
                    <a:cubicBezTo>
                      <a:pt x="52" y="28"/>
                      <a:pt x="45" y="21"/>
                      <a:pt x="40" y="18"/>
                    </a:cubicBezTo>
                    <a:cubicBezTo>
                      <a:pt x="35" y="14"/>
                      <a:pt x="31" y="12"/>
                      <a:pt x="26" y="12"/>
                    </a:cubicBezTo>
                    <a:cubicBezTo>
                      <a:pt x="22" y="12"/>
                      <a:pt x="18" y="14"/>
                      <a:pt x="15" y="17"/>
                    </a:cubicBezTo>
                    <a:cubicBezTo>
                      <a:pt x="11" y="20"/>
                      <a:pt x="10" y="25"/>
                      <a:pt x="10" y="30"/>
                    </a:cubicBezTo>
                    <a:cubicBezTo>
                      <a:pt x="10" y="36"/>
                      <a:pt x="12" y="40"/>
                      <a:pt x="15" y="43"/>
                    </a:cubicBezTo>
                    <a:cubicBezTo>
                      <a:pt x="18" y="47"/>
                      <a:pt x="23" y="49"/>
                      <a:pt x="29" y="49"/>
                    </a:cubicBezTo>
                    <a:lnTo>
                      <a:pt x="28" y="61"/>
                    </a:lnTo>
                    <a:cubicBezTo>
                      <a:pt x="19" y="60"/>
                      <a:pt x="12" y="57"/>
                      <a:pt x="7" y="51"/>
                    </a:cubicBezTo>
                    <a:cubicBezTo>
                      <a:pt x="3" y="46"/>
                      <a:pt x="0" y="39"/>
                      <a:pt x="0" y="30"/>
                    </a:cubicBezTo>
                    <a:cubicBezTo>
                      <a:pt x="0" y="21"/>
                      <a:pt x="3" y="14"/>
                      <a:pt x="8" y="8"/>
                    </a:cubicBezTo>
                    <a:cubicBezTo>
                      <a:pt x="13" y="3"/>
                      <a:pt x="19" y="0"/>
                      <a:pt x="27" y="0"/>
                    </a:cubicBezTo>
                    <a:cubicBezTo>
                      <a:pt x="30" y="0"/>
                      <a:pt x="34" y="1"/>
                      <a:pt x="38" y="3"/>
                    </a:cubicBezTo>
                    <a:cubicBezTo>
                      <a:pt x="41" y="4"/>
                      <a:pt x="45" y="7"/>
                      <a:pt x="49" y="10"/>
                    </a:cubicBezTo>
                    <a:cubicBezTo>
                      <a:pt x="53" y="14"/>
                      <a:pt x="59" y="20"/>
                      <a:pt x="66" y="28"/>
                    </a:cubicBezTo>
                    <a:cubicBezTo>
                      <a:pt x="72" y="35"/>
                      <a:pt x="76" y="40"/>
                      <a:pt x="78" y="42"/>
                    </a:cubicBezTo>
                    <a:cubicBezTo>
                      <a:pt x="80" y="44"/>
                      <a:pt x="82" y="45"/>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740"/>
              <p:cNvSpPr>
                <a:spLocks/>
              </p:cNvSpPr>
              <p:nvPr/>
            </p:nvSpPr>
            <p:spPr bwMode="auto">
              <a:xfrm>
                <a:off x="3897" y="1682"/>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741"/>
              <p:cNvSpPr>
                <a:spLocks/>
              </p:cNvSpPr>
              <p:nvPr/>
            </p:nvSpPr>
            <p:spPr bwMode="auto">
              <a:xfrm>
                <a:off x="3897" y="166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9"/>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742"/>
              <p:cNvSpPr>
                <a:spLocks/>
              </p:cNvSpPr>
              <p:nvPr/>
            </p:nvSpPr>
            <p:spPr bwMode="auto">
              <a:xfrm>
                <a:off x="3954"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743"/>
              <p:cNvSpPr>
                <a:spLocks noEditPoints="1"/>
              </p:cNvSpPr>
              <p:nvPr/>
            </p:nvSpPr>
            <p:spPr bwMode="auto">
              <a:xfrm>
                <a:off x="3954" y="1661"/>
                <a:ext cx="22" cy="14"/>
              </a:xfrm>
              <a:custGeom>
                <a:avLst/>
                <a:gdLst>
                  <a:gd name="T0" fmla="*/ 49 w 97"/>
                  <a:gd name="T1" fmla="*/ 61 h 61"/>
                  <a:gd name="T2" fmla="*/ 22 w 97"/>
                  <a:gd name="T3" fmla="*/ 58 h 61"/>
                  <a:gd name="T4" fmla="*/ 6 w 97"/>
                  <a:gd name="T5" fmla="*/ 48 h 61"/>
                  <a:gd name="T6" fmla="*/ 0 w 97"/>
                  <a:gd name="T7" fmla="*/ 30 h 61"/>
                  <a:gd name="T8" fmla="*/ 3 w 97"/>
                  <a:gd name="T9" fmla="*/ 17 h 61"/>
                  <a:gd name="T10" fmla="*/ 12 w 97"/>
                  <a:gd name="T11" fmla="*/ 8 h 61"/>
                  <a:gd name="T12" fmla="*/ 26 w 97"/>
                  <a:gd name="T13" fmla="*/ 2 h 61"/>
                  <a:gd name="T14" fmla="*/ 49 w 97"/>
                  <a:gd name="T15" fmla="*/ 0 h 61"/>
                  <a:gd name="T16" fmla="*/ 75 w 97"/>
                  <a:gd name="T17" fmla="*/ 3 h 61"/>
                  <a:gd name="T18" fmla="*/ 91 w 97"/>
                  <a:gd name="T19" fmla="*/ 13 h 61"/>
                  <a:gd name="T20" fmla="*/ 97 w 97"/>
                  <a:gd name="T21" fmla="*/ 30 h 61"/>
                  <a:gd name="T22" fmla="*/ 87 w 97"/>
                  <a:gd name="T23" fmla="*/ 52 h 61"/>
                  <a:gd name="T24" fmla="*/ 49 w 97"/>
                  <a:gd name="T25" fmla="*/ 61 h 61"/>
                  <a:gd name="T26" fmla="*/ 49 w 97"/>
                  <a:gd name="T27" fmla="*/ 49 h 61"/>
                  <a:gd name="T28" fmla="*/ 80 w 97"/>
                  <a:gd name="T29" fmla="*/ 44 h 61"/>
                  <a:gd name="T30" fmla="*/ 87 w 97"/>
                  <a:gd name="T31" fmla="*/ 30 h 61"/>
                  <a:gd name="T32" fmla="*/ 80 w 97"/>
                  <a:gd name="T33" fmla="*/ 17 h 61"/>
                  <a:gd name="T34" fmla="*/ 49 w 97"/>
                  <a:gd name="T35" fmla="*/ 11 h 61"/>
                  <a:gd name="T36" fmla="*/ 17 w 97"/>
                  <a:gd name="T37" fmla="*/ 17 h 61"/>
                  <a:gd name="T38" fmla="*/ 10 w 97"/>
                  <a:gd name="T39" fmla="*/ 31 h 61"/>
                  <a:gd name="T40" fmla="*/ 17 w 97"/>
                  <a:gd name="T41" fmla="*/ 43 h 61"/>
                  <a:gd name="T42" fmla="*/ 49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9" y="61"/>
                    </a:moveTo>
                    <a:cubicBezTo>
                      <a:pt x="37" y="61"/>
                      <a:pt x="28" y="60"/>
                      <a:pt x="22" y="58"/>
                    </a:cubicBezTo>
                    <a:cubicBezTo>
                      <a:pt x="15" y="55"/>
                      <a:pt x="9" y="52"/>
                      <a:pt x="6" y="48"/>
                    </a:cubicBezTo>
                    <a:cubicBezTo>
                      <a:pt x="2" y="43"/>
                      <a:pt x="0" y="37"/>
                      <a:pt x="0" y="30"/>
                    </a:cubicBezTo>
                    <a:cubicBezTo>
                      <a:pt x="0" y="25"/>
                      <a:pt x="1" y="21"/>
                      <a:pt x="3" y="17"/>
                    </a:cubicBezTo>
                    <a:cubicBezTo>
                      <a:pt x="5" y="13"/>
                      <a:pt x="8" y="10"/>
                      <a:pt x="12" y="8"/>
                    </a:cubicBezTo>
                    <a:cubicBezTo>
                      <a:pt x="16" y="5"/>
                      <a:pt x="21" y="3"/>
                      <a:pt x="26" y="2"/>
                    </a:cubicBezTo>
                    <a:cubicBezTo>
                      <a:pt x="32" y="0"/>
                      <a:pt x="39" y="0"/>
                      <a:pt x="49" y="0"/>
                    </a:cubicBezTo>
                    <a:cubicBezTo>
                      <a:pt x="60" y="0"/>
                      <a:pt x="69" y="1"/>
                      <a:pt x="75" y="3"/>
                    </a:cubicBezTo>
                    <a:cubicBezTo>
                      <a:pt x="82" y="5"/>
                      <a:pt x="88" y="9"/>
                      <a:pt x="91" y="13"/>
                    </a:cubicBezTo>
                    <a:cubicBezTo>
                      <a:pt x="95" y="18"/>
                      <a:pt x="97" y="23"/>
                      <a:pt x="97" y="30"/>
                    </a:cubicBezTo>
                    <a:cubicBezTo>
                      <a:pt x="97" y="40"/>
                      <a:pt x="94" y="47"/>
                      <a:pt x="87" y="52"/>
                    </a:cubicBezTo>
                    <a:cubicBezTo>
                      <a:pt x="79" y="58"/>
                      <a:pt x="66" y="61"/>
                      <a:pt x="49" y="61"/>
                    </a:cubicBezTo>
                    <a:close/>
                    <a:moveTo>
                      <a:pt x="49" y="49"/>
                    </a:moveTo>
                    <a:cubicBezTo>
                      <a:pt x="64" y="49"/>
                      <a:pt x="74" y="47"/>
                      <a:pt x="80" y="44"/>
                    </a:cubicBezTo>
                    <a:cubicBezTo>
                      <a:pt x="85" y="40"/>
                      <a:pt x="87" y="36"/>
                      <a:pt x="87" y="30"/>
                    </a:cubicBezTo>
                    <a:cubicBezTo>
                      <a:pt x="87" y="25"/>
                      <a:pt x="85" y="21"/>
                      <a:pt x="80" y="17"/>
                    </a:cubicBezTo>
                    <a:cubicBezTo>
                      <a:pt x="74" y="13"/>
                      <a:pt x="64" y="11"/>
                      <a:pt x="49" y="11"/>
                    </a:cubicBezTo>
                    <a:cubicBezTo>
                      <a:pt x="33" y="11"/>
                      <a:pt x="23" y="13"/>
                      <a:pt x="17" y="17"/>
                    </a:cubicBezTo>
                    <a:cubicBezTo>
                      <a:pt x="12" y="21"/>
                      <a:pt x="10" y="25"/>
                      <a:pt x="10" y="31"/>
                    </a:cubicBezTo>
                    <a:cubicBezTo>
                      <a:pt x="10" y="36"/>
                      <a:pt x="12" y="40"/>
                      <a:pt x="17" y="43"/>
                    </a:cubicBezTo>
                    <a:cubicBezTo>
                      <a:pt x="22" y="47"/>
                      <a:pt x="33" y="49"/>
                      <a:pt x="49"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744"/>
              <p:cNvSpPr>
                <a:spLocks noEditPoints="1"/>
              </p:cNvSpPr>
              <p:nvPr/>
            </p:nvSpPr>
            <p:spPr bwMode="auto">
              <a:xfrm>
                <a:off x="4012" y="1656"/>
                <a:ext cx="22" cy="14"/>
              </a:xfrm>
              <a:custGeom>
                <a:avLst/>
                <a:gdLst>
                  <a:gd name="T0" fmla="*/ 73 w 97"/>
                  <a:gd name="T1" fmla="*/ 61 h 62"/>
                  <a:gd name="T2" fmla="*/ 72 w 97"/>
                  <a:gd name="T3" fmla="*/ 49 h 62"/>
                  <a:gd name="T4" fmla="*/ 84 w 97"/>
                  <a:gd name="T5" fmla="*/ 44 h 62"/>
                  <a:gd name="T6" fmla="*/ 87 w 97"/>
                  <a:gd name="T7" fmla="*/ 34 h 62"/>
                  <a:gd name="T8" fmla="*/ 85 w 97"/>
                  <a:gd name="T9" fmla="*/ 24 h 62"/>
                  <a:gd name="T10" fmla="*/ 78 w 97"/>
                  <a:gd name="T11" fmla="*/ 18 h 62"/>
                  <a:gd name="T12" fmla="*/ 67 w 97"/>
                  <a:gd name="T13" fmla="*/ 13 h 62"/>
                  <a:gd name="T14" fmla="*/ 53 w 97"/>
                  <a:gd name="T15" fmla="*/ 12 h 62"/>
                  <a:gd name="T16" fmla="*/ 51 w 97"/>
                  <a:gd name="T17" fmla="*/ 12 h 62"/>
                  <a:gd name="T18" fmla="*/ 60 w 97"/>
                  <a:gd name="T19" fmla="*/ 21 h 62"/>
                  <a:gd name="T20" fmla="*/ 63 w 97"/>
                  <a:gd name="T21" fmla="*/ 34 h 62"/>
                  <a:gd name="T22" fmla="*/ 55 w 97"/>
                  <a:gd name="T23" fmla="*/ 54 h 62"/>
                  <a:gd name="T24" fmla="*/ 32 w 97"/>
                  <a:gd name="T25" fmla="*/ 62 h 62"/>
                  <a:gd name="T26" fmla="*/ 9 w 97"/>
                  <a:gd name="T27" fmla="*/ 54 h 62"/>
                  <a:gd name="T28" fmla="*/ 0 w 97"/>
                  <a:gd name="T29" fmla="*/ 33 h 62"/>
                  <a:gd name="T30" fmla="*/ 5 w 97"/>
                  <a:gd name="T31" fmla="*/ 16 h 62"/>
                  <a:gd name="T32" fmla="*/ 19 w 97"/>
                  <a:gd name="T33" fmla="*/ 4 h 62"/>
                  <a:gd name="T34" fmla="*/ 46 w 97"/>
                  <a:gd name="T35" fmla="*/ 0 h 62"/>
                  <a:gd name="T36" fmla="*/ 75 w 97"/>
                  <a:gd name="T37" fmla="*/ 4 h 62"/>
                  <a:gd name="T38" fmla="*/ 91 w 97"/>
                  <a:gd name="T39" fmla="*/ 16 h 62"/>
                  <a:gd name="T40" fmla="*/ 97 w 97"/>
                  <a:gd name="T41" fmla="*/ 34 h 62"/>
                  <a:gd name="T42" fmla="*/ 91 w 97"/>
                  <a:gd name="T43" fmla="*/ 52 h 62"/>
                  <a:gd name="T44" fmla="*/ 73 w 97"/>
                  <a:gd name="T45" fmla="*/ 61 h 62"/>
                  <a:gd name="T46" fmla="*/ 32 w 97"/>
                  <a:gd name="T47" fmla="*/ 13 h 62"/>
                  <a:gd name="T48" fmla="*/ 16 w 97"/>
                  <a:gd name="T49" fmla="*/ 18 h 62"/>
                  <a:gd name="T50" fmla="*/ 10 w 97"/>
                  <a:gd name="T51" fmla="*/ 31 h 62"/>
                  <a:gd name="T52" fmla="*/ 16 w 97"/>
                  <a:gd name="T53" fmla="*/ 45 h 62"/>
                  <a:gd name="T54" fmla="*/ 33 w 97"/>
                  <a:gd name="T55" fmla="*/ 50 h 62"/>
                  <a:gd name="T56" fmla="*/ 47 w 97"/>
                  <a:gd name="T57" fmla="*/ 45 h 62"/>
                  <a:gd name="T58" fmla="*/ 53 w 97"/>
                  <a:gd name="T59" fmla="*/ 32 h 62"/>
                  <a:gd name="T60" fmla="*/ 47 w 97"/>
                  <a:gd name="T61" fmla="*/ 18 h 62"/>
                  <a:gd name="T62" fmla="*/ 32 w 97"/>
                  <a:gd name="T6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2">
                    <a:moveTo>
                      <a:pt x="73" y="61"/>
                    </a:moveTo>
                    <a:lnTo>
                      <a:pt x="72" y="49"/>
                    </a:lnTo>
                    <a:cubicBezTo>
                      <a:pt x="78" y="49"/>
                      <a:pt x="81" y="47"/>
                      <a:pt x="84" y="44"/>
                    </a:cubicBezTo>
                    <a:cubicBezTo>
                      <a:pt x="86" y="41"/>
                      <a:pt x="87" y="38"/>
                      <a:pt x="87" y="34"/>
                    </a:cubicBezTo>
                    <a:cubicBezTo>
                      <a:pt x="87" y="30"/>
                      <a:pt x="87" y="27"/>
                      <a:pt x="85" y="24"/>
                    </a:cubicBezTo>
                    <a:cubicBezTo>
                      <a:pt x="83" y="22"/>
                      <a:pt x="81" y="19"/>
                      <a:pt x="78" y="18"/>
                    </a:cubicBezTo>
                    <a:cubicBezTo>
                      <a:pt x="76" y="16"/>
                      <a:pt x="72" y="15"/>
                      <a:pt x="67" y="13"/>
                    </a:cubicBezTo>
                    <a:cubicBezTo>
                      <a:pt x="63" y="12"/>
                      <a:pt x="58" y="12"/>
                      <a:pt x="53" y="12"/>
                    </a:cubicBezTo>
                    <a:cubicBezTo>
                      <a:pt x="53" y="12"/>
                      <a:pt x="52" y="12"/>
                      <a:pt x="51" y="12"/>
                    </a:cubicBezTo>
                    <a:cubicBezTo>
                      <a:pt x="54" y="14"/>
                      <a:pt x="57" y="17"/>
                      <a:pt x="60" y="21"/>
                    </a:cubicBezTo>
                    <a:cubicBezTo>
                      <a:pt x="62" y="25"/>
                      <a:pt x="63" y="30"/>
                      <a:pt x="63" y="34"/>
                    </a:cubicBezTo>
                    <a:cubicBezTo>
                      <a:pt x="63" y="42"/>
                      <a:pt x="60" y="49"/>
                      <a:pt x="55" y="54"/>
                    </a:cubicBezTo>
                    <a:cubicBezTo>
                      <a:pt x="49" y="60"/>
                      <a:pt x="41" y="62"/>
                      <a:pt x="32" y="62"/>
                    </a:cubicBezTo>
                    <a:cubicBezTo>
                      <a:pt x="23" y="62"/>
                      <a:pt x="15" y="60"/>
                      <a:pt x="9" y="54"/>
                    </a:cubicBezTo>
                    <a:cubicBezTo>
                      <a:pt x="3" y="48"/>
                      <a:pt x="0" y="41"/>
                      <a:pt x="0" y="33"/>
                    </a:cubicBezTo>
                    <a:cubicBezTo>
                      <a:pt x="0" y="26"/>
                      <a:pt x="2" y="21"/>
                      <a:pt x="5" y="16"/>
                    </a:cubicBezTo>
                    <a:cubicBezTo>
                      <a:pt x="8" y="11"/>
                      <a:pt x="13" y="7"/>
                      <a:pt x="19" y="4"/>
                    </a:cubicBezTo>
                    <a:cubicBezTo>
                      <a:pt x="25" y="1"/>
                      <a:pt x="34" y="0"/>
                      <a:pt x="46" y="0"/>
                    </a:cubicBezTo>
                    <a:cubicBezTo>
                      <a:pt x="58" y="0"/>
                      <a:pt x="68" y="1"/>
                      <a:pt x="75" y="4"/>
                    </a:cubicBezTo>
                    <a:cubicBezTo>
                      <a:pt x="82" y="7"/>
                      <a:pt x="88" y="11"/>
                      <a:pt x="91" y="16"/>
                    </a:cubicBezTo>
                    <a:cubicBezTo>
                      <a:pt x="95" y="21"/>
                      <a:pt x="97" y="27"/>
                      <a:pt x="97" y="34"/>
                    </a:cubicBezTo>
                    <a:cubicBezTo>
                      <a:pt x="97" y="41"/>
                      <a:pt x="95" y="47"/>
                      <a:pt x="91" y="52"/>
                    </a:cubicBezTo>
                    <a:cubicBezTo>
                      <a:pt x="87" y="57"/>
                      <a:pt x="81" y="60"/>
                      <a:pt x="73" y="61"/>
                    </a:cubicBezTo>
                    <a:close/>
                    <a:moveTo>
                      <a:pt x="32" y="13"/>
                    </a:moveTo>
                    <a:cubicBezTo>
                      <a:pt x="25" y="13"/>
                      <a:pt x="20" y="15"/>
                      <a:pt x="16" y="18"/>
                    </a:cubicBezTo>
                    <a:cubicBezTo>
                      <a:pt x="12" y="22"/>
                      <a:pt x="10" y="26"/>
                      <a:pt x="10" y="31"/>
                    </a:cubicBezTo>
                    <a:cubicBezTo>
                      <a:pt x="10" y="36"/>
                      <a:pt x="12" y="41"/>
                      <a:pt x="16" y="45"/>
                    </a:cubicBezTo>
                    <a:cubicBezTo>
                      <a:pt x="20" y="49"/>
                      <a:pt x="26" y="50"/>
                      <a:pt x="33" y="50"/>
                    </a:cubicBezTo>
                    <a:cubicBezTo>
                      <a:pt x="39" y="50"/>
                      <a:pt x="43" y="49"/>
                      <a:pt x="47" y="45"/>
                    </a:cubicBezTo>
                    <a:cubicBezTo>
                      <a:pt x="51" y="41"/>
                      <a:pt x="53" y="37"/>
                      <a:pt x="53" y="32"/>
                    </a:cubicBezTo>
                    <a:cubicBezTo>
                      <a:pt x="53" y="26"/>
                      <a:pt x="51" y="22"/>
                      <a:pt x="47" y="18"/>
                    </a:cubicBezTo>
                    <a:cubicBezTo>
                      <a:pt x="43"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745"/>
              <p:cNvSpPr>
                <a:spLocks noEditPoints="1"/>
              </p:cNvSpPr>
              <p:nvPr/>
            </p:nvSpPr>
            <p:spPr bwMode="auto">
              <a:xfrm>
                <a:off x="4070" y="1656"/>
                <a:ext cx="22" cy="14"/>
              </a:xfrm>
              <a:custGeom>
                <a:avLst/>
                <a:gdLst>
                  <a:gd name="T0" fmla="*/ 44 w 97"/>
                  <a:gd name="T1" fmla="*/ 45 h 63"/>
                  <a:gd name="T2" fmla="*/ 36 w 97"/>
                  <a:gd name="T3" fmla="*/ 55 h 63"/>
                  <a:gd name="T4" fmla="*/ 25 w 97"/>
                  <a:gd name="T5" fmla="*/ 59 h 63"/>
                  <a:gd name="T6" fmla="*/ 7 w 97"/>
                  <a:gd name="T7" fmla="*/ 51 h 63"/>
                  <a:gd name="T8" fmla="*/ 0 w 97"/>
                  <a:gd name="T9" fmla="*/ 32 h 63"/>
                  <a:gd name="T10" fmla="*/ 7 w 97"/>
                  <a:gd name="T11" fmla="*/ 12 h 63"/>
                  <a:gd name="T12" fmla="*/ 25 w 97"/>
                  <a:gd name="T13" fmla="*/ 4 h 63"/>
                  <a:gd name="T14" fmla="*/ 36 w 97"/>
                  <a:gd name="T15" fmla="*/ 7 h 63"/>
                  <a:gd name="T16" fmla="*/ 44 w 97"/>
                  <a:gd name="T17" fmla="*/ 18 h 63"/>
                  <a:gd name="T18" fmla="*/ 53 w 97"/>
                  <a:gd name="T19" fmla="*/ 5 h 63"/>
                  <a:gd name="T20" fmla="*/ 68 w 97"/>
                  <a:gd name="T21" fmla="*/ 0 h 63"/>
                  <a:gd name="T22" fmla="*/ 89 w 97"/>
                  <a:gd name="T23" fmla="*/ 9 h 63"/>
                  <a:gd name="T24" fmla="*/ 97 w 97"/>
                  <a:gd name="T25" fmla="*/ 31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2 h 63"/>
                  <a:gd name="T38" fmla="*/ 39 w 97"/>
                  <a:gd name="T39" fmla="*/ 31 h 63"/>
                  <a:gd name="T40" fmla="*/ 35 w 97"/>
                  <a:gd name="T41" fmla="*/ 20 h 63"/>
                  <a:gd name="T42" fmla="*/ 25 w 97"/>
                  <a:gd name="T43" fmla="*/ 16 h 63"/>
                  <a:gd name="T44" fmla="*/ 14 w 97"/>
                  <a:gd name="T45" fmla="*/ 20 h 63"/>
                  <a:gd name="T46" fmla="*/ 10 w 97"/>
                  <a:gd name="T47" fmla="*/ 31 h 63"/>
                  <a:gd name="T48" fmla="*/ 14 w 97"/>
                  <a:gd name="T49" fmla="*/ 42 h 63"/>
                  <a:gd name="T50" fmla="*/ 24 w 97"/>
                  <a:gd name="T51" fmla="*/ 47 h 63"/>
                  <a:gd name="T52" fmla="*/ 68 w 97"/>
                  <a:gd name="T53" fmla="*/ 51 h 63"/>
                  <a:gd name="T54" fmla="*/ 78 w 97"/>
                  <a:gd name="T55" fmla="*/ 48 h 63"/>
                  <a:gd name="T56" fmla="*/ 85 w 97"/>
                  <a:gd name="T57" fmla="*/ 41 h 63"/>
                  <a:gd name="T58" fmla="*/ 87 w 97"/>
                  <a:gd name="T59" fmla="*/ 31 h 63"/>
                  <a:gd name="T60" fmla="*/ 82 w 97"/>
                  <a:gd name="T61" fmla="*/ 17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49"/>
                      <a:pt x="40" y="53"/>
                      <a:pt x="36" y="55"/>
                    </a:cubicBezTo>
                    <a:cubicBezTo>
                      <a:pt x="33" y="58"/>
                      <a:pt x="29" y="59"/>
                      <a:pt x="25" y="59"/>
                    </a:cubicBezTo>
                    <a:cubicBezTo>
                      <a:pt x="18" y="59"/>
                      <a:pt x="12" y="56"/>
                      <a:pt x="7" y="51"/>
                    </a:cubicBezTo>
                    <a:cubicBezTo>
                      <a:pt x="3" y="46"/>
                      <a:pt x="0" y="40"/>
                      <a:pt x="0" y="32"/>
                    </a:cubicBezTo>
                    <a:cubicBezTo>
                      <a:pt x="0" y="23"/>
                      <a:pt x="3" y="17"/>
                      <a:pt x="7" y="12"/>
                    </a:cubicBezTo>
                    <a:cubicBezTo>
                      <a:pt x="12" y="7"/>
                      <a:pt x="18" y="4"/>
                      <a:pt x="25" y="4"/>
                    </a:cubicBezTo>
                    <a:cubicBezTo>
                      <a:pt x="29" y="4"/>
                      <a:pt x="33" y="5"/>
                      <a:pt x="36" y="7"/>
                    </a:cubicBezTo>
                    <a:cubicBezTo>
                      <a:pt x="40" y="10"/>
                      <a:pt x="42" y="13"/>
                      <a:pt x="44" y="18"/>
                    </a:cubicBezTo>
                    <a:cubicBezTo>
                      <a:pt x="46" y="12"/>
                      <a:pt x="49" y="8"/>
                      <a:pt x="53" y="5"/>
                    </a:cubicBezTo>
                    <a:cubicBezTo>
                      <a:pt x="57" y="2"/>
                      <a:pt x="62" y="0"/>
                      <a:pt x="68" y="0"/>
                    </a:cubicBezTo>
                    <a:cubicBezTo>
                      <a:pt x="76" y="0"/>
                      <a:pt x="83" y="3"/>
                      <a:pt x="89" y="9"/>
                    </a:cubicBezTo>
                    <a:cubicBezTo>
                      <a:pt x="94" y="14"/>
                      <a:pt x="97" y="22"/>
                      <a:pt x="97" y="31"/>
                    </a:cubicBezTo>
                    <a:cubicBezTo>
                      <a:pt x="97" y="41"/>
                      <a:pt x="94" y="48"/>
                      <a:pt x="89" y="54"/>
                    </a:cubicBezTo>
                    <a:cubicBezTo>
                      <a:pt x="83" y="60"/>
                      <a:pt x="76" y="63"/>
                      <a:pt x="68" y="63"/>
                    </a:cubicBezTo>
                    <a:cubicBezTo>
                      <a:pt x="62" y="63"/>
                      <a:pt x="57" y="61"/>
                      <a:pt x="52" y="58"/>
                    </a:cubicBezTo>
                    <a:cubicBezTo>
                      <a:pt x="48" y="55"/>
                      <a:pt x="45" y="50"/>
                      <a:pt x="44" y="45"/>
                    </a:cubicBezTo>
                    <a:close/>
                    <a:moveTo>
                      <a:pt x="24" y="47"/>
                    </a:moveTo>
                    <a:cubicBezTo>
                      <a:pt x="29" y="47"/>
                      <a:pt x="32" y="45"/>
                      <a:pt x="35" y="42"/>
                    </a:cubicBezTo>
                    <a:cubicBezTo>
                      <a:pt x="38" y="40"/>
                      <a:pt x="39" y="36"/>
                      <a:pt x="39" y="31"/>
                    </a:cubicBezTo>
                    <a:cubicBezTo>
                      <a:pt x="39" y="27"/>
                      <a:pt x="38" y="23"/>
                      <a:pt x="35" y="20"/>
                    </a:cubicBezTo>
                    <a:cubicBezTo>
                      <a:pt x="32" y="17"/>
                      <a:pt x="29" y="16"/>
                      <a:pt x="25" y="16"/>
                    </a:cubicBezTo>
                    <a:cubicBezTo>
                      <a:pt x="21" y="16"/>
                      <a:pt x="17" y="17"/>
                      <a:pt x="14" y="20"/>
                    </a:cubicBezTo>
                    <a:cubicBezTo>
                      <a:pt x="11" y="23"/>
                      <a:pt x="10" y="27"/>
                      <a:pt x="10" y="31"/>
                    </a:cubicBezTo>
                    <a:cubicBezTo>
                      <a:pt x="10" y="36"/>
                      <a:pt x="11" y="40"/>
                      <a:pt x="14" y="42"/>
                    </a:cubicBezTo>
                    <a:cubicBezTo>
                      <a:pt x="17" y="45"/>
                      <a:pt x="20" y="47"/>
                      <a:pt x="24" y="47"/>
                    </a:cubicBezTo>
                    <a:close/>
                    <a:moveTo>
                      <a:pt x="68" y="51"/>
                    </a:moveTo>
                    <a:cubicBezTo>
                      <a:pt x="71" y="51"/>
                      <a:pt x="74" y="50"/>
                      <a:pt x="78" y="48"/>
                    </a:cubicBezTo>
                    <a:cubicBezTo>
                      <a:pt x="81" y="47"/>
                      <a:pt x="83" y="44"/>
                      <a:pt x="85" y="41"/>
                    </a:cubicBezTo>
                    <a:cubicBezTo>
                      <a:pt x="86" y="38"/>
                      <a:pt x="87" y="35"/>
                      <a:pt x="87" y="31"/>
                    </a:cubicBezTo>
                    <a:cubicBezTo>
                      <a:pt x="87" y="26"/>
                      <a:pt x="86" y="21"/>
                      <a:pt x="82" y="17"/>
                    </a:cubicBezTo>
                    <a:cubicBezTo>
                      <a:pt x="78" y="14"/>
                      <a:pt x="74" y="12"/>
                      <a:pt x="68" y="12"/>
                    </a:cubicBezTo>
                    <a:cubicBezTo>
                      <a:pt x="63" y="12"/>
                      <a:pt x="58" y="14"/>
                      <a:pt x="54" y="18"/>
                    </a:cubicBezTo>
                    <a:cubicBezTo>
                      <a:pt x="51" y="21"/>
                      <a:pt x="49" y="26"/>
                      <a:pt x="49" y="32"/>
                    </a:cubicBezTo>
                    <a:cubicBezTo>
                      <a:pt x="49" y="37"/>
                      <a:pt x="51" y="42"/>
                      <a:pt x="54" y="45"/>
                    </a:cubicBezTo>
                    <a:cubicBezTo>
                      <a:pt x="58" y="49"/>
                      <a:pt x="63"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746"/>
              <p:cNvSpPr>
                <a:spLocks/>
              </p:cNvSpPr>
              <p:nvPr/>
            </p:nvSpPr>
            <p:spPr bwMode="auto">
              <a:xfrm>
                <a:off x="4162" y="1656"/>
                <a:ext cx="22" cy="14"/>
              </a:xfrm>
              <a:custGeom>
                <a:avLst/>
                <a:gdLst>
                  <a:gd name="T0" fmla="*/ 11 w 94"/>
                  <a:gd name="T1" fmla="*/ 62 h 62"/>
                  <a:gd name="T2" fmla="*/ 0 w 94"/>
                  <a:gd name="T3" fmla="*/ 62 h 62"/>
                  <a:gd name="T4" fmla="*/ 0 w 94"/>
                  <a:gd name="T5" fmla="*/ 0 h 62"/>
                  <a:gd name="T6" fmla="*/ 9 w 94"/>
                  <a:gd name="T7" fmla="*/ 0 h 62"/>
                  <a:gd name="T8" fmla="*/ 35 w 94"/>
                  <a:gd name="T9" fmla="*/ 18 h 62"/>
                  <a:gd name="T10" fmla="*/ 68 w 94"/>
                  <a:gd name="T11" fmla="*/ 32 h 62"/>
                  <a:gd name="T12" fmla="*/ 94 w 94"/>
                  <a:gd name="T13" fmla="*/ 36 h 62"/>
                  <a:gd name="T14" fmla="*/ 94 w 94"/>
                  <a:gd name="T15" fmla="*/ 48 h 62"/>
                  <a:gd name="T16" fmla="*/ 67 w 94"/>
                  <a:gd name="T17" fmla="*/ 44 h 62"/>
                  <a:gd name="T18" fmla="*/ 36 w 94"/>
                  <a:gd name="T19" fmla="*/ 32 h 62"/>
                  <a:gd name="T20" fmla="*/ 11 w 94"/>
                  <a:gd name="T21" fmla="*/ 15 h 62"/>
                  <a:gd name="T22" fmla="*/ 11 w 94"/>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2">
                    <a:moveTo>
                      <a:pt x="11" y="62"/>
                    </a:moveTo>
                    <a:lnTo>
                      <a:pt x="0" y="62"/>
                    </a:lnTo>
                    <a:lnTo>
                      <a:pt x="0" y="0"/>
                    </a:lnTo>
                    <a:lnTo>
                      <a:pt x="9" y="0"/>
                    </a:lnTo>
                    <a:cubicBezTo>
                      <a:pt x="16" y="6"/>
                      <a:pt x="24" y="12"/>
                      <a:pt x="35" y="18"/>
                    </a:cubicBezTo>
                    <a:cubicBezTo>
                      <a:pt x="45" y="24"/>
                      <a:pt x="56" y="29"/>
                      <a:pt x="68" y="32"/>
                    </a:cubicBezTo>
                    <a:cubicBezTo>
                      <a:pt x="76" y="34"/>
                      <a:pt x="84" y="36"/>
                      <a:pt x="94" y="36"/>
                    </a:cubicBezTo>
                    <a:lnTo>
                      <a:pt x="94" y="48"/>
                    </a:lnTo>
                    <a:cubicBezTo>
                      <a:pt x="86" y="48"/>
                      <a:pt x="77" y="47"/>
                      <a:pt x="67" y="44"/>
                    </a:cubicBezTo>
                    <a:cubicBezTo>
                      <a:pt x="56" y="41"/>
                      <a:pt x="46" y="37"/>
                      <a:pt x="36" y="32"/>
                    </a:cubicBezTo>
                    <a:cubicBezTo>
                      <a:pt x="26" y="27"/>
                      <a:pt x="18" y="21"/>
                      <a:pt x="11" y="15"/>
                    </a:cubicBezTo>
                    <a:lnTo>
                      <a:pt x="11" y="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747"/>
              <p:cNvSpPr>
                <a:spLocks noEditPoints="1"/>
              </p:cNvSpPr>
              <p:nvPr/>
            </p:nvSpPr>
            <p:spPr bwMode="auto">
              <a:xfrm>
                <a:off x="4220" y="1656"/>
                <a:ext cx="22" cy="14"/>
              </a:xfrm>
              <a:custGeom>
                <a:avLst/>
                <a:gdLst>
                  <a:gd name="T0" fmla="*/ 23 w 96"/>
                  <a:gd name="T1" fmla="*/ 2 h 63"/>
                  <a:gd name="T2" fmla="*/ 24 w 96"/>
                  <a:gd name="T3" fmla="*/ 14 h 63"/>
                  <a:gd name="T4" fmla="*/ 14 w 96"/>
                  <a:gd name="T5" fmla="*/ 18 h 63"/>
                  <a:gd name="T6" fmla="*/ 9 w 96"/>
                  <a:gd name="T7" fmla="*/ 30 h 63"/>
                  <a:gd name="T8" fmla="*/ 12 w 96"/>
                  <a:gd name="T9" fmla="*/ 39 h 63"/>
                  <a:gd name="T10" fmla="*/ 24 w 96"/>
                  <a:gd name="T11" fmla="*/ 48 h 63"/>
                  <a:gd name="T12" fmla="*/ 46 w 96"/>
                  <a:gd name="T13" fmla="*/ 51 h 63"/>
                  <a:gd name="T14" fmla="*/ 36 w 96"/>
                  <a:gd name="T15" fmla="*/ 41 h 63"/>
                  <a:gd name="T16" fmla="*/ 33 w 96"/>
                  <a:gd name="T17" fmla="*/ 28 h 63"/>
                  <a:gd name="T18" fmla="*/ 42 w 96"/>
                  <a:gd name="T19" fmla="*/ 9 h 63"/>
                  <a:gd name="T20" fmla="*/ 64 w 96"/>
                  <a:gd name="T21" fmla="*/ 0 h 63"/>
                  <a:gd name="T22" fmla="*/ 81 w 96"/>
                  <a:gd name="T23" fmla="*/ 4 h 63"/>
                  <a:gd name="T24" fmla="*/ 92 w 96"/>
                  <a:gd name="T25" fmla="*/ 15 h 63"/>
                  <a:gd name="T26" fmla="*/ 96 w 96"/>
                  <a:gd name="T27" fmla="*/ 30 h 63"/>
                  <a:gd name="T28" fmla="*/ 86 w 96"/>
                  <a:gd name="T29" fmla="*/ 54 h 63"/>
                  <a:gd name="T30" fmla="*/ 50 w 96"/>
                  <a:gd name="T31" fmla="*/ 63 h 63"/>
                  <a:gd name="T32" fmla="*/ 10 w 96"/>
                  <a:gd name="T33" fmla="*/ 53 h 63"/>
                  <a:gd name="T34" fmla="*/ 0 w 96"/>
                  <a:gd name="T35" fmla="*/ 29 h 63"/>
                  <a:gd name="T36" fmla="*/ 6 w 96"/>
                  <a:gd name="T37" fmla="*/ 11 h 63"/>
                  <a:gd name="T38" fmla="*/ 23 w 96"/>
                  <a:gd name="T39" fmla="*/ 2 h 63"/>
                  <a:gd name="T40" fmla="*/ 64 w 96"/>
                  <a:gd name="T41" fmla="*/ 50 h 63"/>
                  <a:gd name="T42" fmla="*/ 75 w 96"/>
                  <a:gd name="T43" fmla="*/ 47 h 63"/>
                  <a:gd name="T44" fmla="*/ 84 w 96"/>
                  <a:gd name="T45" fmla="*/ 40 h 63"/>
                  <a:gd name="T46" fmla="*/ 87 w 96"/>
                  <a:gd name="T47" fmla="*/ 30 h 63"/>
                  <a:gd name="T48" fmla="*/ 81 w 96"/>
                  <a:gd name="T49" fmla="*/ 18 h 63"/>
                  <a:gd name="T50" fmla="*/ 65 w 96"/>
                  <a:gd name="T51" fmla="*/ 12 h 63"/>
                  <a:gd name="T52" fmla="*/ 49 w 96"/>
                  <a:gd name="T53" fmla="*/ 18 h 63"/>
                  <a:gd name="T54" fmla="*/ 44 w 96"/>
                  <a:gd name="T55" fmla="*/ 31 h 63"/>
                  <a:gd name="T56" fmla="*/ 49 w 96"/>
                  <a:gd name="T57" fmla="*/ 44 h 63"/>
                  <a:gd name="T58" fmla="*/ 64 w 96"/>
                  <a:gd name="T59" fmla="*/ 5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3">
                    <a:moveTo>
                      <a:pt x="23" y="2"/>
                    </a:moveTo>
                    <a:lnTo>
                      <a:pt x="24" y="14"/>
                    </a:lnTo>
                    <a:cubicBezTo>
                      <a:pt x="20" y="15"/>
                      <a:pt x="16" y="16"/>
                      <a:pt x="14" y="18"/>
                    </a:cubicBezTo>
                    <a:cubicBezTo>
                      <a:pt x="11" y="21"/>
                      <a:pt x="9" y="25"/>
                      <a:pt x="9" y="30"/>
                    </a:cubicBezTo>
                    <a:cubicBezTo>
                      <a:pt x="9" y="33"/>
                      <a:pt x="10" y="37"/>
                      <a:pt x="12" y="39"/>
                    </a:cubicBezTo>
                    <a:cubicBezTo>
                      <a:pt x="15" y="43"/>
                      <a:pt x="19" y="46"/>
                      <a:pt x="24" y="48"/>
                    </a:cubicBezTo>
                    <a:cubicBezTo>
                      <a:pt x="29" y="50"/>
                      <a:pt x="36" y="51"/>
                      <a:pt x="46" y="51"/>
                    </a:cubicBezTo>
                    <a:cubicBezTo>
                      <a:pt x="42" y="49"/>
                      <a:pt x="38" y="45"/>
                      <a:pt x="36" y="41"/>
                    </a:cubicBezTo>
                    <a:cubicBezTo>
                      <a:pt x="34" y="37"/>
                      <a:pt x="33" y="33"/>
                      <a:pt x="33" y="28"/>
                    </a:cubicBezTo>
                    <a:cubicBezTo>
                      <a:pt x="33" y="21"/>
                      <a:pt x="36" y="14"/>
                      <a:pt x="42" y="9"/>
                    </a:cubicBezTo>
                    <a:cubicBezTo>
                      <a:pt x="48" y="3"/>
                      <a:pt x="55" y="0"/>
                      <a:pt x="64" y="0"/>
                    </a:cubicBezTo>
                    <a:cubicBezTo>
                      <a:pt x="70" y="0"/>
                      <a:pt x="75" y="2"/>
                      <a:pt x="81" y="4"/>
                    </a:cubicBezTo>
                    <a:cubicBezTo>
                      <a:pt x="86" y="7"/>
                      <a:pt x="90" y="10"/>
                      <a:pt x="92" y="15"/>
                    </a:cubicBezTo>
                    <a:cubicBezTo>
                      <a:pt x="95" y="19"/>
                      <a:pt x="96" y="24"/>
                      <a:pt x="96" y="30"/>
                    </a:cubicBezTo>
                    <a:cubicBezTo>
                      <a:pt x="96" y="40"/>
                      <a:pt x="93" y="48"/>
                      <a:pt x="86" y="54"/>
                    </a:cubicBezTo>
                    <a:cubicBezTo>
                      <a:pt x="78" y="60"/>
                      <a:pt x="67" y="63"/>
                      <a:pt x="50" y="63"/>
                    </a:cubicBezTo>
                    <a:cubicBezTo>
                      <a:pt x="32" y="63"/>
                      <a:pt x="19" y="60"/>
                      <a:pt x="10" y="53"/>
                    </a:cubicBezTo>
                    <a:cubicBezTo>
                      <a:pt x="3" y="47"/>
                      <a:pt x="0" y="39"/>
                      <a:pt x="0" y="29"/>
                    </a:cubicBezTo>
                    <a:cubicBezTo>
                      <a:pt x="0" y="21"/>
                      <a:pt x="2" y="15"/>
                      <a:pt x="6" y="11"/>
                    </a:cubicBezTo>
                    <a:cubicBezTo>
                      <a:pt x="10" y="6"/>
                      <a:pt x="16" y="3"/>
                      <a:pt x="23" y="2"/>
                    </a:cubicBezTo>
                    <a:close/>
                    <a:moveTo>
                      <a:pt x="64" y="50"/>
                    </a:moveTo>
                    <a:cubicBezTo>
                      <a:pt x="68" y="50"/>
                      <a:pt x="72" y="49"/>
                      <a:pt x="75" y="47"/>
                    </a:cubicBezTo>
                    <a:cubicBezTo>
                      <a:pt x="79" y="45"/>
                      <a:pt x="82" y="43"/>
                      <a:pt x="84" y="40"/>
                    </a:cubicBezTo>
                    <a:cubicBezTo>
                      <a:pt x="86" y="37"/>
                      <a:pt x="87" y="34"/>
                      <a:pt x="87" y="30"/>
                    </a:cubicBezTo>
                    <a:cubicBezTo>
                      <a:pt x="87" y="25"/>
                      <a:pt x="85" y="21"/>
                      <a:pt x="81" y="18"/>
                    </a:cubicBezTo>
                    <a:cubicBezTo>
                      <a:pt x="77" y="14"/>
                      <a:pt x="71" y="12"/>
                      <a:pt x="65" y="12"/>
                    </a:cubicBezTo>
                    <a:cubicBezTo>
                      <a:pt x="58" y="12"/>
                      <a:pt x="53" y="14"/>
                      <a:pt x="49" y="18"/>
                    </a:cubicBezTo>
                    <a:cubicBezTo>
                      <a:pt x="45" y="21"/>
                      <a:pt x="44" y="25"/>
                      <a:pt x="44" y="31"/>
                    </a:cubicBezTo>
                    <a:cubicBezTo>
                      <a:pt x="44" y="36"/>
                      <a:pt x="45" y="40"/>
                      <a:pt x="49" y="44"/>
                    </a:cubicBezTo>
                    <a:cubicBezTo>
                      <a:pt x="53" y="48"/>
                      <a:pt x="58" y="50"/>
                      <a:pt x="64"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748"/>
              <p:cNvSpPr>
                <a:spLocks/>
              </p:cNvSpPr>
              <p:nvPr/>
            </p:nvSpPr>
            <p:spPr bwMode="auto">
              <a:xfrm>
                <a:off x="4278" y="1656"/>
                <a:ext cx="21" cy="14"/>
              </a:xfrm>
              <a:custGeom>
                <a:avLst/>
                <a:gdLst>
                  <a:gd name="T0" fmla="*/ 69 w 95"/>
                  <a:gd name="T1" fmla="*/ 62 h 62"/>
                  <a:gd name="T2" fmla="*/ 68 w 95"/>
                  <a:gd name="T3" fmla="*/ 50 h 62"/>
                  <a:gd name="T4" fmla="*/ 81 w 95"/>
                  <a:gd name="T5" fmla="*/ 44 h 62"/>
                  <a:gd name="T6" fmla="*/ 86 w 95"/>
                  <a:gd name="T7" fmla="*/ 32 h 62"/>
                  <a:gd name="T8" fmla="*/ 79 w 95"/>
                  <a:gd name="T9" fmla="*/ 18 h 62"/>
                  <a:gd name="T10" fmla="*/ 63 w 95"/>
                  <a:gd name="T11" fmla="*/ 12 h 62"/>
                  <a:gd name="T12" fmla="*/ 47 w 95"/>
                  <a:gd name="T13" fmla="*/ 18 h 62"/>
                  <a:gd name="T14" fmla="*/ 41 w 95"/>
                  <a:gd name="T15" fmla="*/ 32 h 62"/>
                  <a:gd name="T16" fmla="*/ 44 w 95"/>
                  <a:gd name="T17" fmla="*/ 42 h 62"/>
                  <a:gd name="T18" fmla="*/ 50 w 95"/>
                  <a:gd name="T19" fmla="*/ 49 h 62"/>
                  <a:gd name="T20" fmla="*/ 49 w 95"/>
                  <a:gd name="T21" fmla="*/ 60 h 62"/>
                  <a:gd name="T22" fmla="*/ 0 w 95"/>
                  <a:gd name="T23" fmla="*/ 51 h 62"/>
                  <a:gd name="T24" fmla="*/ 0 w 95"/>
                  <a:gd name="T25" fmla="*/ 4 h 62"/>
                  <a:gd name="T26" fmla="*/ 11 w 95"/>
                  <a:gd name="T27" fmla="*/ 4 h 62"/>
                  <a:gd name="T28" fmla="*/ 11 w 95"/>
                  <a:gd name="T29" fmla="*/ 42 h 62"/>
                  <a:gd name="T30" fmla="*/ 37 w 95"/>
                  <a:gd name="T31" fmla="*/ 47 h 62"/>
                  <a:gd name="T32" fmla="*/ 31 w 95"/>
                  <a:gd name="T33" fmla="*/ 29 h 62"/>
                  <a:gd name="T34" fmla="*/ 39 w 95"/>
                  <a:gd name="T35" fmla="*/ 8 h 62"/>
                  <a:gd name="T36" fmla="*/ 62 w 95"/>
                  <a:gd name="T37" fmla="*/ 0 h 62"/>
                  <a:gd name="T38" fmla="*/ 84 w 95"/>
                  <a:gd name="T39" fmla="*/ 7 h 62"/>
                  <a:gd name="T40" fmla="*/ 95 w 95"/>
                  <a:gd name="T41" fmla="*/ 32 h 62"/>
                  <a:gd name="T42" fmla="*/ 88 w 95"/>
                  <a:gd name="T43" fmla="*/ 53 h 62"/>
                  <a:gd name="T44" fmla="*/ 69 w 95"/>
                  <a:gd name="T4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69" y="62"/>
                    </a:moveTo>
                    <a:lnTo>
                      <a:pt x="68" y="50"/>
                    </a:lnTo>
                    <a:cubicBezTo>
                      <a:pt x="74" y="49"/>
                      <a:pt x="78" y="47"/>
                      <a:pt x="81" y="44"/>
                    </a:cubicBezTo>
                    <a:cubicBezTo>
                      <a:pt x="84" y="41"/>
                      <a:pt x="86" y="37"/>
                      <a:pt x="86" y="32"/>
                    </a:cubicBezTo>
                    <a:cubicBezTo>
                      <a:pt x="86" y="26"/>
                      <a:pt x="84" y="22"/>
                      <a:pt x="79" y="18"/>
                    </a:cubicBezTo>
                    <a:cubicBezTo>
                      <a:pt x="75" y="14"/>
                      <a:pt x="70" y="12"/>
                      <a:pt x="63" y="12"/>
                    </a:cubicBezTo>
                    <a:cubicBezTo>
                      <a:pt x="56" y="12"/>
                      <a:pt x="51" y="14"/>
                      <a:pt x="47" y="18"/>
                    </a:cubicBezTo>
                    <a:cubicBezTo>
                      <a:pt x="43" y="21"/>
                      <a:pt x="41" y="26"/>
                      <a:pt x="41" y="32"/>
                    </a:cubicBezTo>
                    <a:cubicBezTo>
                      <a:pt x="41" y="36"/>
                      <a:pt x="42" y="39"/>
                      <a:pt x="44" y="42"/>
                    </a:cubicBezTo>
                    <a:cubicBezTo>
                      <a:pt x="45" y="45"/>
                      <a:pt x="48" y="48"/>
                      <a:pt x="50" y="49"/>
                    </a:cubicBezTo>
                    <a:lnTo>
                      <a:pt x="49" y="60"/>
                    </a:lnTo>
                    <a:lnTo>
                      <a:pt x="0" y="51"/>
                    </a:lnTo>
                    <a:lnTo>
                      <a:pt x="0" y="4"/>
                    </a:lnTo>
                    <a:lnTo>
                      <a:pt x="11" y="4"/>
                    </a:lnTo>
                    <a:lnTo>
                      <a:pt x="11" y="42"/>
                    </a:lnTo>
                    <a:lnTo>
                      <a:pt x="37" y="47"/>
                    </a:lnTo>
                    <a:cubicBezTo>
                      <a:pt x="33" y="41"/>
                      <a:pt x="31" y="35"/>
                      <a:pt x="31" y="29"/>
                    </a:cubicBezTo>
                    <a:cubicBezTo>
                      <a:pt x="31" y="21"/>
                      <a:pt x="34" y="14"/>
                      <a:pt x="39" y="8"/>
                    </a:cubicBezTo>
                    <a:cubicBezTo>
                      <a:pt x="45" y="2"/>
                      <a:pt x="53" y="0"/>
                      <a:pt x="62" y="0"/>
                    </a:cubicBezTo>
                    <a:cubicBezTo>
                      <a:pt x="70" y="0"/>
                      <a:pt x="78" y="2"/>
                      <a:pt x="84" y="7"/>
                    </a:cubicBezTo>
                    <a:cubicBezTo>
                      <a:pt x="91" y="13"/>
                      <a:pt x="95" y="21"/>
                      <a:pt x="95" y="32"/>
                    </a:cubicBezTo>
                    <a:cubicBezTo>
                      <a:pt x="95" y="41"/>
                      <a:pt x="93" y="48"/>
                      <a:pt x="88" y="53"/>
                    </a:cubicBezTo>
                    <a:cubicBezTo>
                      <a:pt x="83" y="59"/>
                      <a:pt x="77" y="62"/>
                      <a:pt x="69"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749"/>
              <p:cNvSpPr>
                <a:spLocks noEditPoints="1"/>
              </p:cNvSpPr>
              <p:nvPr/>
            </p:nvSpPr>
            <p:spPr bwMode="auto">
              <a:xfrm>
                <a:off x="4335" y="1656"/>
                <a:ext cx="22" cy="15"/>
              </a:xfrm>
              <a:custGeom>
                <a:avLst/>
                <a:gdLst>
                  <a:gd name="T0" fmla="*/ 95 w 95"/>
                  <a:gd name="T1" fmla="*/ 24 h 65"/>
                  <a:gd name="T2" fmla="*/ 72 w 95"/>
                  <a:gd name="T3" fmla="*/ 24 h 65"/>
                  <a:gd name="T4" fmla="*/ 72 w 95"/>
                  <a:gd name="T5" fmla="*/ 65 h 65"/>
                  <a:gd name="T6" fmla="*/ 61 w 95"/>
                  <a:gd name="T7" fmla="*/ 65 h 65"/>
                  <a:gd name="T8" fmla="*/ 0 w 95"/>
                  <a:gd name="T9" fmla="*/ 22 h 65"/>
                  <a:gd name="T10" fmla="*/ 0 w 95"/>
                  <a:gd name="T11" fmla="*/ 12 h 65"/>
                  <a:gd name="T12" fmla="*/ 61 w 95"/>
                  <a:gd name="T13" fmla="*/ 12 h 65"/>
                  <a:gd name="T14" fmla="*/ 61 w 95"/>
                  <a:gd name="T15" fmla="*/ 0 h 65"/>
                  <a:gd name="T16" fmla="*/ 72 w 95"/>
                  <a:gd name="T17" fmla="*/ 0 h 65"/>
                  <a:gd name="T18" fmla="*/ 72 w 95"/>
                  <a:gd name="T19" fmla="*/ 12 h 65"/>
                  <a:gd name="T20" fmla="*/ 95 w 95"/>
                  <a:gd name="T21" fmla="*/ 12 h 65"/>
                  <a:gd name="T22" fmla="*/ 95 w 95"/>
                  <a:gd name="T23" fmla="*/ 24 h 65"/>
                  <a:gd name="T24" fmla="*/ 61 w 95"/>
                  <a:gd name="T25" fmla="*/ 24 h 65"/>
                  <a:gd name="T26" fmla="*/ 19 w 95"/>
                  <a:gd name="T27" fmla="*/ 24 h 65"/>
                  <a:gd name="T28" fmla="*/ 61 w 95"/>
                  <a:gd name="T29" fmla="*/ 54 h 65"/>
                  <a:gd name="T30" fmla="*/ 61 w 95"/>
                  <a:gd name="T31"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5">
                    <a:moveTo>
                      <a:pt x="95" y="24"/>
                    </a:moveTo>
                    <a:lnTo>
                      <a:pt x="72" y="24"/>
                    </a:lnTo>
                    <a:lnTo>
                      <a:pt x="72" y="65"/>
                    </a:lnTo>
                    <a:lnTo>
                      <a:pt x="61" y="65"/>
                    </a:lnTo>
                    <a:lnTo>
                      <a:pt x="0" y="22"/>
                    </a:lnTo>
                    <a:lnTo>
                      <a:pt x="0" y="12"/>
                    </a:lnTo>
                    <a:lnTo>
                      <a:pt x="61" y="12"/>
                    </a:lnTo>
                    <a:lnTo>
                      <a:pt x="61" y="0"/>
                    </a:lnTo>
                    <a:lnTo>
                      <a:pt x="72" y="0"/>
                    </a:lnTo>
                    <a:lnTo>
                      <a:pt x="72" y="12"/>
                    </a:lnTo>
                    <a:lnTo>
                      <a:pt x="95" y="12"/>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750"/>
              <p:cNvSpPr>
                <a:spLocks/>
              </p:cNvSpPr>
              <p:nvPr/>
            </p:nvSpPr>
            <p:spPr bwMode="auto">
              <a:xfrm>
                <a:off x="4393" y="1656"/>
                <a:ext cx="22" cy="14"/>
              </a:xfrm>
              <a:custGeom>
                <a:avLst/>
                <a:gdLst>
                  <a:gd name="T0" fmla="*/ 70 w 96"/>
                  <a:gd name="T1" fmla="*/ 62 h 62"/>
                  <a:gd name="T2" fmla="*/ 68 w 96"/>
                  <a:gd name="T3" fmla="*/ 51 h 62"/>
                  <a:gd name="T4" fmla="*/ 82 w 96"/>
                  <a:gd name="T5" fmla="*/ 44 h 62"/>
                  <a:gd name="T6" fmla="*/ 87 w 96"/>
                  <a:gd name="T7" fmla="*/ 32 h 62"/>
                  <a:gd name="T8" fmla="*/ 81 w 96"/>
                  <a:gd name="T9" fmla="*/ 18 h 62"/>
                  <a:gd name="T10" fmla="*/ 67 w 96"/>
                  <a:gd name="T11" fmla="*/ 13 h 62"/>
                  <a:gd name="T12" fmla="*/ 54 w 96"/>
                  <a:gd name="T13" fmla="*/ 18 h 62"/>
                  <a:gd name="T14" fmla="*/ 49 w 96"/>
                  <a:gd name="T15" fmla="*/ 31 h 62"/>
                  <a:gd name="T16" fmla="*/ 50 w 96"/>
                  <a:gd name="T17" fmla="*/ 39 h 62"/>
                  <a:gd name="T18" fmla="*/ 40 w 96"/>
                  <a:gd name="T19" fmla="*/ 38 h 62"/>
                  <a:gd name="T20" fmla="*/ 40 w 96"/>
                  <a:gd name="T21" fmla="*/ 36 h 62"/>
                  <a:gd name="T22" fmla="*/ 36 w 96"/>
                  <a:gd name="T23" fmla="*/ 23 h 62"/>
                  <a:gd name="T24" fmla="*/ 24 w 96"/>
                  <a:gd name="T25" fmla="*/ 17 h 62"/>
                  <a:gd name="T26" fmla="*/ 13 w 96"/>
                  <a:gd name="T27" fmla="*/ 21 h 62"/>
                  <a:gd name="T28" fmla="*/ 9 w 96"/>
                  <a:gd name="T29" fmla="*/ 32 h 62"/>
                  <a:gd name="T30" fmla="*/ 13 w 96"/>
                  <a:gd name="T31" fmla="*/ 44 h 62"/>
                  <a:gd name="T32" fmla="*/ 26 w 96"/>
                  <a:gd name="T33" fmla="*/ 50 h 62"/>
                  <a:gd name="T34" fmla="*/ 24 w 96"/>
                  <a:gd name="T35" fmla="*/ 61 h 62"/>
                  <a:gd name="T36" fmla="*/ 6 w 96"/>
                  <a:gd name="T37" fmla="*/ 51 h 62"/>
                  <a:gd name="T38" fmla="*/ 0 w 96"/>
                  <a:gd name="T39" fmla="*/ 33 h 62"/>
                  <a:gd name="T40" fmla="*/ 3 w 96"/>
                  <a:gd name="T41" fmla="*/ 18 h 62"/>
                  <a:gd name="T42" fmla="*/ 12 w 96"/>
                  <a:gd name="T43" fmla="*/ 8 h 62"/>
                  <a:gd name="T44" fmla="*/ 24 w 96"/>
                  <a:gd name="T45" fmla="*/ 5 h 62"/>
                  <a:gd name="T46" fmla="*/ 35 w 96"/>
                  <a:gd name="T47" fmla="*/ 8 h 62"/>
                  <a:gd name="T48" fmla="*/ 43 w 96"/>
                  <a:gd name="T49" fmla="*/ 18 h 62"/>
                  <a:gd name="T50" fmla="*/ 51 w 96"/>
                  <a:gd name="T51" fmla="*/ 5 h 62"/>
                  <a:gd name="T52" fmla="*/ 67 w 96"/>
                  <a:gd name="T53" fmla="*/ 0 h 62"/>
                  <a:gd name="T54" fmla="*/ 88 w 96"/>
                  <a:gd name="T55" fmla="*/ 9 h 62"/>
                  <a:gd name="T56" fmla="*/ 96 w 96"/>
                  <a:gd name="T57" fmla="*/ 32 h 62"/>
                  <a:gd name="T58" fmla="*/ 89 w 96"/>
                  <a:gd name="T59" fmla="*/ 53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1"/>
                    </a:lnTo>
                    <a:cubicBezTo>
                      <a:pt x="75" y="49"/>
                      <a:pt x="79" y="47"/>
                      <a:pt x="82" y="44"/>
                    </a:cubicBezTo>
                    <a:cubicBezTo>
                      <a:pt x="85" y="41"/>
                      <a:pt x="87" y="37"/>
                      <a:pt x="87" y="32"/>
                    </a:cubicBezTo>
                    <a:cubicBezTo>
                      <a:pt x="87" y="27"/>
                      <a:pt x="85" y="22"/>
                      <a:pt x="81" y="18"/>
                    </a:cubicBezTo>
                    <a:cubicBezTo>
                      <a:pt x="77" y="15"/>
                      <a:pt x="73" y="13"/>
                      <a:pt x="67" y="13"/>
                    </a:cubicBezTo>
                    <a:cubicBezTo>
                      <a:pt x="62" y="13"/>
                      <a:pt x="57" y="14"/>
                      <a:pt x="54" y="18"/>
                    </a:cubicBezTo>
                    <a:cubicBezTo>
                      <a:pt x="50" y="21"/>
                      <a:pt x="49" y="26"/>
                      <a:pt x="49" y="31"/>
                    </a:cubicBezTo>
                    <a:cubicBezTo>
                      <a:pt x="49" y="33"/>
                      <a:pt x="49" y="36"/>
                      <a:pt x="50" y="39"/>
                    </a:cubicBezTo>
                    <a:lnTo>
                      <a:pt x="40" y="38"/>
                    </a:lnTo>
                    <a:cubicBezTo>
                      <a:pt x="40" y="37"/>
                      <a:pt x="40" y="37"/>
                      <a:pt x="40" y="36"/>
                    </a:cubicBezTo>
                    <a:cubicBezTo>
                      <a:pt x="40" y="31"/>
                      <a:pt x="38" y="27"/>
                      <a:pt x="36" y="23"/>
                    </a:cubicBezTo>
                    <a:cubicBezTo>
                      <a:pt x="33" y="19"/>
                      <a:pt x="29" y="17"/>
                      <a:pt x="24" y="17"/>
                    </a:cubicBezTo>
                    <a:cubicBezTo>
                      <a:pt x="20" y="17"/>
                      <a:pt x="16" y="18"/>
                      <a:pt x="13" y="21"/>
                    </a:cubicBezTo>
                    <a:cubicBezTo>
                      <a:pt x="11" y="24"/>
                      <a:pt x="9" y="28"/>
                      <a:pt x="9" y="32"/>
                    </a:cubicBezTo>
                    <a:cubicBezTo>
                      <a:pt x="9" y="37"/>
                      <a:pt x="11" y="41"/>
                      <a:pt x="13" y="44"/>
                    </a:cubicBezTo>
                    <a:cubicBezTo>
                      <a:pt x="16" y="47"/>
                      <a:pt x="21" y="49"/>
                      <a:pt x="26" y="50"/>
                    </a:cubicBezTo>
                    <a:lnTo>
                      <a:pt x="24" y="61"/>
                    </a:lnTo>
                    <a:cubicBezTo>
                      <a:pt x="16" y="60"/>
                      <a:pt x="10" y="57"/>
                      <a:pt x="6" y="51"/>
                    </a:cubicBezTo>
                    <a:cubicBezTo>
                      <a:pt x="2" y="46"/>
                      <a:pt x="0" y="40"/>
                      <a:pt x="0" y="33"/>
                    </a:cubicBezTo>
                    <a:cubicBezTo>
                      <a:pt x="0" y="28"/>
                      <a:pt x="1" y="23"/>
                      <a:pt x="3" y="18"/>
                    </a:cubicBezTo>
                    <a:cubicBezTo>
                      <a:pt x="5" y="14"/>
                      <a:pt x="8" y="11"/>
                      <a:pt x="12" y="8"/>
                    </a:cubicBezTo>
                    <a:cubicBezTo>
                      <a:pt x="16" y="6"/>
                      <a:pt x="20" y="5"/>
                      <a:pt x="24" y="5"/>
                    </a:cubicBezTo>
                    <a:cubicBezTo>
                      <a:pt x="28" y="5"/>
                      <a:pt x="32" y="6"/>
                      <a:pt x="35" y="8"/>
                    </a:cubicBezTo>
                    <a:cubicBezTo>
                      <a:pt x="39" y="10"/>
                      <a:pt x="41" y="14"/>
                      <a:pt x="43" y="18"/>
                    </a:cubicBezTo>
                    <a:cubicBezTo>
                      <a:pt x="45" y="12"/>
                      <a:pt x="47" y="8"/>
                      <a:pt x="51" y="5"/>
                    </a:cubicBezTo>
                    <a:cubicBezTo>
                      <a:pt x="55" y="2"/>
                      <a:pt x="61" y="0"/>
                      <a:pt x="67" y="0"/>
                    </a:cubicBezTo>
                    <a:cubicBezTo>
                      <a:pt x="75" y="0"/>
                      <a:pt x="82" y="3"/>
                      <a:pt x="88" y="9"/>
                    </a:cubicBezTo>
                    <a:cubicBezTo>
                      <a:pt x="93" y="15"/>
                      <a:pt x="96" y="23"/>
                      <a:pt x="96" y="32"/>
                    </a:cubicBezTo>
                    <a:cubicBezTo>
                      <a:pt x="96" y="41"/>
                      <a:pt x="94" y="47"/>
                      <a:pt x="89" y="53"/>
                    </a:cubicBezTo>
                    <a:cubicBezTo>
                      <a:pt x="84" y="58"/>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751"/>
              <p:cNvSpPr>
                <a:spLocks/>
              </p:cNvSpPr>
              <p:nvPr/>
            </p:nvSpPr>
            <p:spPr bwMode="auto">
              <a:xfrm>
                <a:off x="4450" y="1656"/>
                <a:ext cx="22" cy="15"/>
              </a:xfrm>
              <a:custGeom>
                <a:avLst/>
                <a:gdLst>
                  <a:gd name="T0" fmla="*/ 83 w 95"/>
                  <a:gd name="T1" fmla="*/ 0 h 63"/>
                  <a:gd name="T2" fmla="*/ 95 w 95"/>
                  <a:gd name="T3" fmla="*/ 0 h 63"/>
                  <a:gd name="T4" fmla="*/ 95 w 95"/>
                  <a:gd name="T5" fmla="*/ 63 h 63"/>
                  <a:gd name="T6" fmla="*/ 87 w 95"/>
                  <a:gd name="T7" fmla="*/ 62 h 63"/>
                  <a:gd name="T8" fmla="*/ 74 w 95"/>
                  <a:gd name="T9" fmla="*/ 54 h 63"/>
                  <a:gd name="T10" fmla="*/ 60 w 95"/>
                  <a:gd name="T11" fmla="*/ 39 h 63"/>
                  <a:gd name="T12" fmla="*/ 40 w 95"/>
                  <a:gd name="T13" fmla="*/ 18 h 63"/>
                  <a:gd name="T14" fmla="*/ 26 w 95"/>
                  <a:gd name="T15" fmla="*/ 12 h 63"/>
                  <a:gd name="T16" fmla="*/ 14 w 95"/>
                  <a:gd name="T17" fmla="*/ 17 h 63"/>
                  <a:gd name="T18" fmla="*/ 9 w 95"/>
                  <a:gd name="T19" fmla="*/ 30 h 63"/>
                  <a:gd name="T20" fmla="*/ 14 w 95"/>
                  <a:gd name="T21" fmla="*/ 44 h 63"/>
                  <a:gd name="T22" fmla="*/ 28 w 95"/>
                  <a:gd name="T23" fmla="*/ 49 h 63"/>
                  <a:gd name="T24" fmla="*/ 27 w 95"/>
                  <a:gd name="T25" fmla="*/ 61 h 63"/>
                  <a:gd name="T26" fmla="*/ 7 w 95"/>
                  <a:gd name="T27" fmla="*/ 51 h 63"/>
                  <a:gd name="T28" fmla="*/ 0 w 95"/>
                  <a:gd name="T29" fmla="*/ 30 h 63"/>
                  <a:gd name="T30" fmla="*/ 7 w 95"/>
                  <a:gd name="T31" fmla="*/ 8 h 63"/>
                  <a:gd name="T32" fmla="*/ 26 w 95"/>
                  <a:gd name="T33" fmla="*/ 0 h 63"/>
                  <a:gd name="T34" fmla="*/ 37 w 95"/>
                  <a:gd name="T35" fmla="*/ 3 h 63"/>
                  <a:gd name="T36" fmla="*/ 49 w 95"/>
                  <a:gd name="T37" fmla="*/ 10 h 63"/>
                  <a:gd name="T38" fmla="*/ 65 w 95"/>
                  <a:gd name="T39" fmla="*/ 28 h 63"/>
                  <a:gd name="T40" fmla="*/ 77 w 95"/>
                  <a:gd name="T41" fmla="*/ 42 h 63"/>
                  <a:gd name="T42" fmla="*/ 83 w 95"/>
                  <a:gd name="T43" fmla="*/ 47 h 63"/>
                  <a:gd name="T44" fmla="*/ 83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3" y="0"/>
                    </a:moveTo>
                    <a:lnTo>
                      <a:pt x="95" y="0"/>
                    </a:lnTo>
                    <a:lnTo>
                      <a:pt x="95" y="63"/>
                    </a:lnTo>
                    <a:cubicBezTo>
                      <a:pt x="92" y="63"/>
                      <a:pt x="89" y="63"/>
                      <a:pt x="87" y="62"/>
                    </a:cubicBezTo>
                    <a:cubicBezTo>
                      <a:pt x="82" y="60"/>
                      <a:pt x="78" y="57"/>
                      <a:pt x="74" y="54"/>
                    </a:cubicBezTo>
                    <a:cubicBezTo>
                      <a:pt x="70" y="50"/>
                      <a:pt x="65" y="45"/>
                      <a:pt x="60" y="39"/>
                    </a:cubicBezTo>
                    <a:cubicBezTo>
                      <a:pt x="51" y="28"/>
                      <a:pt x="45" y="21"/>
                      <a:pt x="40" y="18"/>
                    </a:cubicBezTo>
                    <a:cubicBezTo>
                      <a:pt x="35" y="14"/>
                      <a:pt x="30" y="12"/>
                      <a:pt x="26" y="12"/>
                    </a:cubicBezTo>
                    <a:cubicBezTo>
                      <a:pt x="21" y="12"/>
                      <a:pt x="17" y="14"/>
                      <a:pt x="14" y="17"/>
                    </a:cubicBezTo>
                    <a:cubicBezTo>
                      <a:pt x="11" y="21"/>
                      <a:pt x="9" y="25"/>
                      <a:pt x="9" y="30"/>
                    </a:cubicBezTo>
                    <a:cubicBezTo>
                      <a:pt x="9" y="36"/>
                      <a:pt x="11" y="40"/>
                      <a:pt x="14" y="44"/>
                    </a:cubicBezTo>
                    <a:cubicBezTo>
                      <a:pt x="18" y="47"/>
                      <a:pt x="22" y="49"/>
                      <a:pt x="28" y="49"/>
                    </a:cubicBezTo>
                    <a:lnTo>
                      <a:pt x="27" y="61"/>
                    </a:lnTo>
                    <a:cubicBezTo>
                      <a:pt x="18" y="60"/>
                      <a:pt x="11" y="57"/>
                      <a:pt x="7" y="51"/>
                    </a:cubicBezTo>
                    <a:cubicBezTo>
                      <a:pt x="2" y="46"/>
                      <a:pt x="0" y="39"/>
                      <a:pt x="0" y="30"/>
                    </a:cubicBezTo>
                    <a:cubicBezTo>
                      <a:pt x="0" y="21"/>
                      <a:pt x="2" y="14"/>
                      <a:pt x="7" y="8"/>
                    </a:cubicBezTo>
                    <a:cubicBezTo>
                      <a:pt x="12" y="3"/>
                      <a:pt x="18" y="0"/>
                      <a:pt x="26" y="0"/>
                    </a:cubicBezTo>
                    <a:cubicBezTo>
                      <a:pt x="30" y="0"/>
                      <a:pt x="33" y="1"/>
                      <a:pt x="37" y="3"/>
                    </a:cubicBezTo>
                    <a:cubicBezTo>
                      <a:pt x="41" y="4"/>
                      <a:pt x="45" y="7"/>
                      <a:pt x="49" y="10"/>
                    </a:cubicBezTo>
                    <a:cubicBezTo>
                      <a:pt x="53" y="14"/>
                      <a:pt x="58" y="20"/>
                      <a:pt x="65" y="28"/>
                    </a:cubicBezTo>
                    <a:cubicBezTo>
                      <a:pt x="71" y="35"/>
                      <a:pt x="75" y="40"/>
                      <a:pt x="77" y="42"/>
                    </a:cubicBezTo>
                    <a:cubicBezTo>
                      <a:pt x="79" y="44"/>
                      <a:pt x="81" y="45"/>
                      <a:pt x="83" y="47"/>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752"/>
              <p:cNvSpPr>
                <a:spLocks/>
              </p:cNvSpPr>
              <p:nvPr/>
            </p:nvSpPr>
            <p:spPr bwMode="auto">
              <a:xfrm>
                <a:off x="3699" y="1817"/>
                <a:ext cx="17" cy="27"/>
              </a:xfrm>
              <a:custGeom>
                <a:avLst/>
                <a:gdLst>
                  <a:gd name="T0" fmla="*/ 0 w 74"/>
                  <a:gd name="T1" fmla="*/ 118 h 118"/>
                  <a:gd name="T2" fmla="*/ 0 w 74"/>
                  <a:gd name="T3" fmla="*/ 0 h 118"/>
                  <a:gd name="T4" fmla="*/ 16 w 74"/>
                  <a:gd name="T5" fmla="*/ 0 h 118"/>
                  <a:gd name="T6" fmla="*/ 16 w 74"/>
                  <a:gd name="T7" fmla="*/ 104 h 118"/>
                  <a:gd name="T8" fmla="*/ 74 w 74"/>
                  <a:gd name="T9" fmla="*/ 104 h 118"/>
                  <a:gd name="T10" fmla="*/ 74 w 74"/>
                  <a:gd name="T11" fmla="*/ 118 h 118"/>
                  <a:gd name="T12" fmla="*/ 0 w 74"/>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74" h="118">
                    <a:moveTo>
                      <a:pt x="0" y="118"/>
                    </a:moveTo>
                    <a:lnTo>
                      <a:pt x="0" y="0"/>
                    </a:lnTo>
                    <a:lnTo>
                      <a:pt x="16" y="0"/>
                    </a:lnTo>
                    <a:lnTo>
                      <a:pt x="16" y="104"/>
                    </a:lnTo>
                    <a:lnTo>
                      <a:pt x="74" y="104"/>
                    </a:lnTo>
                    <a:lnTo>
                      <a:pt x="74"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753"/>
              <p:cNvSpPr>
                <a:spLocks/>
              </p:cNvSpPr>
              <p:nvPr/>
            </p:nvSpPr>
            <p:spPr bwMode="auto">
              <a:xfrm>
                <a:off x="3990" y="2653"/>
                <a:ext cx="20" cy="12"/>
              </a:xfrm>
              <a:custGeom>
                <a:avLst/>
                <a:gdLst>
                  <a:gd name="T0" fmla="*/ 61 w 85"/>
                  <a:gd name="T1" fmla="*/ 56 h 56"/>
                  <a:gd name="T2" fmla="*/ 60 w 85"/>
                  <a:gd name="T3" fmla="*/ 45 h 56"/>
                  <a:gd name="T4" fmla="*/ 72 w 85"/>
                  <a:gd name="T5" fmla="*/ 39 h 56"/>
                  <a:gd name="T6" fmla="*/ 76 w 85"/>
                  <a:gd name="T7" fmla="*/ 29 h 56"/>
                  <a:gd name="T8" fmla="*/ 70 w 85"/>
                  <a:gd name="T9" fmla="*/ 16 h 56"/>
                  <a:gd name="T10" fmla="*/ 55 w 85"/>
                  <a:gd name="T11" fmla="*/ 11 h 56"/>
                  <a:gd name="T12" fmla="*/ 41 w 85"/>
                  <a:gd name="T13" fmla="*/ 16 h 56"/>
                  <a:gd name="T14" fmla="*/ 36 w 85"/>
                  <a:gd name="T15" fmla="*/ 29 h 56"/>
                  <a:gd name="T16" fmla="*/ 39 w 85"/>
                  <a:gd name="T17" fmla="*/ 38 h 56"/>
                  <a:gd name="T18" fmla="*/ 45 w 85"/>
                  <a:gd name="T19" fmla="*/ 44 h 56"/>
                  <a:gd name="T20" fmla="*/ 43 w 85"/>
                  <a:gd name="T21" fmla="*/ 54 h 56"/>
                  <a:gd name="T22" fmla="*/ 0 w 85"/>
                  <a:gd name="T23" fmla="*/ 46 h 56"/>
                  <a:gd name="T24" fmla="*/ 0 w 85"/>
                  <a:gd name="T25" fmla="*/ 4 h 56"/>
                  <a:gd name="T26" fmla="*/ 10 w 85"/>
                  <a:gd name="T27" fmla="*/ 4 h 56"/>
                  <a:gd name="T28" fmla="*/ 10 w 85"/>
                  <a:gd name="T29" fmla="*/ 37 h 56"/>
                  <a:gd name="T30" fmla="*/ 32 w 85"/>
                  <a:gd name="T31" fmla="*/ 42 h 56"/>
                  <a:gd name="T32" fmla="*/ 27 w 85"/>
                  <a:gd name="T33" fmla="*/ 26 h 56"/>
                  <a:gd name="T34" fmla="*/ 35 w 85"/>
                  <a:gd name="T35" fmla="*/ 7 h 56"/>
                  <a:gd name="T36" fmla="*/ 55 w 85"/>
                  <a:gd name="T37" fmla="*/ 0 h 56"/>
                  <a:gd name="T38" fmla="*/ 74 w 85"/>
                  <a:gd name="T39" fmla="*/ 6 h 56"/>
                  <a:gd name="T40" fmla="*/ 85 w 85"/>
                  <a:gd name="T41" fmla="*/ 29 h 56"/>
                  <a:gd name="T42" fmla="*/ 78 w 85"/>
                  <a:gd name="T43" fmla="*/ 47 h 56"/>
                  <a:gd name="T44" fmla="*/ 61 w 85"/>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61" y="56"/>
                    </a:moveTo>
                    <a:lnTo>
                      <a:pt x="60" y="45"/>
                    </a:lnTo>
                    <a:cubicBezTo>
                      <a:pt x="65" y="44"/>
                      <a:pt x="69" y="42"/>
                      <a:pt x="72" y="39"/>
                    </a:cubicBezTo>
                    <a:cubicBezTo>
                      <a:pt x="75" y="36"/>
                      <a:pt x="76" y="33"/>
                      <a:pt x="76" y="29"/>
                    </a:cubicBezTo>
                    <a:cubicBezTo>
                      <a:pt x="76" y="24"/>
                      <a:pt x="74" y="19"/>
                      <a:pt x="70" y="16"/>
                    </a:cubicBezTo>
                    <a:cubicBezTo>
                      <a:pt x="67" y="12"/>
                      <a:pt x="62" y="11"/>
                      <a:pt x="55" y="11"/>
                    </a:cubicBezTo>
                    <a:cubicBezTo>
                      <a:pt x="50" y="11"/>
                      <a:pt x="45" y="12"/>
                      <a:pt x="41" y="16"/>
                    </a:cubicBezTo>
                    <a:cubicBezTo>
                      <a:pt x="38" y="19"/>
                      <a:pt x="36" y="23"/>
                      <a:pt x="36" y="29"/>
                    </a:cubicBezTo>
                    <a:cubicBezTo>
                      <a:pt x="36" y="32"/>
                      <a:pt x="37" y="35"/>
                      <a:pt x="39" y="38"/>
                    </a:cubicBezTo>
                    <a:cubicBezTo>
                      <a:pt x="40" y="40"/>
                      <a:pt x="42" y="43"/>
                      <a:pt x="45" y="44"/>
                    </a:cubicBezTo>
                    <a:lnTo>
                      <a:pt x="43" y="54"/>
                    </a:lnTo>
                    <a:lnTo>
                      <a:pt x="0" y="46"/>
                    </a:lnTo>
                    <a:lnTo>
                      <a:pt x="0" y="4"/>
                    </a:lnTo>
                    <a:lnTo>
                      <a:pt x="10" y="4"/>
                    </a:lnTo>
                    <a:lnTo>
                      <a:pt x="10" y="37"/>
                    </a:lnTo>
                    <a:lnTo>
                      <a:pt x="32" y="42"/>
                    </a:lnTo>
                    <a:cubicBezTo>
                      <a:pt x="29" y="37"/>
                      <a:pt x="27" y="31"/>
                      <a:pt x="27" y="26"/>
                    </a:cubicBezTo>
                    <a:cubicBezTo>
                      <a:pt x="27" y="19"/>
                      <a:pt x="30" y="12"/>
                      <a:pt x="35" y="7"/>
                    </a:cubicBezTo>
                    <a:cubicBezTo>
                      <a:pt x="40" y="2"/>
                      <a:pt x="46" y="0"/>
                      <a:pt x="55" y="0"/>
                    </a:cubicBezTo>
                    <a:cubicBezTo>
                      <a:pt x="62" y="0"/>
                      <a:pt x="69" y="2"/>
                      <a:pt x="74" y="6"/>
                    </a:cubicBezTo>
                    <a:cubicBezTo>
                      <a:pt x="81" y="12"/>
                      <a:pt x="85" y="19"/>
                      <a:pt x="85" y="29"/>
                    </a:cubicBezTo>
                    <a:cubicBezTo>
                      <a:pt x="85" y="36"/>
                      <a:pt x="82" y="42"/>
                      <a:pt x="78" y="47"/>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754"/>
              <p:cNvSpPr>
                <a:spLocks/>
              </p:cNvSpPr>
              <p:nvPr/>
            </p:nvSpPr>
            <p:spPr bwMode="auto">
              <a:xfrm>
                <a:off x="3990" y="2634"/>
                <a:ext cx="19" cy="17"/>
              </a:xfrm>
              <a:custGeom>
                <a:avLst/>
                <a:gdLst>
                  <a:gd name="T0" fmla="*/ 84 w 84"/>
                  <a:gd name="T1" fmla="*/ 45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2 h 77"/>
                  <a:gd name="T14" fmla="*/ 0 w 84"/>
                  <a:gd name="T15" fmla="*/ 0 h 77"/>
                  <a:gd name="T16" fmla="*/ 84 w 84"/>
                  <a:gd name="T17" fmla="*/ 33 h 77"/>
                  <a:gd name="T18" fmla="*/ 84 w 84"/>
                  <a:gd name="T19" fmla="*/ 4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5"/>
                    </a:moveTo>
                    <a:lnTo>
                      <a:pt x="0" y="77"/>
                    </a:lnTo>
                    <a:lnTo>
                      <a:pt x="0" y="65"/>
                    </a:lnTo>
                    <a:lnTo>
                      <a:pt x="61" y="43"/>
                    </a:lnTo>
                    <a:cubicBezTo>
                      <a:pt x="66" y="42"/>
                      <a:pt x="71" y="40"/>
                      <a:pt x="75" y="39"/>
                    </a:cubicBezTo>
                    <a:cubicBezTo>
                      <a:pt x="70" y="38"/>
                      <a:pt x="66" y="36"/>
                      <a:pt x="61" y="34"/>
                    </a:cubicBezTo>
                    <a:lnTo>
                      <a:pt x="0" y="12"/>
                    </a:lnTo>
                    <a:lnTo>
                      <a:pt x="0" y="0"/>
                    </a:lnTo>
                    <a:lnTo>
                      <a:pt x="84" y="33"/>
                    </a:lnTo>
                    <a:lnTo>
                      <a:pt x="84"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755"/>
              <p:cNvSpPr>
                <a:spLocks noEditPoints="1"/>
              </p:cNvSpPr>
              <p:nvPr/>
            </p:nvSpPr>
            <p:spPr bwMode="auto">
              <a:xfrm>
                <a:off x="4277"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756"/>
              <p:cNvSpPr>
                <a:spLocks noEditPoints="1"/>
              </p:cNvSpPr>
              <p:nvPr/>
            </p:nvSpPr>
            <p:spPr bwMode="auto">
              <a:xfrm>
                <a:off x="4277" y="2635"/>
                <a:ext cx="19" cy="12"/>
              </a:xfrm>
              <a:custGeom>
                <a:avLst/>
                <a:gdLst>
                  <a:gd name="T0" fmla="*/ 43 w 86"/>
                  <a:gd name="T1" fmla="*/ 55 h 55"/>
                  <a:gd name="T2" fmla="*/ 19 w 86"/>
                  <a:gd name="T3" fmla="*/ 52 h 55"/>
                  <a:gd name="T4" fmla="*/ 5 w 86"/>
                  <a:gd name="T5" fmla="*/ 43 h 55"/>
                  <a:gd name="T6" fmla="*/ 0 w 86"/>
                  <a:gd name="T7" fmla="*/ 27 h 55"/>
                  <a:gd name="T8" fmla="*/ 3 w 86"/>
                  <a:gd name="T9" fmla="*/ 15 h 55"/>
                  <a:gd name="T10" fmla="*/ 11 w 86"/>
                  <a:gd name="T11" fmla="*/ 7 h 55"/>
                  <a:gd name="T12" fmla="*/ 23 w 86"/>
                  <a:gd name="T13" fmla="*/ 2 h 55"/>
                  <a:gd name="T14" fmla="*/ 43 w 86"/>
                  <a:gd name="T15" fmla="*/ 0 h 55"/>
                  <a:gd name="T16" fmla="*/ 67 w 86"/>
                  <a:gd name="T17" fmla="*/ 3 h 55"/>
                  <a:gd name="T18" fmla="*/ 81 w 86"/>
                  <a:gd name="T19" fmla="*/ 12 h 55"/>
                  <a:gd name="T20" fmla="*/ 86 w 86"/>
                  <a:gd name="T21" fmla="*/ 27 h 55"/>
                  <a:gd name="T22" fmla="*/ 78 w 86"/>
                  <a:gd name="T23" fmla="*/ 47 h 55"/>
                  <a:gd name="T24" fmla="*/ 43 w 86"/>
                  <a:gd name="T25" fmla="*/ 55 h 55"/>
                  <a:gd name="T26" fmla="*/ 43 w 86"/>
                  <a:gd name="T27" fmla="*/ 44 h 55"/>
                  <a:gd name="T28" fmla="*/ 71 w 86"/>
                  <a:gd name="T29" fmla="*/ 39 h 55"/>
                  <a:gd name="T30" fmla="*/ 78 w 86"/>
                  <a:gd name="T31" fmla="*/ 27 h 55"/>
                  <a:gd name="T32" fmla="*/ 71 w 86"/>
                  <a:gd name="T33" fmla="*/ 15 h 55"/>
                  <a:gd name="T34" fmla="*/ 43 w 86"/>
                  <a:gd name="T35" fmla="*/ 11 h 55"/>
                  <a:gd name="T36" fmla="*/ 16 w 86"/>
                  <a:gd name="T37" fmla="*/ 15 h 55"/>
                  <a:gd name="T38" fmla="*/ 9 w 86"/>
                  <a:gd name="T39" fmla="*/ 27 h 55"/>
                  <a:gd name="T40" fmla="*/ 15 w 86"/>
                  <a:gd name="T41" fmla="*/ 39 h 55"/>
                  <a:gd name="T42" fmla="*/ 43 w 86"/>
                  <a:gd name="T43" fmla="*/ 4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5">
                    <a:moveTo>
                      <a:pt x="43" y="55"/>
                    </a:moveTo>
                    <a:cubicBezTo>
                      <a:pt x="33" y="55"/>
                      <a:pt x="25" y="54"/>
                      <a:pt x="19" y="52"/>
                    </a:cubicBezTo>
                    <a:cubicBezTo>
                      <a:pt x="13" y="50"/>
                      <a:pt x="9" y="47"/>
                      <a:pt x="5" y="43"/>
                    </a:cubicBezTo>
                    <a:cubicBezTo>
                      <a:pt x="2" y="39"/>
                      <a:pt x="0" y="34"/>
                      <a:pt x="0" y="27"/>
                    </a:cubicBezTo>
                    <a:cubicBezTo>
                      <a:pt x="0" y="23"/>
                      <a:pt x="1" y="19"/>
                      <a:pt x="3" y="15"/>
                    </a:cubicBezTo>
                    <a:cubicBezTo>
                      <a:pt x="5" y="12"/>
                      <a:pt x="7" y="9"/>
                      <a:pt x="11" y="7"/>
                    </a:cubicBezTo>
                    <a:cubicBezTo>
                      <a:pt x="14" y="5"/>
                      <a:pt x="19" y="3"/>
                      <a:pt x="23" y="2"/>
                    </a:cubicBezTo>
                    <a:cubicBezTo>
                      <a:pt x="28" y="1"/>
                      <a:pt x="35" y="0"/>
                      <a:pt x="43" y="0"/>
                    </a:cubicBezTo>
                    <a:cubicBezTo>
                      <a:pt x="53" y="0"/>
                      <a:pt x="61" y="1"/>
                      <a:pt x="67" y="3"/>
                    </a:cubicBezTo>
                    <a:cubicBezTo>
                      <a:pt x="73" y="5"/>
                      <a:pt x="78" y="8"/>
                      <a:pt x="81" y="12"/>
                    </a:cubicBezTo>
                    <a:cubicBezTo>
                      <a:pt x="85" y="16"/>
                      <a:pt x="86" y="21"/>
                      <a:pt x="86" y="27"/>
                    </a:cubicBezTo>
                    <a:cubicBezTo>
                      <a:pt x="86" y="36"/>
                      <a:pt x="84" y="42"/>
                      <a:pt x="78" y="47"/>
                    </a:cubicBezTo>
                    <a:cubicBezTo>
                      <a:pt x="71" y="52"/>
                      <a:pt x="59" y="55"/>
                      <a:pt x="43" y="55"/>
                    </a:cubicBezTo>
                    <a:close/>
                    <a:moveTo>
                      <a:pt x="43" y="44"/>
                    </a:moveTo>
                    <a:cubicBezTo>
                      <a:pt x="57" y="44"/>
                      <a:pt x="66" y="43"/>
                      <a:pt x="71" y="39"/>
                    </a:cubicBezTo>
                    <a:cubicBezTo>
                      <a:pt x="76" y="36"/>
                      <a:pt x="78" y="32"/>
                      <a:pt x="78" y="27"/>
                    </a:cubicBezTo>
                    <a:cubicBezTo>
                      <a:pt x="78" y="23"/>
                      <a:pt x="76" y="19"/>
                      <a:pt x="71" y="15"/>
                    </a:cubicBezTo>
                    <a:cubicBezTo>
                      <a:pt x="66" y="12"/>
                      <a:pt x="57" y="11"/>
                      <a:pt x="43" y="11"/>
                    </a:cubicBezTo>
                    <a:cubicBezTo>
                      <a:pt x="30" y="11"/>
                      <a:pt x="20" y="12"/>
                      <a:pt x="16" y="15"/>
                    </a:cubicBezTo>
                    <a:cubicBezTo>
                      <a:pt x="11" y="19"/>
                      <a:pt x="9" y="23"/>
                      <a:pt x="9" y="27"/>
                    </a:cubicBezTo>
                    <a:cubicBezTo>
                      <a:pt x="9" y="32"/>
                      <a:pt x="11" y="36"/>
                      <a:pt x="15" y="39"/>
                    </a:cubicBezTo>
                    <a:cubicBezTo>
                      <a:pt x="20" y="42"/>
                      <a:pt x="30" y="44"/>
                      <a:pt x="43" y="4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757"/>
              <p:cNvSpPr>
                <a:spLocks noEditPoints="1"/>
              </p:cNvSpPr>
              <p:nvPr/>
            </p:nvSpPr>
            <p:spPr bwMode="auto">
              <a:xfrm>
                <a:off x="4396"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1"/>
                      <a:pt x="44" y="15"/>
                      <a:pt x="42" y="10"/>
                    </a:cubicBezTo>
                    <a:cubicBezTo>
                      <a:pt x="41" y="16"/>
                      <a:pt x="39"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758"/>
              <p:cNvSpPr>
                <a:spLocks/>
              </p:cNvSpPr>
              <p:nvPr/>
            </p:nvSpPr>
            <p:spPr bwMode="auto">
              <a:xfrm>
                <a:off x="4418"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2 w 73"/>
                  <a:gd name="T17" fmla="*/ 20 h 93"/>
                  <a:gd name="T18" fmla="*/ 12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2" y="20"/>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759"/>
              <p:cNvSpPr>
                <a:spLocks noEditPoints="1"/>
              </p:cNvSpPr>
              <p:nvPr/>
            </p:nvSpPr>
            <p:spPr bwMode="auto">
              <a:xfrm>
                <a:off x="4437"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4 w 87"/>
                  <a:gd name="T13" fmla="*/ 65 h 93"/>
                  <a:gd name="T14" fmla="*/ 13 w 87"/>
                  <a:gd name="T15" fmla="*/ 93 h 93"/>
                  <a:gd name="T16" fmla="*/ 0 w 87"/>
                  <a:gd name="T17" fmla="*/ 93 h 93"/>
                  <a:gd name="T18" fmla="*/ 27 w 87"/>
                  <a:gd name="T19" fmla="*/ 55 h 93"/>
                  <a:gd name="T20" fmla="*/ 59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4" y="65"/>
                    </a:lnTo>
                    <a:lnTo>
                      <a:pt x="13" y="93"/>
                    </a:lnTo>
                    <a:lnTo>
                      <a:pt x="0" y="93"/>
                    </a:lnTo>
                    <a:close/>
                    <a:moveTo>
                      <a:pt x="27" y="55"/>
                    </a:moveTo>
                    <a:lnTo>
                      <a:pt x="59" y="55"/>
                    </a:lnTo>
                    <a:lnTo>
                      <a:pt x="49" y="29"/>
                    </a:lnTo>
                    <a:cubicBezTo>
                      <a:pt x="46" y="21"/>
                      <a:pt x="44" y="15"/>
                      <a:pt x="42" y="10"/>
                    </a:cubicBezTo>
                    <a:cubicBezTo>
                      <a:pt x="41" y="16"/>
                      <a:pt x="40"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760"/>
              <p:cNvSpPr>
                <a:spLocks/>
              </p:cNvSpPr>
              <p:nvPr/>
            </p:nvSpPr>
            <p:spPr bwMode="auto">
              <a:xfrm>
                <a:off x="4459" y="2580"/>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761"/>
              <p:cNvSpPr>
                <a:spLocks noEditPoints="1"/>
              </p:cNvSpPr>
              <p:nvPr/>
            </p:nvSpPr>
            <p:spPr bwMode="auto">
              <a:xfrm>
                <a:off x="4474"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8"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762"/>
              <p:cNvSpPr>
                <a:spLocks/>
              </p:cNvSpPr>
              <p:nvPr/>
            </p:nvSpPr>
            <p:spPr bwMode="auto">
              <a:xfrm>
                <a:off x="4497" y="2579"/>
                <a:ext cx="20" cy="22"/>
              </a:xfrm>
              <a:custGeom>
                <a:avLst/>
                <a:gdLst>
                  <a:gd name="T0" fmla="*/ 47 w 86"/>
                  <a:gd name="T1" fmla="*/ 58 h 96"/>
                  <a:gd name="T2" fmla="*/ 47 w 86"/>
                  <a:gd name="T3" fmla="*/ 47 h 96"/>
                  <a:gd name="T4" fmla="*/ 86 w 86"/>
                  <a:gd name="T5" fmla="*/ 47 h 96"/>
                  <a:gd name="T6" fmla="*/ 86 w 86"/>
                  <a:gd name="T7" fmla="*/ 82 h 96"/>
                  <a:gd name="T8" fmla="*/ 67 w 86"/>
                  <a:gd name="T9" fmla="*/ 93 h 96"/>
                  <a:gd name="T10" fmla="*/ 47 w 86"/>
                  <a:gd name="T11" fmla="*/ 96 h 96"/>
                  <a:gd name="T12" fmla="*/ 23 w 86"/>
                  <a:gd name="T13" fmla="*/ 90 h 96"/>
                  <a:gd name="T14" fmla="*/ 6 w 86"/>
                  <a:gd name="T15" fmla="*/ 74 h 96"/>
                  <a:gd name="T16" fmla="*/ 0 w 86"/>
                  <a:gd name="T17" fmla="*/ 49 h 96"/>
                  <a:gd name="T18" fmla="*/ 6 w 86"/>
                  <a:gd name="T19" fmla="*/ 23 h 96"/>
                  <a:gd name="T20" fmla="*/ 22 w 86"/>
                  <a:gd name="T21" fmla="*/ 6 h 96"/>
                  <a:gd name="T22" fmla="*/ 47 w 86"/>
                  <a:gd name="T23" fmla="*/ 0 h 96"/>
                  <a:gd name="T24" fmla="*/ 65 w 86"/>
                  <a:gd name="T25" fmla="*/ 4 h 96"/>
                  <a:gd name="T26" fmla="*/ 77 w 86"/>
                  <a:gd name="T27" fmla="*/ 13 h 96"/>
                  <a:gd name="T28" fmla="*/ 84 w 86"/>
                  <a:gd name="T29" fmla="*/ 28 h 96"/>
                  <a:gd name="T30" fmla="*/ 73 w 86"/>
                  <a:gd name="T31" fmla="*/ 31 h 96"/>
                  <a:gd name="T32" fmla="*/ 68 w 86"/>
                  <a:gd name="T33" fmla="*/ 20 h 96"/>
                  <a:gd name="T34" fmla="*/ 59 w 86"/>
                  <a:gd name="T35" fmla="*/ 13 h 96"/>
                  <a:gd name="T36" fmla="*/ 47 w 86"/>
                  <a:gd name="T37" fmla="*/ 11 h 96"/>
                  <a:gd name="T38" fmla="*/ 32 w 86"/>
                  <a:gd name="T39" fmla="*/ 13 h 96"/>
                  <a:gd name="T40" fmla="*/ 22 w 86"/>
                  <a:gd name="T41" fmla="*/ 20 h 96"/>
                  <a:gd name="T42" fmla="*/ 16 w 86"/>
                  <a:gd name="T43" fmla="*/ 29 h 96"/>
                  <a:gd name="T44" fmla="*/ 13 w 86"/>
                  <a:gd name="T45" fmla="*/ 48 h 96"/>
                  <a:gd name="T46" fmla="*/ 17 w 86"/>
                  <a:gd name="T47" fmla="*/ 69 h 96"/>
                  <a:gd name="T48" fmla="*/ 29 w 86"/>
                  <a:gd name="T49" fmla="*/ 81 h 96"/>
                  <a:gd name="T50" fmla="*/ 47 w 86"/>
                  <a:gd name="T51" fmla="*/ 85 h 96"/>
                  <a:gd name="T52" fmla="*/ 62 w 86"/>
                  <a:gd name="T53" fmla="*/ 82 h 96"/>
                  <a:gd name="T54" fmla="*/ 74 w 86"/>
                  <a:gd name="T55" fmla="*/ 76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2"/>
                    </a:lnTo>
                    <a:cubicBezTo>
                      <a:pt x="80" y="87"/>
                      <a:pt x="74" y="90"/>
                      <a:pt x="67" y="93"/>
                    </a:cubicBezTo>
                    <a:cubicBezTo>
                      <a:pt x="61" y="95"/>
                      <a:pt x="54" y="96"/>
                      <a:pt x="47" y="96"/>
                    </a:cubicBezTo>
                    <a:cubicBezTo>
                      <a:pt x="38" y="96"/>
                      <a:pt x="30" y="94"/>
                      <a:pt x="23" y="90"/>
                    </a:cubicBezTo>
                    <a:cubicBezTo>
                      <a:pt x="15" y="87"/>
                      <a:pt x="10" y="81"/>
                      <a:pt x="6" y="74"/>
                    </a:cubicBezTo>
                    <a:cubicBezTo>
                      <a:pt x="2" y="66"/>
                      <a:pt x="0" y="58"/>
                      <a:pt x="0" y="49"/>
                    </a:cubicBezTo>
                    <a:cubicBezTo>
                      <a:pt x="0" y="40"/>
                      <a:pt x="2" y="31"/>
                      <a:pt x="6" y="23"/>
                    </a:cubicBezTo>
                    <a:cubicBezTo>
                      <a:pt x="9" y="16"/>
                      <a:pt x="15" y="10"/>
                      <a:pt x="22" y="6"/>
                    </a:cubicBezTo>
                    <a:cubicBezTo>
                      <a:pt x="29" y="2"/>
                      <a:pt x="37" y="0"/>
                      <a:pt x="47" y="0"/>
                    </a:cubicBezTo>
                    <a:cubicBezTo>
                      <a:pt x="53" y="0"/>
                      <a:pt x="59" y="1"/>
                      <a:pt x="65" y="4"/>
                    </a:cubicBezTo>
                    <a:cubicBezTo>
                      <a:pt x="70" y="6"/>
                      <a:pt x="74" y="9"/>
                      <a:pt x="77" y="13"/>
                    </a:cubicBezTo>
                    <a:cubicBezTo>
                      <a:pt x="81" y="17"/>
                      <a:pt x="83" y="22"/>
                      <a:pt x="84" y="28"/>
                    </a:cubicBezTo>
                    <a:lnTo>
                      <a:pt x="73" y="31"/>
                    </a:lnTo>
                    <a:cubicBezTo>
                      <a:pt x="72" y="26"/>
                      <a:pt x="70" y="22"/>
                      <a:pt x="68" y="20"/>
                    </a:cubicBezTo>
                    <a:cubicBezTo>
                      <a:pt x="66" y="17"/>
                      <a:pt x="63" y="15"/>
                      <a:pt x="59" y="13"/>
                    </a:cubicBezTo>
                    <a:cubicBezTo>
                      <a:pt x="56" y="12"/>
                      <a:pt x="51" y="11"/>
                      <a:pt x="47" y="11"/>
                    </a:cubicBezTo>
                    <a:cubicBezTo>
                      <a:pt x="41" y="11"/>
                      <a:pt x="36" y="12"/>
                      <a:pt x="32" y="13"/>
                    </a:cubicBezTo>
                    <a:cubicBezTo>
                      <a:pt x="28" y="15"/>
                      <a:pt x="25" y="17"/>
                      <a:pt x="22" y="20"/>
                    </a:cubicBezTo>
                    <a:cubicBezTo>
                      <a:pt x="20" y="23"/>
                      <a:pt x="18" y="26"/>
                      <a:pt x="16" y="29"/>
                    </a:cubicBezTo>
                    <a:cubicBezTo>
                      <a:pt x="14" y="35"/>
                      <a:pt x="13" y="41"/>
                      <a:pt x="13" y="48"/>
                    </a:cubicBezTo>
                    <a:cubicBezTo>
                      <a:pt x="13" y="56"/>
                      <a:pt x="14" y="63"/>
                      <a:pt x="17" y="69"/>
                    </a:cubicBezTo>
                    <a:cubicBezTo>
                      <a:pt x="20" y="74"/>
                      <a:pt x="24" y="78"/>
                      <a:pt x="29" y="81"/>
                    </a:cubicBezTo>
                    <a:cubicBezTo>
                      <a:pt x="35" y="84"/>
                      <a:pt x="41" y="85"/>
                      <a:pt x="47" y="85"/>
                    </a:cubicBezTo>
                    <a:cubicBezTo>
                      <a:pt x="52" y="85"/>
                      <a:pt x="57" y="84"/>
                      <a:pt x="62" y="82"/>
                    </a:cubicBezTo>
                    <a:cubicBezTo>
                      <a:pt x="67" y="80"/>
                      <a:pt x="71" y="78"/>
                      <a:pt x="74" y="76"/>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Rectangle 763"/>
              <p:cNvSpPr>
                <a:spLocks noChangeArrowheads="1"/>
              </p:cNvSpPr>
              <p:nvPr/>
            </p:nvSpPr>
            <p:spPr bwMode="auto">
              <a:xfrm>
                <a:off x="4530" y="2580"/>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764"/>
              <p:cNvSpPr>
                <a:spLocks/>
              </p:cNvSpPr>
              <p:nvPr/>
            </p:nvSpPr>
            <p:spPr bwMode="auto">
              <a:xfrm>
                <a:off x="4537"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1 w 73"/>
                  <a:gd name="T17" fmla="*/ 20 h 93"/>
                  <a:gd name="T18" fmla="*/ 11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1" y="20"/>
                    </a:lnTo>
                    <a:lnTo>
                      <a:pt x="11"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765"/>
              <p:cNvSpPr>
                <a:spLocks noEditPoints="1"/>
              </p:cNvSpPr>
              <p:nvPr/>
            </p:nvSpPr>
            <p:spPr bwMode="auto">
              <a:xfrm>
                <a:off x="3664" y="1717"/>
                <a:ext cx="22" cy="20"/>
              </a:xfrm>
              <a:custGeom>
                <a:avLst/>
                <a:gdLst>
                  <a:gd name="T0" fmla="*/ 95 w 95"/>
                  <a:gd name="T1" fmla="*/ 88 h 88"/>
                  <a:gd name="T2" fmla="*/ 0 w 95"/>
                  <a:gd name="T3" fmla="*/ 52 h 88"/>
                  <a:gd name="T4" fmla="*/ 0 w 95"/>
                  <a:gd name="T5" fmla="*/ 38 h 88"/>
                  <a:gd name="T6" fmla="*/ 95 w 95"/>
                  <a:gd name="T7" fmla="*/ 0 h 88"/>
                  <a:gd name="T8" fmla="*/ 95 w 95"/>
                  <a:gd name="T9" fmla="*/ 14 h 88"/>
                  <a:gd name="T10" fmla="*/ 66 w 95"/>
                  <a:gd name="T11" fmla="*/ 25 h 88"/>
                  <a:gd name="T12" fmla="*/ 66 w 95"/>
                  <a:gd name="T13" fmla="*/ 65 h 88"/>
                  <a:gd name="T14" fmla="*/ 95 w 95"/>
                  <a:gd name="T15" fmla="*/ 75 h 88"/>
                  <a:gd name="T16" fmla="*/ 95 w 95"/>
                  <a:gd name="T17" fmla="*/ 88 h 88"/>
                  <a:gd name="T18" fmla="*/ 56 w 95"/>
                  <a:gd name="T19" fmla="*/ 61 h 88"/>
                  <a:gd name="T20" fmla="*/ 56 w 95"/>
                  <a:gd name="T21" fmla="*/ 29 h 88"/>
                  <a:gd name="T22" fmla="*/ 29 w 95"/>
                  <a:gd name="T23" fmla="*/ 39 h 88"/>
                  <a:gd name="T24" fmla="*/ 10 w 95"/>
                  <a:gd name="T25" fmla="*/ 45 h 88"/>
                  <a:gd name="T26" fmla="*/ 28 w 95"/>
                  <a:gd name="T27" fmla="*/ 51 h 88"/>
                  <a:gd name="T28" fmla="*/ 56 w 95"/>
                  <a:gd name="T29"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8">
                    <a:moveTo>
                      <a:pt x="95" y="88"/>
                    </a:moveTo>
                    <a:lnTo>
                      <a:pt x="0" y="52"/>
                    </a:lnTo>
                    <a:lnTo>
                      <a:pt x="0" y="38"/>
                    </a:lnTo>
                    <a:lnTo>
                      <a:pt x="95" y="0"/>
                    </a:lnTo>
                    <a:lnTo>
                      <a:pt x="95" y="14"/>
                    </a:lnTo>
                    <a:lnTo>
                      <a:pt x="66" y="25"/>
                    </a:lnTo>
                    <a:lnTo>
                      <a:pt x="66" y="65"/>
                    </a:lnTo>
                    <a:lnTo>
                      <a:pt x="95" y="75"/>
                    </a:lnTo>
                    <a:lnTo>
                      <a:pt x="95" y="88"/>
                    </a:lnTo>
                    <a:close/>
                    <a:moveTo>
                      <a:pt x="56" y="61"/>
                    </a:moveTo>
                    <a:lnTo>
                      <a:pt x="56" y="29"/>
                    </a:lnTo>
                    <a:lnTo>
                      <a:pt x="29" y="39"/>
                    </a:lnTo>
                    <a:cubicBezTo>
                      <a:pt x="21" y="42"/>
                      <a:pt x="15" y="44"/>
                      <a:pt x="10" y="45"/>
                    </a:cubicBezTo>
                    <a:cubicBezTo>
                      <a:pt x="16" y="47"/>
                      <a:pt x="22" y="48"/>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766"/>
              <p:cNvSpPr>
                <a:spLocks noEditPoints="1"/>
              </p:cNvSpPr>
              <p:nvPr/>
            </p:nvSpPr>
            <p:spPr bwMode="auto">
              <a:xfrm>
                <a:off x="3664" y="1696"/>
                <a:ext cx="22" cy="18"/>
              </a:xfrm>
              <a:custGeom>
                <a:avLst/>
                <a:gdLst>
                  <a:gd name="T0" fmla="*/ 95 w 95"/>
                  <a:gd name="T1" fmla="*/ 83 h 83"/>
                  <a:gd name="T2" fmla="*/ 0 w 95"/>
                  <a:gd name="T3" fmla="*/ 83 h 83"/>
                  <a:gd name="T4" fmla="*/ 0 w 95"/>
                  <a:gd name="T5" fmla="*/ 41 h 83"/>
                  <a:gd name="T6" fmla="*/ 2 w 95"/>
                  <a:gd name="T7" fmla="*/ 22 h 83"/>
                  <a:gd name="T8" fmla="*/ 11 w 95"/>
                  <a:gd name="T9" fmla="*/ 12 h 83"/>
                  <a:gd name="T10" fmla="*/ 26 w 95"/>
                  <a:gd name="T11" fmla="*/ 8 h 83"/>
                  <a:gd name="T12" fmla="*/ 43 w 95"/>
                  <a:gd name="T13" fmla="*/ 14 h 83"/>
                  <a:gd name="T14" fmla="*/ 51 w 95"/>
                  <a:gd name="T15" fmla="*/ 34 h 83"/>
                  <a:gd name="T16" fmla="*/ 56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5 w 95"/>
                  <a:gd name="T29" fmla="*/ 44 h 83"/>
                  <a:gd name="T30" fmla="*/ 53 w 95"/>
                  <a:gd name="T31" fmla="*/ 49 h 83"/>
                  <a:gd name="T32" fmla="*/ 52 w 95"/>
                  <a:gd name="T33" fmla="*/ 56 h 83"/>
                  <a:gd name="T34" fmla="*/ 52 w 95"/>
                  <a:gd name="T35" fmla="*/ 71 h 83"/>
                  <a:gd name="T36" fmla="*/ 95 w 95"/>
                  <a:gd name="T37" fmla="*/ 71 h 83"/>
                  <a:gd name="T38" fmla="*/ 95 w 95"/>
                  <a:gd name="T39" fmla="*/ 83 h 83"/>
                  <a:gd name="T40" fmla="*/ 42 w 95"/>
                  <a:gd name="T41" fmla="*/ 71 h 83"/>
                  <a:gd name="T42" fmla="*/ 42 w 95"/>
                  <a:gd name="T43" fmla="*/ 44 h 83"/>
                  <a:gd name="T44" fmla="*/ 40 w 95"/>
                  <a:gd name="T45" fmla="*/ 30 h 83"/>
                  <a:gd name="T46" fmla="*/ 34 w 95"/>
                  <a:gd name="T47" fmla="*/ 23 h 83"/>
                  <a:gd name="T48" fmla="*/ 26 w 95"/>
                  <a:gd name="T49" fmla="*/ 20 h 83"/>
                  <a:gd name="T50" fmla="*/ 15 w 95"/>
                  <a:gd name="T51" fmla="*/ 25 h 83"/>
                  <a:gd name="T52" fmla="*/ 10 w 95"/>
                  <a:gd name="T53" fmla="*/ 41 h 83"/>
                  <a:gd name="T54" fmla="*/ 10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6"/>
                      <a:pt x="2" y="22"/>
                    </a:cubicBezTo>
                    <a:cubicBezTo>
                      <a:pt x="4" y="18"/>
                      <a:pt x="7" y="14"/>
                      <a:pt x="11" y="12"/>
                    </a:cubicBezTo>
                    <a:cubicBezTo>
                      <a:pt x="16" y="9"/>
                      <a:pt x="20" y="8"/>
                      <a:pt x="26" y="8"/>
                    </a:cubicBezTo>
                    <a:cubicBezTo>
                      <a:pt x="32" y="8"/>
                      <a:pt x="38" y="10"/>
                      <a:pt x="43" y="14"/>
                    </a:cubicBezTo>
                    <a:cubicBezTo>
                      <a:pt x="47" y="18"/>
                      <a:pt x="50" y="25"/>
                      <a:pt x="51" y="34"/>
                    </a:cubicBezTo>
                    <a:cubicBezTo>
                      <a:pt x="53" y="31"/>
                      <a:pt x="55" y="28"/>
                      <a:pt x="56" y="27"/>
                    </a:cubicBezTo>
                    <a:cubicBezTo>
                      <a:pt x="60" y="23"/>
                      <a:pt x="64" y="20"/>
                      <a:pt x="69" y="16"/>
                    </a:cubicBezTo>
                    <a:lnTo>
                      <a:pt x="95" y="0"/>
                    </a:lnTo>
                    <a:lnTo>
                      <a:pt x="95" y="16"/>
                    </a:lnTo>
                    <a:lnTo>
                      <a:pt x="75" y="28"/>
                    </a:lnTo>
                    <a:cubicBezTo>
                      <a:pt x="69" y="32"/>
                      <a:pt x="65" y="35"/>
                      <a:pt x="62" y="37"/>
                    </a:cubicBezTo>
                    <a:cubicBezTo>
                      <a:pt x="59" y="40"/>
                      <a:pt x="57" y="42"/>
                      <a:pt x="55" y="44"/>
                    </a:cubicBezTo>
                    <a:cubicBezTo>
                      <a:pt x="54" y="45"/>
                      <a:pt x="53" y="47"/>
                      <a:pt x="53" y="49"/>
                    </a:cubicBezTo>
                    <a:cubicBezTo>
                      <a:pt x="53" y="51"/>
                      <a:pt x="52" y="53"/>
                      <a:pt x="52" y="56"/>
                    </a:cubicBezTo>
                    <a:lnTo>
                      <a:pt x="52" y="71"/>
                    </a:lnTo>
                    <a:lnTo>
                      <a:pt x="95" y="71"/>
                    </a:lnTo>
                    <a:lnTo>
                      <a:pt x="95" y="83"/>
                    </a:lnTo>
                    <a:close/>
                    <a:moveTo>
                      <a:pt x="42" y="71"/>
                    </a:moveTo>
                    <a:lnTo>
                      <a:pt x="42" y="44"/>
                    </a:lnTo>
                    <a:cubicBezTo>
                      <a:pt x="42" y="38"/>
                      <a:pt x="41" y="34"/>
                      <a:pt x="40" y="30"/>
                    </a:cubicBezTo>
                    <a:cubicBezTo>
                      <a:pt x="39" y="27"/>
                      <a:pt x="37" y="25"/>
                      <a:pt x="34" y="23"/>
                    </a:cubicBezTo>
                    <a:cubicBezTo>
                      <a:pt x="32" y="21"/>
                      <a:pt x="29" y="20"/>
                      <a:pt x="26" y="20"/>
                    </a:cubicBezTo>
                    <a:cubicBezTo>
                      <a:pt x="21" y="20"/>
                      <a:pt x="18" y="22"/>
                      <a:pt x="15" y="25"/>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767"/>
              <p:cNvSpPr>
                <a:spLocks/>
              </p:cNvSpPr>
              <p:nvPr/>
            </p:nvSpPr>
            <p:spPr bwMode="auto">
              <a:xfrm>
                <a:off x="3664" y="1677"/>
                <a:ext cx="22" cy="16"/>
              </a:xfrm>
              <a:custGeom>
                <a:avLst/>
                <a:gdLst>
                  <a:gd name="T0" fmla="*/ 95 w 95"/>
                  <a:gd name="T1" fmla="*/ 71 h 71"/>
                  <a:gd name="T2" fmla="*/ 0 w 95"/>
                  <a:gd name="T3" fmla="*/ 71 h 71"/>
                  <a:gd name="T4" fmla="*/ 0 w 95"/>
                  <a:gd name="T5" fmla="*/ 2 h 71"/>
                  <a:gd name="T6" fmla="*/ 11 w 95"/>
                  <a:gd name="T7" fmla="*/ 2 h 71"/>
                  <a:gd name="T8" fmla="*/ 11 w 95"/>
                  <a:gd name="T9" fmla="*/ 58 h 71"/>
                  <a:gd name="T10" fmla="*/ 40 w 95"/>
                  <a:gd name="T11" fmla="*/ 58 h 71"/>
                  <a:gd name="T12" fmla="*/ 40 w 95"/>
                  <a:gd name="T13" fmla="*/ 6 h 71"/>
                  <a:gd name="T14" fmla="*/ 51 w 95"/>
                  <a:gd name="T15" fmla="*/ 6 h 71"/>
                  <a:gd name="T16" fmla="*/ 51 w 95"/>
                  <a:gd name="T17" fmla="*/ 58 h 71"/>
                  <a:gd name="T18" fmla="*/ 83 w 95"/>
                  <a:gd name="T19" fmla="*/ 58 h 71"/>
                  <a:gd name="T20" fmla="*/ 83 w 95"/>
                  <a:gd name="T21" fmla="*/ 0 h 71"/>
                  <a:gd name="T22" fmla="*/ 95 w 95"/>
                  <a:gd name="T23" fmla="*/ 0 h 71"/>
                  <a:gd name="T24" fmla="*/ 95 w 95"/>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5" h="71">
                    <a:moveTo>
                      <a:pt x="95" y="71"/>
                    </a:moveTo>
                    <a:lnTo>
                      <a:pt x="0" y="71"/>
                    </a:lnTo>
                    <a:lnTo>
                      <a:pt x="0" y="2"/>
                    </a:lnTo>
                    <a:lnTo>
                      <a:pt x="11" y="2"/>
                    </a:lnTo>
                    <a:lnTo>
                      <a:pt x="11" y="58"/>
                    </a:lnTo>
                    <a:lnTo>
                      <a:pt x="40" y="58"/>
                    </a:lnTo>
                    <a:lnTo>
                      <a:pt x="40" y="6"/>
                    </a:lnTo>
                    <a:lnTo>
                      <a:pt x="51" y="6"/>
                    </a:lnTo>
                    <a:lnTo>
                      <a:pt x="51" y="58"/>
                    </a:lnTo>
                    <a:lnTo>
                      <a:pt x="83" y="58"/>
                    </a:lnTo>
                    <a:lnTo>
                      <a:pt x="83" y="0"/>
                    </a:lnTo>
                    <a:lnTo>
                      <a:pt x="95" y="0"/>
                    </a:lnTo>
                    <a:lnTo>
                      <a:pt x="95"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768"/>
              <p:cNvSpPr>
                <a:spLocks/>
              </p:cNvSpPr>
              <p:nvPr/>
            </p:nvSpPr>
            <p:spPr bwMode="auto">
              <a:xfrm>
                <a:off x="3664" y="1658"/>
                <a:ext cx="22" cy="15"/>
              </a:xfrm>
              <a:custGeom>
                <a:avLst/>
                <a:gdLst>
                  <a:gd name="T0" fmla="*/ 95 w 95"/>
                  <a:gd name="T1" fmla="*/ 64 h 64"/>
                  <a:gd name="T2" fmla="*/ 0 w 95"/>
                  <a:gd name="T3" fmla="*/ 64 h 64"/>
                  <a:gd name="T4" fmla="*/ 0 w 95"/>
                  <a:gd name="T5" fmla="*/ 0 h 64"/>
                  <a:gd name="T6" fmla="*/ 11 w 95"/>
                  <a:gd name="T7" fmla="*/ 0 h 64"/>
                  <a:gd name="T8" fmla="*/ 11 w 95"/>
                  <a:gd name="T9" fmla="*/ 51 h 64"/>
                  <a:gd name="T10" fmla="*/ 40 w 95"/>
                  <a:gd name="T11" fmla="*/ 51 h 64"/>
                  <a:gd name="T12" fmla="*/ 40 w 95"/>
                  <a:gd name="T13" fmla="*/ 7 h 64"/>
                  <a:gd name="T14" fmla="*/ 52 w 95"/>
                  <a:gd name="T15" fmla="*/ 7 h 64"/>
                  <a:gd name="T16" fmla="*/ 52 w 95"/>
                  <a:gd name="T17" fmla="*/ 51 h 64"/>
                  <a:gd name="T18" fmla="*/ 95 w 95"/>
                  <a:gd name="T19" fmla="*/ 51 h 64"/>
                  <a:gd name="T20" fmla="*/ 95 w 95"/>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64">
                    <a:moveTo>
                      <a:pt x="95" y="64"/>
                    </a:moveTo>
                    <a:lnTo>
                      <a:pt x="0" y="64"/>
                    </a:lnTo>
                    <a:lnTo>
                      <a:pt x="0" y="0"/>
                    </a:lnTo>
                    <a:lnTo>
                      <a:pt x="11" y="0"/>
                    </a:lnTo>
                    <a:lnTo>
                      <a:pt x="11" y="51"/>
                    </a:lnTo>
                    <a:lnTo>
                      <a:pt x="40" y="51"/>
                    </a:lnTo>
                    <a:lnTo>
                      <a:pt x="40" y="7"/>
                    </a:lnTo>
                    <a:lnTo>
                      <a:pt x="52" y="7"/>
                    </a:lnTo>
                    <a:lnTo>
                      <a:pt x="52" y="51"/>
                    </a:lnTo>
                    <a:lnTo>
                      <a:pt x="95" y="51"/>
                    </a:lnTo>
                    <a:lnTo>
                      <a:pt x="95"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769"/>
              <p:cNvSpPr>
                <a:spLocks/>
              </p:cNvSpPr>
              <p:nvPr/>
            </p:nvSpPr>
            <p:spPr bwMode="auto">
              <a:xfrm>
                <a:off x="4524" y="2047"/>
                <a:ext cx="8" cy="24"/>
              </a:xfrm>
              <a:custGeom>
                <a:avLst/>
                <a:gdLst>
                  <a:gd name="T0" fmla="*/ 39 w 39"/>
                  <a:gd name="T1" fmla="*/ 106 h 106"/>
                  <a:gd name="T2" fmla="*/ 26 w 39"/>
                  <a:gd name="T3" fmla="*/ 106 h 106"/>
                  <a:gd name="T4" fmla="*/ 26 w 39"/>
                  <a:gd name="T5" fmla="*/ 24 h 106"/>
                  <a:gd name="T6" fmla="*/ 13 w 39"/>
                  <a:gd name="T7" fmla="*/ 32 h 106"/>
                  <a:gd name="T8" fmla="*/ 0 w 39"/>
                  <a:gd name="T9" fmla="*/ 39 h 106"/>
                  <a:gd name="T10" fmla="*/ 0 w 39"/>
                  <a:gd name="T11" fmla="*/ 27 h 106"/>
                  <a:gd name="T12" fmla="*/ 19 w 39"/>
                  <a:gd name="T13" fmla="*/ 14 h 106"/>
                  <a:gd name="T14" fmla="*/ 30 w 39"/>
                  <a:gd name="T15" fmla="*/ 0 h 106"/>
                  <a:gd name="T16" fmla="*/ 39 w 39"/>
                  <a:gd name="T17" fmla="*/ 0 h 106"/>
                  <a:gd name="T18" fmla="*/ 39 w 39"/>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106">
                    <a:moveTo>
                      <a:pt x="39" y="106"/>
                    </a:moveTo>
                    <a:lnTo>
                      <a:pt x="26" y="106"/>
                    </a:lnTo>
                    <a:lnTo>
                      <a:pt x="26" y="24"/>
                    </a:lnTo>
                    <a:cubicBezTo>
                      <a:pt x="22" y="27"/>
                      <a:pt x="18" y="30"/>
                      <a:pt x="13" y="32"/>
                    </a:cubicBezTo>
                    <a:cubicBezTo>
                      <a:pt x="8" y="35"/>
                      <a:pt x="4" y="38"/>
                      <a:pt x="0" y="39"/>
                    </a:cubicBezTo>
                    <a:lnTo>
                      <a:pt x="0" y="27"/>
                    </a:lnTo>
                    <a:cubicBezTo>
                      <a:pt x="7" y="23"/>
                      <a:pt x="13" y="19"/>
                      <a:pt x="19" y="14"/>
                    </a:cubicBezTo>
                    <a:cubicBezTo>
                      <a:pt x="24" y="9"/>
                      <a:pt x="28" y="5"/>
                      <a:pt x="30" y="0"/>
                    </a:cubicBezTo>
                    <a:lnTo>
                      <a:pt x="39" y="0"/>
                    </a:lnTo>
                    <a:lnTo>
                      <a:pt x="39"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770"/>
              <p:cNvSpPr>
                <a:spLocks/>
              </p:cNvSpPr>
              <p:nvPr/>
            </p:nvSpPr>
            <p:spPr bwMode="auto">
              <a:xfrm>
                <a:off x="3724" y="1694"/>
                <a:ext cx="22"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1 h 87"/>
                  <a:gd name="T16" fmla="*/ 49 w 98"/>
                  <a:gd name="T17" fmla="*/ 87 h 87"/>
                  <a:gd name="T18" fmla="*/ 23 w 98"/>
                  <a:gd name="T19" fmla="*/ 81 h 87"/>
                  <a:gd name="T20" fmla="*/ 6 w 98"/>
                  <a:gd name="T21" fmla="*/ 65 h 87"/>
                  <a:gd name="T22" fmla="*/ 0 w 98"/>
                  <a:gd name="T23" fmla="*/ 40 h 87"/>
                  <a:gd name="T24" fmla="*/ 3 w 98"/>
                  <a:gd name="T25" fmla="*/ 21 h 87"/>
                  <a:gd name="T26" fmla="*/ 12 w 98"/>
                  <a:gd name="T27" fmla="*/ 8 h 87"/>
                  <a:gd name="T28" fmla="*/ 28 w 98"/>
                  <a:gd name="T29" fmla="*/ 1 h 87"/>
                  <a:gd name="T30" fmla="*/ 31 w 98"/>
                  <a:gd name="T31" fmla="*/ 12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4 h 87"/>
                  <a:gd name="T46" fmla="*/ 70 w 98"/>
                  <a:gd name="T47" fmla="*/ 70 h 87"/>
                  <a:gd name="T48" fmla="*/ 82 w 98"/>
                  <a:gd name="T49" fmla="*/ 57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7" y="25"/>
                      <a:pt x="98" y="32"/>
                      <a:pt x="98" y="39"/>
                    </a:cubicBezTo>
                    <a:cubicBezTo>
                      <a:pt x="98" y="48"/>
                      <a:pt x="96" y="57"/>
                      <a:pt x="92" y="64"/>
                    </a:cubicBezTo>
                    <a:cubicBezTo>
                      <a:pt x="88" y="72"/>
                      <a:pt x="82" y="77"/>
                      <a:pt x="74" y="81"/>
                    </a:cubicBezTo>
                    <a:cubicBezTo>
                      <a:pt x="67" y="85"/>
                      <a:pt x="59" y="87"/>
                      <a:pt x="49" y="87"/>
                    </a:cubicBezTo>
                    <a:cubicBezTo>
                      <a:pt x="40" y="87"/>
                      <a:pt x="31" y="85"/>
                      <a:pt x="23" y="81"/>
                    </a:cubicBezTo>
                    <a:cubicBezTo>
                      <a:pt x="15" y="78"/>
                      <a:pt x="10" y="72"/>
                      <a:pt x="6" y="65"/>
                    </a:cubicBezTo>
                    <a:cubicBezTo>
                      <a:pt x="2" y="58"/>
                      <a:pt x="0" y="49"/>
                      <a:pt x="0" y="40"/>
                    </a:cubicBezTo>
                    <a:cubicBezTo>
                      <a:pt x="0" y="33"/>
                      <a:pt x="1" y="27"/>
                      <a:pt x="3" y="21"/>
                    </a:cubicBezTo>
                    <a:cubicBezTo>
                      <a:pt x="5" y="16"/>
                      <a:pt x="8" y="11"/>
                      <a:pt x="12" y="8"/>
                    </a:cubicBezTo>
                    <a:cubicBezTo>
                      <a:pt x="16" y="5"/>
                      <a:pt x="22" y="3"/>
                      <a:pt x="28" y="1"/>
                    </a:cubicBezTo>
                    <a:lnTo>
                      <a:pt x="31" y="12"/>
                    </a:lnTo>
                    <a:cubicBezTo>
                      <a:pt x="26" y="14"/>
                      <a:pt x="22" y="16"/>
                      <a:pt x="20" y="18"/>
                    </a:cubicBezTo>
                    <a:cubicBezTo>
                      <a:pt x="17" y="20"/>
                      <a:pt x="15" y="23"/>
                      <a:pt x="13" y="27"/>
                    </a:cubicBezTo>
                    <a:cubicBezTo>
                      <a:pt x="11" y="31"/>
                      <a:pt x="11" y="35"/>
                      <a:pt x="11" y="40"/>
                    </a:cubicBezTo>
                    <a:cubicBezTo>
                      <a:pt x="11" y="45"/>
                      <a:pt x="11" y="50"/>
                      <a:pt x="13" y="55"/>
                    </a:cubicBezTo>
                    <a:cubicBezTo>
                      <a:pt x="15" y="59"/>
                      <a:pt x="17" y="62"/>
                      <a:pt x="20" y="65"/>
                    </a:cubicBezTo>
                    <a:cubicBezTo>
                      <a:pt x="23" y="67"/>
                      <a:pt x="26" y="69"/>
                      <a:pt x="29" y="71"/>
                    </a:cubicBezTo>
                    <a:cubicBezTo>
                      <a:pt x="35" y="73"/>
                      <a:pt x="42" y="74"/>
                      <a:pt x="48" y="74"/>
                    </a:cubicBezTo>
                    <a:cubicBezTo>
                      <a:pt x="57" y="74"/>
                      <a:pt x="64" y="73"/>
                      <a:pt x="70" y="70"/>
                    </a:cubicBezTo>
                    <a:cubicBezTo>
                      <a:pt x="75" y="67"/>
                      <a:pt x="80" y="63"/>
                      <a:pt x="82" y="57"/>
                    </a:cubicBezTo>
                    <a:cubicBezTo>
                      <a:pt x="85" y="52"/>
                      <a:pt x="86" y="46"/>
                      <a:pt x="86" y="40"/>
                    </a:cubicBezTo>
                    <a:cubicBezTo>
                      <a:pt x="86" y="34"/>
                      <a:pt x="85" y="29"/>
                      <a:pt x="83" y="24"/>
                    </a:cubicBezTo>
                    <a:cubicBezTo>
                      <a:pt x="81" y="18"/>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771"/>
              <p:cNvSpPr>
                <a:spLocks/>
              </p:cNvSpPr>
              <p:nvPr/>
            </p:nvSpPr>
            <p:spPr bwMode="auto">
              <a:xfrm>
                <a:off x="3724" y="1673"/>
                <a:ext cx="22" cy="17"/>
              </a:xfrm>
              <a:custGeom>
                <a:avLst/>
                <a:gdLst>
                  <a:gd name="T0" fmla="*/ 95 w 95"/>
                  <a:gd name="T1" fmla="*/ 74 h 74"/>
                  <a:gd name="T2" fmla="*/ 0 w 95"/>
                  <a:gd name="T3" fmla="*/ 74 h 74"/>
                  <a:gd name="T4" fmla="*/ 0 w 95"/>
                  <a:gd name="T5" fmla="*/ 61 h 74"/>
                  <a:gd name="T6" fmla="*/ 75 w 95"/>
                  <a:gd name="T7" fmla="*/ 12 h 74"/>
                  <a:gd name="T8" fmla="*/ 0 w 95"/>
                  <a:gd name="T9" fmla="*/ 12 h 74"/>
                  <a:gd name="T10" fmla="*/ 0 w 95"/>
                  <a:gd name="T11" fmla="*/ 0 h 74"/>
                  <a:gd name="T12" fmla="*/ 95 w 95"/>
                  <a:gd name="T13" fmla="*/ 0 h 74"/>
                  <a:gd name="T14" fmla="*/ 95 w 95"/>
                  <a:gd name="T15" fmla="*/ 13 h 74"/>
                  <a:gd name="T16" fmla="*/ 21 w 95"/>
                  <a:gd name="T17" fmla="*/ 62 h 74"/>
                  <a:gd name="T18" fmla="*/ 95 w 95"/>
                  <a:gd name="T19" fmla="*/ 62 h 74"/>
                  <a:gd name="T20" fmla="*/ 95 w 95"/>
                  <a:gd name="T21"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4">
                    <a:moveTo>
                      <a:pt x="95" y="74"/>
                    </a:moveTo>
                    <a:lnTo>
                      <a:pt x="0" y="74"/>
                    </a:lnTo>
                    <a:lnTo>
                      <a:pt x="0" y="61"/>
                    </a:lnTo>
                    <a:lnTo>
                      <a:pt x="75" y="12"/>
                    </a:lnTo>
                    <a:lnTo>
                      <a:pt x="0" y="12"/>
                    </a:lnTo>
                    <a:lnTo>
                      <a:pt x="0" y="0"/>
                    </a:lnTo>
                    <a:lnTo>
                      <a:pt x="95" y="0"/>
                    </a:lnTo>
                    <a:lnTo>
                      <a:pt x="95" y="13"/>
                    </a:lnTo>
                    <a:lnTo>
                      <a:pt x="21" y="62"/>
                    </a:lnTo>
                    <a:lnTo>
                      <a:pt x="95" y="62"/>
                    </a:lnTo>
                    <a:lnTo>
                      <a:pt x="95"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772"/>
              <p:cNvSpPr>
                <a:spLocks noEditPoints="1"/>
              </p:cNvSpPr>
              <p:nvPr/>
            </p:nvSpPr>
            <p:spPr bwMode="auto">
              <a:xfrm>
                <a:off x="3724" y="1650"/>
                <a:ext cx="22" cy="18"/>
              </a:xfrm>
              <a:custGeom>
                <a:avLst/>
                <a:gdLst>
                  <a:gd name="T0" fmla="*/ 95 w 95"/>
                  <a:gd name="T1" fmla="*/ 79 h 79"/>
                  <a:gd name="T2" fmla="*/ 0 w 95"/>
                  <a:gd name="T3" fmla="*/ 79 h 79"/>
                  <a:gd name="T4" fmla="*/ 0 w 95"/>
                  <a:gd name="T5" fmla="*/ 46 h 79"/>
                  <a:gd name="T6" fmla="*/ 2 w 95"/>
                  <a:gd name="T7" fmla="*/ 29 h 79"/>
                  <a:gd name="T8" fmla="*/ 9 w 95"/>
                  <a:gd name="T9" fmla="*/ 15 h 79"/>
                  <a:gd name="T10" fmla="*/ 25 w 95"/>
                  <a:gd name="T11" fmla="*/ 4 h 79"/>
                  <a:gd name="T12" fmla="*/ 47 w 95"/>
                  <a:gd name="T13" fmla="*/ 0 h 79"/>
                  <a:gd name="T14" fmla="*/ 66 w 95"/>
                  <a:gd name="T15" fmla="*/ 3 h 79"/>
                  <a:gd name="T16" fmla="*/ 80 w 95"/>
                  <a:gd name="T17" fmla="*/ 9 h 79"/>
                  <a:gd name="T18" fmla="*/ 89 w 95"/>
                  <a:gd name="T19" fmla="*/ 18 h 79"/>
                  <a:gd name="T20" fmla="*/ 94 w 95"/>
                  <a:gd name="T21" fmla="*/ 29 h 79"/>
                  <a:gd name="T22" fmla="*/ 95 w 95"/>
                  <a:gd name="T23" fmla="*/ 44 h 79"/>
                  <a:gd name="T24" fmla="*/ 95 w 95"/>
                  <a:gd name="T25" fmla="*/ 79 h 79"/>
                  <a:gd name="T26" fmla="*/ 84 w 95"/>
                  <a:gd name="T27" fmla="*/ 66 h 79"/>
                  <a:gd name="T28" fmla="*/ 84 w 95"/>
                  <a:gd name="T29" fmla="*/ 46 h 79"/>
                  <a:gd name="T30" fmla="*/ 82 w 95"/>
                  <a:gd name="T31" fmla="*/ 31 h 79"/>
                  <a:gd name="T32" fmla="*/ 77 w 95"/>
                  <a:gd name="T33" fmla="*/ 23 h 79"/>
                  <a:gd name="T34" fmla="*/ 65 w 95"/>
                  <a:gd name="T35" fmla="*/ 16 h 79"/>
                  <a:gd name="T36" fmla="*/ 47 w 95"/>
                  <a:gd name="T37" fmla="*/ 13 h 79"/>
                  <a:gd name="T38" fmla="*/ 24 w 95"/>
                  <a:gd name="T39" fmla="*/ 18 h 79"/>
                  <a:gd name="T40" fmla="*/ 14 w 95"/>
                  <a:gd name="T41" fmla="*/ 30 h 79"/>
                  <a:gd name="T42" fmla="*/ 12 w 95"/>
                  <a:gd name="T43" fmla="*/ 46 h 79"/>
                  <a:gd name="T44" fmla="*/ 12 w 95"/>
                  <a:gd name="T45" fmla="*/ 66 h 79"/>
                  <a:gd name="T46" fmla="*/ 84 w 95"/>
                  <a:gd name="T47" fmla="*/ 6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9">
                    <a:moveTo>
                      <a:pt x="95" y="79"/>
                    </a:moveTo>
                    <a:lnTo>
                      <a:pt x="0" y="79"/>
                    </a:lnTo>
                    <a:lnTo>
                      <a:pt x="0" y="46"/>
                    </a:lnTo>
                    <a:cubicBezTo>
                      <a:pt x="0" y="39"/>
                      <a:pt x="1" y="33"/>
                      <a:pt x="2" y="29"/>
                    </a:cubicBezTo>
                    <a:cubicBezTo>
                      <a:pt x="3" y="24"/>
                      <a:pt x="5" y="19"/>
                      <a:pt x="9" y="15"/>
                    </a:cubicBezTo>
                    <a:cubicBezTo>
                      <a:pt x="13" y="10"/>
                      <a:pt x="18" y="6"/>
                      <a:pt x="25" y="4"/>
                    </a:cubicBezTo>
                    <a:cubicBezTo>
                      <a:pt x="31" y="2"/>
                      <a:pt x="39" y="0"/>
                      <a:pt x="47" y="0"/>
                    </a:cubicBezTo>
                    <a:cubicBezTo>
                      <a:pt x="54" y="0"/>
                      <a:pt x="61" y="1"/>
                      <a:pt x="66" y="3"/>
                    </a:cubicBezTo>
                    <a:cubicBezTo>
                      <a:pt x="72" y="4"/>
                      <a:pt x="77" y="7"/>
                      <a:pt x="80" y="9"/>
                    </a:cubicBezTo>
                    <a:cubicBezTo>
                      <a:pt x="84" y="12"/>
                      <a:pt x="87" y="15"/>
                      <a:pt x="89" y="18"/>
                    </a:cubicBezTo>
                    <a:cubicBezTo>
                      <a:pt x="91" y="21"/>
                      <a:pt x="92" y="25"/>
                      <a:pt x="94" y="29"/>
                    </a:cubicBezTo>
                    <a:cubicBezTo>
                      <a:pt x="95" y="34"/>
                      <a:pt x="95" y="39"/>
                      <a:pt x="95" y="44"/>
                    </a:cubicBezTo>
                    <a:lnTo>
                      <a:pt x="95" y="79"/>
                    </a:lnTo>
                    <a:close/>
                    <a:moveTo>
                      <a:pt x="84" y="66"/>
                    </a:moveTo>
                    <a:lnTo>
                      <a:pt x="84" y="46"/>
                    </a:lnTo>
                    <a:cubicBezTo>
                      <a:pt x="84" y="40"/>
                      <a:pt x="83" y="35"/>
                      <a:pt x="82" y="31"/>
                    </a:cubicBezTo>
                    <a:cubicBezTo>
                      <a:pt x="81" y="28"/>
                      <a:pt x="79" y="25"/>
                      <a:pt x="77" y="23"/>
                    </a:cubicBezTo>
                    <a:cubicBezTo>
                      <a:pt x="74" y="20"/>
                      <a:pt x="70" y="17"/>
                      <a:pt x="65" y="16"/>
                    </a:cubicBezTo>
                    <a:cubicBezTo>
                      <a:pt x="60" y="14"/>
                      <a:pt x="54" y="13"/>
                      <a:pt x="47" y="13"/>
                    </a:cubicBezTo>
                    <a:cubicBezTo>
                      <a:pt x="37" y="13"/>
                      <a:pt x="30" y="15"/>
                      <a:pt x="24" y="18"/>
                    </a:cubicBezTo>
                    <a:cubicBezTo>
                      <a:pt x="19" y="21"/>
                      <a:pt x="15" y="25"/>
                      <a:pt x="14" y="30"/>
                    </a:cubicBezTo>
                    <a:cubicBezTo>
                      <a:pt x="12" y="33"/>
                      <a:pt x="12" y="39"/>
                      <a:pt x="12" y="46"/>
                    </a:cubicBezTo>
                    <a:lnTo>
                      <a:pt x="12" y="66"/>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773"/>
              <p:cNvSpPr>
                <a:spLocks/>
              </p:cNvSpPr>
              <p:nvPr/>
            </p:nvSpPr>
            <p:spPr bwMode="auto">
              <a:xfrm>
                <a:off x="3667" y="1922"/>
                <a:ext cx="22" cy="27"/>
              </a:xfrm>
              <a:custGeom>
                <a:avLst/>
                <a:gdLst>
                  <a:gd name="T0" fmla="*/ 39 w 94"/>
                  <a:gd name="T1" fmla="*/ 118 h 118"/>
                  <a:gd name="T2" fmla="*/ 39 w 94"/>
                  <a:gd name="T3" fmla="*/ 14 h 118"/>
                  <a:gd name="T4" fmla="*/ 0 w 94"/>
                  <a:gd name="T5" fmla="*/ 14 h 118"/>
                  <a:gd name="T6" fmla="*/ 0 w 94"/>
                  <a:gd name="T7" fmla="*/ 0 h 118"/>
                  <a:gd name="T8" fmla="*/ 94 w 94"/>
                  <a:gd name="T9" fmla="*/ 0 h 118"/>
                  <a:gd name="T10" fmla="*/ 94 w 94"/>
                  <a:gd name="T11" fmla="*/ 14 h 118"/>
                  <a:gd name="T12" fmla="*/ 55 w 94"/>
                  <a:gd name="T13" fmla="*/ 14 h 118"/>
                  <a:gd name="T14" fmla="*/ 55 w 94"/>
                  <a:gd name="T15" fmla="*/ 118 h 118"/>
                  <a:gd name="T16" fmla="*/ 39 w 94"/>
                  <a:gd name="T1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8">
                    <a:moveTo>
                      <a:pt x="39" y="118"/>
                    </a:moveTo>
                    <a:lnTo>
                      <a:pt x="39" y="14"/>
                    </a:lnTo>
                    <a:lnTo>
                      <a:pt x="0" y="14"/>
                    </a:lnTo>
                    <a:lnTo>
                      <a:pt x="0" y="0"/>
                    </a:lnTo>
                    <a:lnTo>
                      <a:pt x="94" y="0"/>
                    </a:lnTo>
                    <a:lnTo>
                      <a:pt x="94" y="14"/>
                    </a:lnTo>
                    <a:lnTo>
                      <a:pt x="55" y="14"/>
                    </a:lnTo>
                    <a:lnTo>
                      <a:pt x="55" y="118"/>
                    </a:lnTo>
                    <a:lnTo>
                      <a:pt x="39"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774"/>
              <p:cNvSpPr>
                <a:spLocks/>
              </p:cNvSpPr>
              <p:nvPr/>
            </p:nvSpPr>
            <p:spPr bwMode="auto">
              <a:xfrm>
                <a:off x="3689" y="1922"/>
                <a:ext cx="25" cy="27"/>
              </a:xfrm>
              <a:custGeom>
                <a:avLst/>
                <a:gdLst>
                  <a:gd name="T0" fmla="*/ 0 w 108"/>
                  <a:gd name="T1" fmla="*/ 118 h 118"/>
                  <a:gd name="T2" fmla="*/ 46 w 108"/>
                  <a:gd name="T3" fmla="*/ 56 h 118"/>
                  <a:gd name="T4" fmla="*/ 6 w 108"/>
                  <a:gd name="T5" fmla="*/ 0 h 118"/>
                  <a:gd name="T6" fmla="*/ 24 w 108"/>
                  <a:gd name="T7" fmla="*/ 0 h 118"/>
                  <a:gd name="T8" fmla="*/ 46 w 108"/>
                  <a:gd name="T9" fmla="*/ 30 h 118"/>
                  <a:gd name="T10" fmla="*/ 55 w 108"/>
                  <a:gd name="T11" fmla="*/ 44 h 118"/>
                  <a:gd name="T12" fmla="*/ 64 w 108"/>
                  <a:gd name="T13" fmla="*/ 31 h 118"/>
                  <a:gd name="T14" fmla="*/ 88 w 108"/>
                  <a:gd name="T15" fmla="*/ 0 h 118"/>
                  <a:gd name="T16" fmla="*/ 105 w 108"/>
                  <a:gd name="T17" fmla="*/ 0 h 118"/>
                  <a:gd name="T18" fmla="*/ 64 w 108"/>
                  <a:gd name="T19" fmla="*/ 55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6"/>
                    </a:lnTo>
                    <a:lnTo>
                      <a:pt x="6" y="0"/>
                    </a:lnTo>
                    <a:lnTo>
                      <a:pt x="24" y="0"/>
                    </a:lnTo>
                    <a:lnTo>
                      <a:pt x="46" y="30"/>
                    </a:lnTo>
                    <a:cubicBezTo>
                      <a:pt x="50" y="36"/>
                      <a:pt x="53" y="41"/>
                      <a:pt x="55" y="44"/>
                    </a:cubicBezTo>
                    <a:cubicBezTo>
                      <a:pt x="58" y="40"/>
                      <a:pt x="61" y="36"/>
                      <a:pt x="64" y="31"/>
                    </a:cubicBezTo>
                    <a:lnTo>
                      <a:pt x="88" y="0"/>
                    </a:lnTo>
                    <a:lnTo>
                      <a:pt x="105" y="0"/>
                    </a:lnTo>
                    <a:lnTo>
                      <a:pt x="64" y="55"/>
                    </a:lnTo>
                    <a:lnTo>
                      <a:pt x="108" y="118"/>
                    </a:lnTo>
                    <a:lnTo>
                      <a:pt x="89" y="118"/>
                    </a:lnTo>
                    <a:lnTo>
                      <a:pt x="59" y="76"/>
                    </a:lnTo>
                    <a:cubicBezTo>
                      <a:pt x="58" y="73"/>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775"/>
              <p:cNvSpPr>
                <a:spLocks noEditPoints="1"/>
              </p:cNvSpPr>
              <p:nvPr/>
            </p:nvSpPr>
            <p:spPr bwMode="auto">
              <a:xfrm>
                <a:off x="3670" y="1977"/>
                <a:ext cx="24" cy="26"/>
              </a:xfrm>
              <a:custGeom>
                <a:avLst/>
                <a:gdLst>
                  <a:gd name="T0" fmla="*/ 0 w 104"/>
                  <a:gd name="T1" fmla="*/ 118 h 118"/>
                  <a:gd name="T2" fmla="*/ 0 w 104"/>
                  <a:gd name="T3" fmla="*/ 0 h 118"/>
                  <a:gd name="T4" fmla="*/ 53 w 104"/>
                  <a:gd name="T5" fmla="*/ 0 h 118"/>
                  <a:gd name="T6" fmla="*/ 77 w 104"/>
                  <a:gd name="T7" fmla="*/ 3 h 118"/>
                  <a:gd name="T8" fmla="*/ 90 w 104"/>
                  <a:gd name="T9" fmla="*/ 14 h 118"/>
                  <a:gd name="T10" fmla="*/ 95 w 104"/>
                  <a:gd name="T11" fmla="*/ 32 h 118"/>
                  <a:gd name="T12" fmla="*/ 86 w 104"/>
                  <a:gd name="T13" fmla="*/ 53 h 118"/>
                  <a:gd name="T14" fmla="*/ 61 w 104"/>
                  <a:gd name="T15" fmla="*/ 64 h 118"/>
                  <a:gd name="T16" fmla="*/ 71 w 104"/>
                  <a:gd name="T17" fmla="*/ 70 h 118"/>
                  <a:gd name="T18" fmla="*/ 84 w 104"/>
                  <a:gd name="T19" fmla="*/ 86 h 118"/>
                  <a:gd name="T20" fmla="*/ 104 w 104"/>
                  <a:gd name="T21" fmla="*/ 118 h 118"/>
                  <a:gd name="T22" fmla="*/ 85 w 104"/>
                  <a:gd name="T23" fmla="*/ 118 h 118"/>
                  <a:gd name="T24" fmla="*/ 69 w 104"/>
                  <a:gd name="T25" fmla="*/ 94 h 118"/>
                  <a:gd name="T26" fmla="*/ 58 w 104"/>
                  <a:gd name="T27" fmla="*/ 77 h 118"/>
                  <a:gd name="T28" fmla="*/ 50 w 104"/>
                  <a:gd name="T29" fmla="*/ 69 h 118"/>
                  <a:gd name="T30" fmla="*/ 43 w 104"/>
                  <a:gd name="T31" fmla="*/ 66 h 118"/>
                  <a:gd name="T32" fmla="*/ 34 w 104"/>
                  <a:gd name="T33" fmla="*/ 66 h 118"/>
                  <a:gd name="T34" fmla="*/ 16 w 104"/>
                  <a:gd name="T35" fmla="*/ 66 h 118"/>
                  <a:gd name="T36" fmla="*/ 16 w 104"/>
                  <a:gd name="T37" fmla="*/ 118 h 118"/>
                  <a:gd name="T38" fmla="*/ 0 w 104"/>
                  <a:gd name="T39" fmla="*/ 118 h 118"/>
                  <a:gd name="T40" fmla="*/ 16 w 104"/>
                  <a:gd name="T41" fmla="*/ 52 h 118"/>
                  <a:gd name="T42" fmla="*/ 49 w 104"/>
                  <a:gd name="T43" fmla="*/ 52 h 118"/>
                  <a:gd name="T44" fmla="*/ 66 w 104"/>
                  <a:gd name="T45" fmla="*/ 50 h 118"/>
                  <a:gd name="T46" fmla="*/ 75 w 104"/>
                  <a:gd name="T47" fmla="*/ 43 h 118"/>
                  <a:gd name="T48" fmla="*/ 79 w 104"/>
                  <a:gd name="T49" fmla="*/ 32 h 118"/>
                  <a:gd name="T50" fmla="*/ 72 w 104"/>
                  <a:gd name="T51" fmla="*/ 18 h 118"/>
                  <a:gd name="T52" fmla="*/ 53 w 104"/>
                  <a:gd name="T53" fmla="*/ 13 h 118"/>
                  <a:gd name="T54" fmla="*/ 16 w 104"/>
                  <a:gd name="T55" fmla="*/ 13 h 118"/>
                  <a:gd name="T56" fmla="*/ 16 w 104"/>
                  <a:gd name="T57"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18">
                    <a:moveTo>
                      <a:pt x="0" y="118"/>
                    </a:moveTo>
                    <a:lnTo>
                      <a:pt x="0" y="0"/>
                    </a:lnTo>
                    <a:lnTo>
                      <a:pt x="53" y="0"/>
                    </a:lnTo>
                    <a:cubicBezTo>
                      <a:pt x="63" y="0"/>
                      <a:pt x="71" y="1"/>
                      <a:pt x="77" y="3"/>
                    </a:cubicBezTo>
                    <a:cubicBezTo>
                      <a:pt x="82" y="5"/>
                      <a:pt x="86" y="9"/>
                      <a:pt x="90" y="14"/>
                    </a:cubicBezTo>
                    <a:cubicBezTo>
                      <a:pt x="93" y="20"/>
                      <a:pt x="95" y="26"/>
                      <a:pt x="95" y="32"/>
                    </a:cubicBezTo>
                    <a:cubicBezTo>
                      <a:pt x="95" y="41"/>
                      <a:pt x="92" y="48"/>
                      <a:pt x="86" y="53"/>
                    </a:cubicBezTo>
                    <a:cubicBezTo>
                      <a:pt x="81" y="59"/>
                      <a:pt x="73" y="63"/>
                      <a:pt x="61" y="64"/>
                    </a:cubicBezTo>
                    <a:cubicBezTo>
                      <a:pt x="65" y="66"/>
                      <a:pt x="69" y="68"/>
                      <a:pt x="71" y="70"/>
                    </a:cubicBezTo>
                    <a:cubicBezTo>
                      <a:pt x="75" y="74"/>
                      <a:pt x="80" y="80"/>
                      <a:pt x="84" y="86"/>
                    </a:cubicBezTo>
                    <a:lnTo>
                      <a:pt x="104" y="118"/>
                    </a:lnTo>
                    <a:lnTo>
                      <a:pt x="85" y="118"/>
                    </a:lnTo>
                    <a:lnTo>
                      <a:pt x="69" y="94"/>
                    </a:lnTo>
                    <a:cubicBezTo>
                      <a:pt x="64" y="86"/>
                      <a:pt x="61" y="81"/>
                      <a:pt x="58" y="77"/>
                    </a:cubicBezTo>
                    <a:cubicBezTo>
                      <a:pt x="55" y="73"/>
                      <a:pt x="52" y="71"/>
                      <a:pt x="50" y="69"/>
                    </a:cubicBezTo>
                    <a:cubicBezTo>
                      <a:pt x="47" y="68"/>
                      <a:pt x="45" y="67"/>
                      <a:pt x="43" y="66"/>
                    </a:cubicBezTo>
                    <a:cubicBezTo>
                      <a:pt x="41" y="66"/>
                      <a:pt x="38" y="66"/>
                      <a:pt x="34" y="66"/>
                    </a:cubicBezTo>
                    <a:lnTo>
                      <a:pt x="16" y="66"/>
                    </a:lnTo>
                    <a:lnTo>
                      <a:pt x="16" y="118"/>
                    </a:lnTo>
                    <a:lnTo>
                      <a:pt x="0" y="118"/>
                    </a:lnTo>
                    <a:close/>
                    <a:moveTo>
                      <a:pt x="16" y="52"/>
                    </a:moveTo>
                    <a:lnTo>
                      <a:pt x="49" y="52"/>
                    </a:lnTo>
                    <a:cubicBezTo>
                      <a:pt x="57" y="52"/>
                      <a:pt x="62" y="51"/>
                      <a:pt x="66" y="50"/>
                    </a:cubicBezTo>
                    <a:cubicBezTo>
                      <a:pt x="70" y="48"/>
                      <a:pt x="73" y="46"/>
                      <a:pt x="75" y="43"/>
                    </a:cubicBezTo>
                    <a:cubicBezTo>
                      <a:pt x="77" y="40"/>
                      <a:pt x="79" y="36"/>
                      <a:pt x="79" y="32"/>
                    </a:cubicBezTo>
                    <a:cubicBezTo>
                      <a:pt x="79" y="27"/>
                      <a:pt x="76" y="22"/>
                      <a:pt x="72" y="18"/>
                    </a:cubicBezTo>
                    <a:cubicBezTo>
                      <a:pt x="68" y="15"/>
                      <a:pt x="62" y="13"/>
                      <a:pt x="53" y="13"/>
                    </a:cubicBezTo>
                    <a:lnTo>
                      <a:pt x="16" y="13"/>
                    </a:lnTo>
                    <a:lnTo>
                      <a:pt x="16"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776"/>
              <p:cNvSpPr>
                <a:spLocks/>
              </p:cNvSpPr>
              <p:nvPr/>
            </p:nvSpPr>
            <p:spPr bwMode="auto">
              <a:xfrm>
                <a:off x="3694" y="1977"/>
                <a:ext cx="25" cy="26"/>
              </a:xfrm>
              <a:custGeom>
                <a:avLst/>
                <a:gdLst>
                  <a:gd name="T0" fmla="*/ 0 w 108"/>
                  <a:gd name="T1" fmla="*/ 118 h 118"/>
                  <a:gd name="T2" fmla="*/ 46 w 108"/>
                  <a:gd name="T3" fmla="*/ 57 h 118"/>
                  <a:gd name="T4" fmla="*/ 6 w 108"/>
                  <a:gd name="T5" fmla="*/ 0 h 118"/>
                  <a:gd name="T6" fmla="*/ 24 w 108"/>
                  <a:gd name="T7" fmla="*/ 0 h 118"/>
                  <a:gd name="T8" fmla="*/ 46 w 108"/>
                  <a:gd name="T9" fmla="*/ 30 h 118"/>
                  <a:gd name="T10" fmla="*/ 55 w 108"/>
                  <a:gd name="T11" fmla="*/ 45 h 118"/>
                  <a:gd name="T12" fmla="*/ 64 w 108"/>
                  <a:gd name="T13" fmla="*/ 31 h 118"/>
                  <a:gd name="T14" fmla="*/ 88 w 108"/>
                  <a:gd name="T15" fmla="*/ 0 h 118"/>
                  <a:gd name="T16" fmla="*/ 105 w 108"/>
                  <a:gd name="T17" fmla="*/ 0 h 118"/>
                  <a:gd name="T18" fmla="*/ 64 w 108"/>
                  <a:gd name="T19" fmla="*/ 56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7"/>
                    </a:lnTo>
                    <a:lnTo>
                      <a:pt x="6" y="0"/>
                    </a:lnTo>
                    <a:lnTo>
                      <a:pt x="24" y="0"/>
                    </a:lnTo>
                    <a:lnTo>
                      <a:pt x="46" y="30"/>
                    </a:lnTo>
                    <a:cubicBezTo>
                      <a:pt x="50" y="37"/>
                      <a:pt x="53" y="41"/>
                      <a:pt x="55" y="45"/>
                    </a:cubicBezTo>
                    <a:cubicBezTo>
                      <a:pt x="58" y="40"/>
                      <a:pt x="61" y="36"/>
                      <a:pt x="64" y="31"/>
                    </a:cubicBezTo>
                    <a:lnTo>
                      <a:pt x="88" y="0"/>
                    </a:lnTo>
                    <a:lnTo>
                      <a:pt x="105" y="0"/>
                    </a:lnTo>
                    <a:lnTo>
                      <a:pt x="64" y="56"/>
                    </a:lnTo>
                    <a:lnTo>
                      <a:pt x="108" y="118"/>
                    </a:lnTo>
                    <a:lnTo>
                      <a:pt x="89" y="118"/>
                    </a:lnTo>
                    <a:lnTo>
                      <a:pt x="59" y="76"/>
                    </a:lnTo>
                    <a:cubicBezTo>
                      <a:pt x="58" y="74"/>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777"/>
              <p:cNvSpPr>
                <a:spLocks noEditPoints="1"/>
              </p:cNvSpPr>
              <p:nvPr/>
            </p:nvSpPr>
            <p:spPr bwMode="auto">
              <a:xfrm>
                <a:off x="3869" y="264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7 w 84"/>
                  <a:gd name="T25" fmla="*/ 25 h 74"/>
                  <a:gd name="T26" fmla="*/ 55 w 84"/>
                  <a:gd name="T27" fmla="*/ 33 h 74"/>
                  <a:gd name="T28" fmla="*/ 50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6 w 84"/>
                  <a:gd name="T45" fmla="*/ 27 h 74"/>
                  <a:gd name="T46" fmla="*/ 31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1" y="24"/>
                      <a:pt x="2" y="20"/>
                    </a:cubicBezTo>
                    <a:cubicBezTo>
                      <a:pt x="4" y="16"/>
                      <a:pt x="6" y="13"/>
                      <a:pt x="10" y="10"/>
                    </a:cubicBezTo>
                    <a:cubicBezTo>
                      <a:pt x="14" y="8"/>
                      <a:pt x="18" y="7"/>
                      <a:pt x="23" y="7"/>
                    </a:cubicBezTo>
                    <a:cubicBezTo>
                      <a:pt x="29" y="7"/>
                      <a:pt x="34" y="9"/>
                      <a:pt x="38" y="13"/>
                    </a:cubicBezTo>
                    <a:cubicBezTo>
                      <a:pt x="42" y="16"/>
                      <a:pt x="45" y="22"/>
                      <a:pt x="46" y="31"/>
                    </a:cubicBezTo>
                    <a:cubicBezTo>
                      <a:pt x="47" y="28"/>
                      <a:pt x="49" y="25"/>
                      <a:pt x="50" y="24"/>
                    </a:cubicBezTo>
                    <a:cubicBezTo>
                      <a:pt x="53" y="21"/>
                      <a:pt x="57" y="17"/>
                      <a:pt x="61" y="15"/>
                    </a:cubicBezTo>
                    <a:lnTo>
                      <a:pt x="84" y="0"/>
                    </a:lnTo>
                    <a:lnTo>
                      <a:pt x="84"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4" y="63"/>
                    </a:lnTo>
                    <a:lnTo>
                      <a:pt x="84" y="74"/>
                    </a:lnTo>
                    <a:close/>
                    <a:moveTo>
                      <a:pt x="37" y="63"/>
                    </a:moveTo>
                    <a:lnTo>
                      <a:pt x="37" y="39"/>
                    </a:lnTo>
                    <a:cubicBezTo>
                      <a:pt x="37" y="34"/>
                      <a:pt x="37" y="30"/>
                      <a:pt x="36" y="27"/>
                    </a:cubicBezTo>
                    <a:cubicBezTo>
                      <a:pt x="35" y="24"/>
                      <a:pt x="33" y="22"/>
                      <a:pt x="31" y="21"/>
                    </a:cubicBezTo>
                    <a:cubicBezTo>
                      <a:pt x="28" y="19"/>
                      <a:pt x="26" y="18"/>
                      <a:pt x="23" y="18"/>
                    </a:cubicBezTo>
                    <a:cubicBezTo>
                      <a:pt x="19" y="18"/>
                      <a:pt x="16" y="20"/>
                      <a:pt x="13" y="23"/>
                    </a:cubicBezTo>
                    <a:cubicBezTo>
                      <a:pt x="11"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778"/>
              <p:cNvSpPr>
                <a:spLocks/>
              </p:cNvSpPr>
              <p:nvPr/>
            </p:nvSpPr>
            <p:spPr bwMode="auto">
              <a:xfrm>
                <a:off x="3869" y="2628"/>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779"/>
              <p:cNvSpPr>
                <a:spLocks/>
              </p:cNvSpPr>
              <p:nvPr/>
            </p:nvSpPr>
            <p:spPr bwMode="auto">
              <a:xfrm>
                <a:off x="3869" y="2610"/>
                <a:ext cx="20" cy="15"/>
              </a:xfrm>
              <a:custGeom>
                <a:avLst/>
                <a:gdLst>
                  <a:gd name="T0" fmla="*/ 58 w 87"/>
                  <a:gd name="T1" fmla="*/ 67 h 67"/>
                  <a:gd name="T2" fmla="*/ 57 w 87"/>
                  <a:gd name="T3" fmla="*/ 57 h 67"/>
                  <a:gd name="T4" fmla="*/ 68 w 87"/>
                  <a:gd name="T5" fmla="*/ 53 h 67"/>
                  <a:gd name="T6" fmla="*/ 74 w 87"/>
                  <a:gd name="T7" fmla="*/ 45 h 67"/>
                  <a:gd name="T8" fmla="*/ 77 w 87"/>
                  <a:gd name="T9" fmla="*/ 32 h 67"/>
                  <a:gd name="T10" fmla="*/ 75 w 87"/>
                  <a:gd name="T11" fmla="*/ 21 h 67"/>
                  <a:gd name="T12" fmla="*/ 70 w 87"/>
                  <a:gd name="T13" fmla="*/ 13 h 67"/>
                  <a:gd name="T14" fmla="*/ 62 w 87"/>
                  <a:gd name="T15" fmla="*/ 11 h 67"/>
                  <a:gd name="T16" fmla="*/ 56 w 87"/>
                  <a:gd name="T17" fmla="*/ 13 h 67"/>
                  <a:gd name="T18" fmla="*/ 51 w 87"/>
                  <a:gd name="T19" fmla="*/ 21 h 67"/>
                  <a:gd name="T20" fmla="*/ 46 w 87"/>
                  <a:gd name="T21" fmla="*/ 36 h 67"/>
                  <a:gd name="T22" fmla="*/ 41 w 87"/>
                  <a:gd name="T23" fmla="*/ 52 h 67"/>
                  <a:gd name="T24" fmla="*/ 33 w 87"/>
                  <a:gd name="T25" fmla="*/ 61 h 67"/>
                  <a:gd name="T26" fmla="*/ 23 w 87"/>
                  <a:gd name="T27" fmla="*/ 64 h 67"/>
                  <a:gd name="T28" fmla="*/ 11 w 87"/>
                  <a:gd name="T29" fmla="*/ 60 h 67"/>
                  <a:gd name="T30" fmla="*/ 2 w 87"/>
                  <a:gd name="T31" fmla="*/ 50 h 67"/>
                  <a:gd name="T32" fmla="*/ 0 w 87"/>
                  <a:gd name="T33" fmla="*/ 34 h 67"/>
                  <a:gd name="T34" fmla="*/ 3 w 87"/>
                  <a:gd name="T35" fmla="*/ 18 h 67"/>
                  <a:gd name="T36" fmla="*/ 12 w 87"/>
                  <a:gd name="T37" fmla="*/ 7 h 67"/>
                  <a:gd name="T38" fmla="*/ 25 w 87"/>
                  <a:gd name="T39" fmla="*/ 3 h 67"/>
                  <a:gd name="T40" fmla="*/ 26 w 87"/>
                  <a:gd name="T41" fmla="*/ 13 h 67"/>
                  <a:gd name="T42" fmla="*/ 14 w 87"/>
                  <a:gd name="T43" fmla="*/ 19 h 67"/>
                  <a:gd name="T44" fmla="*/ 9 w 87"/>
                  <a:gd name="T45" fmla="*/ 34 h 67"/>
                  <a:gd name="T46" fmla="*/ 13 w 87"/>
                  <a:gd name="T47" fmla="*/ 49 h 67"/>
                  <a:gd name="T48" fmla="*/ 22 w 87"/>
                  <a:gd name="T49" fmla="*/ 53 h 67"/>
                  <a:gd name="T50" fmla="*/ 30 w 87"/>
                  <a:gd name="T51" fmla="*/ 50 h 67"/>
                  <a:gd name="T52" fmla="*/ 36 w 87"/>
                  <a:gd name="T53" fmla="*/ 33 h 67"/>
                  <a:gd name="T54" fmla="*/ 41 w 87"/>
                  <a:gd name="T55" fmla="*/ 15 h 67"/>
                  <a:gd name="T56" fmla="*/ 50 w 87"/>
                  <a:gd name="T57" fmla="*/ 4 h 67"/>
                  <a:gd name="T58" fmla="*/ 62 w 87"/>
                  <a:gd name="T59" fmla="*/ 0 h 67"/>
                  <a:gd name="T60" fmla="*/ 74 w 87"/>
                  <a:gd name="T61" fmla="*/ 4 h 67"/>
                  <a:gd name="T62" fmla="*/ 84 w 87"/>
                  <a:gd name="T63" fmla="*/ 15 h 67"/>
                  <a:gd name="T64" fmla="*/ 87 w 87"/>
                  <a:gd name="T65" fmla="*/ 31 h 67"/>
                  <a:gd name="T66" fmla="*/ 83 w 87"/>
                  <a:gd name="T67" fmla="*/ 51 h 67"/>
                  <a:gd name="T68" fmla="*/ 73 w 87"/>
                  <a:gd name="T69" fmla="*/ 63 h 67"/>
                  <a:gd name="T70" fmla="*/ 58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8" y="67"/>
                    </a:moveTo>
                    <a:lnTo>
                      <a:pt x="57" y="57"/>
                    </a:lnTo>
                    <a:cubicBezTo>
                      <a:pt x="62" y="56"/>
                      <a:pt x="65" y="55"/>
                      <a:pt x="68" y="53"/>
                    </a:cubicBezTo>
                    <a:cubicBezTo>
                      <a:pt x="70" y="51"/>
                      <a:pt x="73" y="49"/>
                      <a:pt x="74" y="45"/>
                    </a:cubicBezTo>
                    <a:cubicBezTo>
                      <a:pt x="76" y="41"/>
                      <a:pt x="77" y="37"/>
                      <a:pt x="77" y="32"/>
                    </a:cubicBezTo>
                    <a:cubicBezTo>
                      <a:pt x="77" y="28"/>
                      <a:pt x="76" y="24"/>
                      <a:pt x="75" y="21"/>
                    </a:cubicBezTo>
                    <a:cubicBezTo>
                      <a:pt x="74" y="17"/>
                      <a:pt x="72" y="15"/>
                      <a:pt x="70" y="13"/>
                    </a:cubicBezTo>
                    <a:cubicBezTo>
                      <a:pt x="68" y="12"/>
                      <a:pt x="65" y="11"/>
                      <a:pt x="62" y="11"/>
                    </a:cubicBezTo>
                    <a:cubicBezTo>
                      <a:pt x="60" y="11"/>
                      <a:pt x="58" y="12"/>
                      <a:pt x="56" y="13"/>
                    </a:cubicBezTo>
                    <a:cubicBezTo>
                      <a:pt x="54" y="15"/>
                      <a:pt x="52" y="17"/>
                      <a:pt x="51" y="21"/>
                    </a:cubicBezTo>
                    <a:cubicBezTo>
                      <a:pt x="50" y="23"/>
                      <a:pt x="48" y="28"/>
                      <a:pt x="46" y="36"/>
                    </a:cubicBezTo>
                    <a:cubicBezTo>
                      <a:pt x="45" y="44"/>
                      <a:pt x="43" y="49"/>
                      <a:pt x="41" y="52"/>
                    </a:cubicBezTo>
                    <a:cubicBezTo>
                      <a:pt x="39" y="56"/>
                      <a:pt x="36" y="59"/>
                      <a:pt x="33" y="61"/>
                    </a:cubicBezTo>
                    <a:cubicBezTo>
                      <a:pt x="30" y="63"/>
                      <a:pt x="27" y="64"/>
                      <a:pt x="23" y="64"/>
                    </a:cubicBezTo>
                    <a:cubicBezTo>
                      <a:pt x="19" y="64"/>
                      <a:pt x="15" y="63"/>
                      <a:pt x="11" y="60"/>
                    </a:cubicBezTo>
                    <a:cubicBezTo>
                      <a:pt x="7" y="58"/>
                      <a:pt x="4" y="55"/>
                      <a:pt x="2" y="50"/>
                    </a:cubicBezTo>
                    <a:cubicBezTo>
                      <a:pt x="1" y="45"/>
                      <a:pt x="0" y="40"/>
                      <a:pt x="0" y="34"/>
                    </a:cubicBezTo>
                    <a:cubicBezTo>
                      <a:pt x="0" y="28"/>
                      <a:pt x="1" y="23"/>
                      <a:pt x="3" y="18"/>
                    </a:cubicBezTo>
                    <a:cubicBezTo>
                      <a:pt x="5" y="13"/>
                      <a:pt x="8" y="9"/>
                      <a:pt x="12" y="7"/>
                    </a:cubicBezTo>
                    <a:cubicBezTo>
                      <a:pt x="15" y="4"/>
                      <a:pt x="20" y="3"/>
                      <a:pt x="25" y="3"/>
                    </a:cubicBezTo>
                    <a:lnTo>
                      <a:pt x="26" y="13"/>
                    </a:lnTo>
                    <a:cubicBezTo>
                      <a:pt x="20" y="14"/>
                      <a:pt x="16" y="16"/>
                      <a:pt x="14" y="19"/>
                    </a:cubicBezTo>
                    <a:cubicBezTo>
                      <a:pt x="11" y="23"/>
                      <a:pt x="9" y="27"/>
                      <a:pt x="9" y="34"/>
                    </a:cubicBezTo>
                    <a:cubicBezTo>
                      <a:pt x="9" y="41"/>
                      <a:pt x="11" y="46"/>
                      <a:pt x="13" y="49"/>
                    </a:cubicBezTo>
                    <a:cubicBezTo>
                      <a:pt x="16" y="52"/>
                      <a:pt x="19" y="53"/>
                      <a:pt x="22" y="53"/>
                    </a:cubicBezTo>
                    <a:cubicBezTo>
                      <a:pt x="25" y="53"/>
                      <a:pt x="28" y="52"/>
                      <a:pt x="30" y="50"/>
                    </a:cubicBezTo>
                    <a:cubicBezTo>
                      <a:pt x="32" y="48"/>
                      <a:pt x="34" y="42"/>
                      <a:pt x="36" y="33"/>
                    </a:cubicBezTo>
                    <a:cubicBezTo>
                      <a:pt x="38" y="24"/>
                      <a:pt x="39" y="18"/>
                      <a:pt x="41" y="15"/>
                    </a:cubicBezTo>
                    <a:cubicBezTo>
                      <a:pt x="43" y="10"/>
                      <a:pt x="46" y="6"/>
                      <a:pt x="50" y="4"/>
                    </a:cubicBezTo>
                    <a:cubicBezTo>
                      <a:pt x="53" y="1"/>
                      <a:pt x="57" y="0"/>
                      <a:pt x="62" y="0"/>
                    </a:cubicBezTo>
                    <a:cubicBezTo>
                      <a:pt x="66" y="0"/>
                      <a:pt x="70" y="1"/>
                      <a:pt x="74" y="4"/>
                    </a:cubicBezTo>
                    <a:cubicBezTo>
                      <a:pt x="78" y="7"/>
                      <a:pt x="81" y="10"/>
                      <a:pt x="84" y="15"/>
                    </a:cubicBezTo>
                    <a:cubicBezTo>
                      <a:pt x="86" y="20"/>
                      <a:pt x="87" y="25"/>
                      <a:pt x="87" y="31"/>
                    </a:cubicBezTo>
                    <a:cubicBezTo>
                      <a:pt x="87" y="39"/>
                      <a:pt x="86" y="45"/>
                      <a:pt x="83" y="51"/>
                    </a:cubicBezTo>
                    <a:cubicBezTo>
                      <a:pt x="81" y="56"/>
                      <a:pt x="78" y="60"/>
                      <a:pt x="73" y="63"/>
                    </a:cubicBezTo>
                    <a:cubicBezTo>
                      <a:pt x="69" y="66"/>
                      <a:pt x="64" y="67"/>
                      <a:pt x="58"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780"/>
              <p:cNvSpPr>
                <a:spLocks/>
              </p:cNvSpPr>
              <p:nvPr/>
            </p:nvSpPr>
            <p:spPr bwMode="auto">
              <a:xfrm>
                <a:off x="3869" y="2592"/>
                <a:ext cx="19" cy="14"/>
              </a:xfrm>
              <a:custGeom>
                <a:avLst/>
                <a:gdLst>
                  <a:gd name="T0" fmla="*/ 84 w 84"/>
                  <a:gd name="T1" fmla="*/ 63 h 63"/>
                  <a:gd name="T2" fmla="*/ 0 w 84"/>
                  <a:gd name="T3" fmla="*/ 63 h 63"/>
                  <a:gd name="T4" fmla="*/ 0 w 84"/>
                  <a:gd name="T5" fmla="*/ 2 h 63"/>
                  <a:gd name="T6" fmla="*/ 10 w 84"/>
                  <a:gd name="T7" fmla="*/ 2 h 63"/>
                  <a:gd name="T8" fmla="*/ 10 w 84"/>
                  <a:gd name="T9" fmla="*/ 51 h 63"/>
                  <a:gd name="T10" fmla="*/ 36 w 84"/>
                  <a:gd name="T11" fmla="*/ 51 h 63"/>
                  <a:gd name="T12" fmla="*/ 36 w 84"/>
                  <a:gd name="T13" fmla="*/ 5 h 63"/>
                  <a:gd name="T14" fmla="*/ 46 w 84"/>
                  <a:gd name="T15" fmla="*/ 5 h 63"/>
                  <a:gd name="T16" fmla="*/ 46 w 84"/>
                  <a:gd name="T17" fmla="*/ 51 h 63"/>
                  <a:gd name="T18" fmla="*/ 74 w 84"/>
                  <a:gd name="T19" fmla="*/ 51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1"/>
                    </a:lnTo>
                    <a:lnTo>
                      <a:pt x="36" y="51"/>
                    </a:lnTo>
                    <a:lnTo>
                      <a:pt x="36" y="5"/>
                    </a:lnTo>
                    <a:lnTo>
                      <a:pt x="46" y="5"/>
                    </a:lnTo>
                    <a:lnTo>
                      <a:pt x="46" y="51"/>
                    </a:lnTo>
                    <a:lnTo>
                      <a:pt x="74" y="51"/>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781"/>
              <p:cNvSpPr>
                <a:spLocks/>
              </p:cNvSpPr>
              <p:nvPr/>
            </p:nvSpPr>
            <p:spPr bwMode="auto">
              <a:xfrm>
                <a:off x="3869" y="2575"/>
                <a:ext cx="19" cy="15"/>
              </a:xfrm>
              <a:custGeom>
                <a:avLst/>
                <a:gdLst>
                  <a:gd name="T0" fmla="*/ 84 w 84"/>
                  <a:gd name="T1" fmla="*/ 39 h 66"/>
                  <a:gd name="T2" fmla="*/ 10 w 84"/>
                  <a:gd name="T3" fmla="*/ 39 h 66"/>
                  <a:gd name="T4" fmla="*/ 10 w 84"/>
                  <a:gd name="T5" fmla="*/ 66 h 66"/>
                  <a:gd name="T6" fmla="*/ 0 w 84"/>
                  <a:gd name="T7" fmla="*/ 66 h 66"/>
                  <a:gd name="T8" fmla="*/ 0 w 84"/>
                  <a:gd name="T9" fmla="*/ 0 h 66"/>
                  <a:gd name="T10" fmla="*/ 10 w 84"/>
                  <a:gd name="T11" fmla="*/ 0 h 66"/>
                  <a:gd name="T12" fmla="*/ 10 w 84"/>
                  <a:gd name="T13" fmla="*/ 27 h 66"/>
                  <a:gd name="T14" fmla="*/ 84 w 84"/>
                  <a:gd name="T15" fmla="*/ 27 h 66"/>
                  <a:gd name="T16" fmla="*/ 84 w 84"/>
                  <a:gd name="T17" fmla="*/ 3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6">
                    <a:moveTo>
                      <a:pt x="84" y="39"/>
                    </a:moveTo>
                    <a:lnTo>
                      <a:pt x="10" y="39"/>
                    </a:lnTo>
                    <a:lnTo>
                      <a:pt x="10" y="66"/>
                    </a:lnTo>
                    <a:lnTo>
                      <a:pt x="0" y="66"/>
                    </a:lnTo>
                    <a:lnTo>
                      <a:pt x="0" y="0"/>
                    </a:lnTo>
                    <a:lnTo>
                      <a:pt x="10" y="0"/>
                    </a:lnTo>
                    <a:lnTo>
                      <a:pt x="10" y="27"/>
                    </a:lnTo>
                    <a:lnTo>
                      <a:pt x="84" y="27"/>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782"/>
              <p:cNvSpPr>
                <a:spLocks/>
              </p:cNvSpPr>
              <p:nvPr/>
            </p:nvSpPr>
            <p:spPr bwMode="auto">
              <a:xfrm>
                <a:off x="3933" y="2652"/>
                <a:ext cx="19" cy="13"/>
              </a:xfrm>
              <a:custGeom>
                <a:avLst/>
                <a:gdLst>
                  <a:gd name="T0" fmla="*/ 63 w 86"/>
                  <a:gd name="T1" fmla="*/ 55 h 55"/>
                  <a:gd name="T2" fmla="*/ 61 w 86"/>
                  <a:gd name="T3" fmla="*/ 45 h 55"/>
                  <a:gd name="T4" fmla="*/ 74 w 86"/>
                  <a:gd name="T5" fmla="*/ 39 h 55"/>
                  <a:gd name="T6" fmla="*/ 78 w 86"/>
                  <a:gd name="T7" fmla="*/ 28 h 55"/>
                  <a:gd name="T8" fmla="*/ 73 w 86"/>
                  <a:gd name="T9" fmla="*/ 16 h 55"/>
                  <a:gd name="T10" fmla="*/ 60 w 86"/>
                  <a:gd name="T11" fmla="*/ 11 h 55"/>
                  <a:gd name="T12" fmla="*/ 48 w 86"/>
                  <a:gd name="T13" fmla="*/ 16 h 55"/>
                  <a:gd name="T14" fmla="*/ 44 w 86"/>
                  <a:gd name="T15" fmla="*/ 27 h 55"/>
                  <a:gd name="T16" fmla="*/ 45 w 86"/>
                  <a:gd name="T17" fmla="*/ 35 h 55"/>
                  <a:gd name="T18" fmla="*/ 36 w 86"/>
                  <a:gd name="T19" fmla="*/ 34 h 55"/>
                  <a:gd name="T20" fmla="*/ 36 w 86"/>
                  <a:gd name="T21" fmla="*/ 32 h 55"/>
                  <a:gd name="T22" fmla="*/ 32 w 86"/>
                  <a:gd name="T23" fmla="*/ 20 h 55"/>
                  <a:gd name="T24" fmla="*/ 22 w 86"/>
                  <a:gd name="T25" fmla="*/ 15 h 55"/>
                  <a:gd name="T26" fmla="*/ 12 w 86"/>
                  <a:gd name="T27" fmla="*/ 19 h 55"/>
                  <a:gd name="T28" fmla="*/ 9 w 86"/>
                  <a:gd name="T29" fmla="*/ 29 h 55"/>
                  <a:gd name="T30" fmla="*/ 12 w 86"/>
                  <a:gd name="T31" fmla="*/ 39 h 55"/>
                  <a:gd name="T32" fmla="*/ 24 w 86"/>
                  <a:gd name="T33" fmla="*/ 44 h 55"/>
                  <a:gd name="T34" fmla="*/ 22 w 86"/>
                  <a:gd name="T35" fmla="*/ 54 h 55"/>
                  <a:gd name="T36" fmla="*/ 6 w 86"/>
                  <a:gd name="T37" fmla="*/ 46 h 55"/>
                  <a:gd name="T38" fmla="*/ 0 w 86"/>
                  <a:gd name="T39" fmla="*/ 29 h 55"/>
                  <a:gd name="T40" fmla="*/ 3 w 86"/>
                  <a:gd name="T41" fmla="*/ 16 h 55"/>
                  <a:gd name="T42" fmla="*/ 11 w 86"/>
                  <a:gd name="T43" fmla="*/ 7 h 55"/>
                  <a:gd name="T44" fmla="*/ 22 w 86"/>
                  <a:gd name="T45" fmla="*/ 4 h 55"/>
                  <a:gd name="T46" fmla="*/ 32 w 86"/>
                  <a:gd name="T47" fmla="*/ 7 h 55"/>
                  <a:gd name="T48" fmla="*/ 39 w 86"/>
                  <a:gd name="T49" fmla="*/ 16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4"/>
                      <a:pt x="71" y="42"/>
                      <a:pt x="74" y="39"/>
                    </a:cubicBezTo>
                    <a:cubicBezTo>
                      <a:pt x="76" y="36"/>
                      <a:pt x="78" y="32"/>
                      <a:pt x="78" y="28"/>
                    </a:cubicBezTo>
                    <a:cubicBezTo>
                      <a:pt x="78" y="23"/>
                      <a:pt x="76" y="19"/>
                      <a:pt x="73" y="16"/>
                    </a:cubicBezTo>
                    <a:cubicBezTo>
                      <a:pt x="69" y="13"/>
                      <a:pt x="65" y="11"/>
                      <a:pt x="60" y="11"/>
                    </a:cubicBezTo>
                    <a:cubicBezTo>
                      <a:pt x="55" y="11"/>
                      <a:pt x="51" y="13"/>
                      <a:pt x="48" y="16"/>
                    </a:cubicBezTo>
                    <a:cubicBezTo>
                      <a:pt x="45" y="19"/>
                      <a:pt x="44" y="23"/>
                      <a:pt x="44" y="27"/>
                    </a:cubicBezTo>
                    <a:cubicBezTo>
                      <a:pt x="44" y="29"/>
                      <a:pt x="44" y="32"/>
                      <a:pt x="45" y="35"/>
                    </a:cubicBezTo>
                    <a:lnTo>
                      <a:pt x="36" y="34"/>
                    </a:lnTo>
                    <a:cubicBezTo>
                      <a:pt x="36" y="33"/>
                      <a:pt x="36" y="32"/>
                      <a:pt x="36" y="32"/>
                    </a:cubicBezTo>
                    <a:cubicBezTo>
                      <a:pt x="36" y="28"/>
                      <a:pt x="35" y="24"/>
                      <a:pt x="32" y="20"/>
                    </a:cubicBezTo>
                    <a:cubicBezTo>
                      <a:pt x="30" y="17"/>
                      <a:pt x="27" y="15"/>
                      <a:pt x="22" y="15"/>
                    </a:cubicBezTo>
                    <a:cubicBezTo>
                      <a:pt x="18" y="15"/>
                      <a:pt x="15" y="16"/>
                      <a:pt x="12" y="19"/>
                    </a:cubicBezTo>
                    <a:cubicBezTo>
                      <a:pt x="10" y="21"/>
                      <a:pt x="9" y="25"/>
                      <a:pt x="9" y="29"/>
                    </a:cubicBezTo>
                    <a:cubicBezTo>
                      <a:pt x="9" y="33"/>
                      <a:pt x="10" y="36"/>
                      <a:pt x="12" y="39"/>
                    </a:cubicBezTo>
                    <a:cubicBezTo>
                      <a:pt x="15" y="41"/>
                      <a:pt x="19" y="43"/>
                      <a:pt x="24" y="44"/>
                    </a:cubicBezTo>
                    <a:lnTo>
                      <a:pt x="22" y="54"/>
                    </a:lnTo>
                    <a:cubicBezTo>
                      <a:pt x="15" y="53"/>
                      <a:pt x="10" y="50"/>
                      <a:pt x="6" y="46"/>
                    </a:cubicBezTo>
                    <a:cubicBezTo>
                      <a:pt x="2" y="41"/>
                      <a:pt x="0" y="35"/>
                      <a:pt x="0" y="29"/>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6"/>
                    </a:cubicBezTo>
                    <a:cubicBezTo>
                      <a:pt x="40" y="11"/>
                      <a:pt x="43" y="7"/>
                      <a:pt x="46" y="4"/>
                    </a:cubicBezTo>
                    <a:cubicBezTo>
                      <a:pt x="50" y="1"/>
                      <a:pt x="54" y="0"/>
                      <a:pt x="60" y="0"/>
                    </a:cubicBezTo>
                    <a:cubicBezTo>
                      <a:pt x="67" y="0"/>
                      <a:pt x="73" y="3"/>
                      <a:pt x="79" y="8"/>
                    </a:cubicBezTo>
                    <a:cubicBezTo>
                      <a:pt x="84" y="13"/>
                      <a:pt x="86" y="20"/>
                      <a:pt x="86" y="28"/>
                    </a:cubicBezTo>
                    <a:cubicBezTo>
                      <a:pt x="86" y="36"/>
                      <a:pt x="84" y="42"/>
                      <a:pt x="80" y="47"/>
                    </a:cubicBezTo>
                    <a:cubicBezTo>
                      <a:pt x="75" y="52"/>
                      <a:pt x="70" y="55"/>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783"/>
              <p:cNvSpPr>
                <a:spLocks/>
              </p:cNvSpPr>
              <p:nvPr/>
            </p:nvSpPr>
            <p:spPr bwMode="auto">
              <a:xfrm>
                <a:off x="3933" y="2634"/>
                <a:ext cx="19" cy="17"/>
              </a:xfrm>
              <a:custGeom>
                <a:avLst/>
                <a:gdLst>
                  <a:gd name="T0" fmla="*/ 85 w 85"/>
                  <a:gd name="T1" fmla="*/ 44 h 77"/>
                  <a:gd name="T2" fmla="*/ 0 w 85"/>
                  <a:gd name="T3" fmla="*/ 77 h 77"/>
                  <a:gd name="T4" fmla="*/ 0 w 85"/>
                  <a:gd name="T5" fmla="*/ 65 h 77"/>
                  <a:gd name="T6" fmla="*/ 62 w 85"/>
                  <a:gd name="T7" fmla="*/ 43 h 77"/>
                  <a:gd name="T8" fmla="*/ 76 w 85"/>
                  <a:gd name="T9" fmla="*/ 39 h 77"/>
                  <a:gd name="T10" fmla="*/ 62 w 85"/>
                  <a:gd name="T11" fmla="*/ 34 h 77"/>
                  <a:gd name="T12" fmla="*/ 0 w 85"/>
                  <a:gd name="T13" fmla="*/ 11 h 77"/>
                  <a:gd name="T14" fmla="*/ 0 w 85"/>
                  <a:gd name="T15" fmla="*/ 0 h 77"/>
                  <a:gd name="T16" fmla="*/ 85 w 85"/>
                  <a:gd name="T17" fmla="*/ 33 h 77"/>
                  <a:gd name="T18" fmla="*/ 85 w 85"/>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85" y="44"/>
                    </a:moveTo>
                    <a:lnTo>
                      <a:pt x="0" y="77"/>
                    </a:lnTo>
                    <a:lnTo>
                      <a:pt x="0" y="65"/>
                    </a:lnTo>
                    <a:lnTo>
                      <a:pt x="62" y="43"/>
                    </a:lnTo>
                    <a:cubicBezTo>
                      <a:pt x="67" y="41"/>
                      <a:pt x="71" y="40"/>
                      <a:pt x="76" y="39"/>
                    </a:cubicBezTo>
                    <a:cubicBezTo>
                      <a:pt x="71" y="37"/>
                      <a:pt x="66" y="36"/>
                      <a:pt x="62" y="34"/>
                    </a:cubicBezTo>
                    <a:lnTo>
                      <a:pt x="0" y="11"/>
                    </a:lnTo>
                    <a:lnTo>
                      <a:pt x="0" y="0"/>
                    </a:lnTo>
                    <a:lnTo>
                      <a:pt x="85" y="33"/>
                    </a:lnTo>
                    <a:lnTo>
                      <a:pt x="8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784"/>
              <p:cNvSpPr>
                <a:spLocks/>
              </p:cNvSpPr>
              <p:nvPr/>
            </p:nvSpPr>
            <p:spPr bwMode="auto">
              <a:xfrm>
                <a:off x="3933" y="2620"/>
                <a:ext cx="19" cy="12"/>
              </a:xfrm>
              <a:custGeom>
                <a:avLst/>
                <a:gdLst>
                  <a:gd name="T0" fmla="*/ 63 w 86"/>
                  <a:gd name="T1" fmla="*/ 55 h 55"/>
                  <a:gd name="T2" fmla="*/ 61 w 86"/>
                  <a:gd name="T3" fmla="*/ 45 h 55"/>
                  <a:gd name="T4" fmla="*/ 74 w 86"/>
                  <a:gd name="T5" fmla="*/ 38 h 55"/>
                  <a:gd name="T6" fmla="*/ 78 w 86"/>
                  <a:gd name="T7" fmla="*/ 28 h 55"/>
                  <a:gd name="T8" fmla="*/ 73 w 86"/>
                  <a:gd name="T9" fmla="*/ 16 h 55"/>
                  <a:gd name="T10" fmla="*/ 60 w 86"/>
                  <a:gd name="T11" fmla="*/ 11 h 55"/>
                  <a:gd name="T12" fmla="*/ 48 w 86"/>
                  <a:gd name="T13" fmla="*/ 15 h 55"/>
                  <a:gd name="T14" fmla="*/ 44 w 86"/>
                  <a:gd name="T15" fmla="*/ 27 h 55"/>
                  <a:gd name="T16" fmla="*/ 45 w 86"/>
                  <a:gd name="T17" fmla="*/ 34 h 55"/>
                  <a:gd name="T18" fmla="*/ 36 w 86"/>
                  <a:gd name="T19" fmla="*/ 33 h 55"/>
                  <a:gd name="T20" fmla="*/ 36 w 86"/>
                  <a:gd name="T21" fmla="*/ 32 h 55"/>
                  <a:gd name="T22" fmla="*/ 32 w 86"/>
                  <a:gd name="T23" fmla="*/ 20 h 55"/>
                  <a:gd name="T24" fmla="*/ 22 w 86"/>
                  <a:gd name="T25" fmla="*/ 14 h 55"/>
                  <a:gd name="T26" fmla="*/ 12 w 86"/>
                  <a:gd name="T27" fmla="*/ 18 h 55"/>
                  <a:gd name="T28" fmla="*/ 9 w 86"/>
                  <a:gd name="T29" fmla="*/ 28 h 55"/>
                  <a:gd name="T30" fmla="*/ 12 w 86"/>
                  <a:gd name="T31" fmla="*/ 38 h 55"/>
                  <a:gd name="T32" fmla="*/ 24 w 86"/>
                  <a:gd name="T33" fmla="*/ 44 h 55"/>
                  <a:gd name="T34" fmla="*/ 22 w 86"/>
                  <a:gd name="T35" fmla="*/ 54 h 55"/>
                  <a:gd name="T36" fmla="*/ 6 w 86"/>
                  <a:gd name="T37" fmla="*/ 45 h 55"/>
                  <a:gd name="T38" fmla="*/ 0 w 86"/>
                  <a:gd name="T39" fmla="*/ 28 h 55"/>
                  <a:gd name="T40" fmla="*/ 3 w 86"/>
                  <a:gd name="T41" fmla="*/ 16 h 55"/>
                  <a:gd name="T42" fmla="*/ 11 w 86"/>
                  <a:gd name="T43" fmla="*/ 7 h 55"/>
                  <a:gd name="T44" fmla="*/ 22 w 86"/>
                  <a:gd name="T45" fmla="*/ 4 h 55"/>
                  <a:gd name="T46" fmla="*/ 32 w 86"/>
                  <a:gd name="T47" fmla="*/ 7 h 55"/>
                  <a:gd name="T48" fmla="*/ 39 w 86"/>
                  <a:gd name="T49" fmla="*/ 15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3"/>
                      <a:pt x="71" y="41"/>
                      <a:pt x="74" y="38"/>
                    </a:cubicBezTo>
                    <a:cubicBezTo>
                      <a:pt x="76" y="36"/>
                      <a:pt x="78" y="32"/>
                      <a:pt x="78" y="28"/>
                    </a:cubicBezTo>
                    <a:cubicBezTo>
                      <a:pt x="78" y="23"/>
                      <a:pt x="76" y="19"/>
                      <a:pt x="73" y="16"/>
                    </a:cubicBezTo>
                    <a:cubicBezTo>
                      <a:pt x="69" y="12"/>
                      <a:pt x="65" y="11"/>
                      <a:pt x="60" y="11"/>
                    </a:cubicBezTo>
                    <a:cubicBezTo>
                      <a:pt x="55" y="11"/>
                      <a:pt x="51" y="12"/>
                      <a:pt x="48" y="15"/>
                    </a:cubicBezTo>
                    <a:cubicBezTo>
                      <a:pt x="45" y="18"/>
                      <a:pt x="44" y="22"/>
                      <a:pt x="44" y="27"/>
                    </a:cubicBezTo>
                    <a:cubicBezTo>
                      <a:pt x="44" y="29"/>
                      <a:pt x="44" y="32"/>
                      <a:pt x="45" y="34"/>
                    </a:cubicBezTo>
                    <a:lnTo>
                      <a:pt x="36" y="33"/>
                    </a:lnTo>
                    <a:cubicBezTo>
                      <a:pt x="36" y="33"/>
                      <a:pt x="36" y="32"/>
                      <a:pt x="36" y="32"/>
                    </a:cubicBezTo>
                    <a:cubicBezTo>
                      <a:pt x="36" y="27"/>
                      <a:pt x="35" y="23"/>
                      <a:pt x="32" y="20"/>
                    </a:cubicBezTo>
                    <a:cubicBezTo>
                      <a:pt x="30" y="16"/>
                      <a:pt x="27" y="14"/>
                      <a:pt x="22" y="14"/>
                    </a:cubicBezTo>
                    <a:cubicBezTo>
                      <a:pt x="18" y="14"/>
                      <a:pt x="15" y="16"/>
                      <a:pt x="12" y="18"/>
                    </a:cubicBezTo>
                    <a:cubicBezTo>
                      <a:pt x="10" y="21"/>
                      <a:pt x="9" y="24"/>
                      <a:pt x="9" y="28"/>
                    </a:cubicBezTo>
                    <a:cubicBezTo>
                      <a:pt x="9" y="32"/>
                      <a:pt x="10" y="36"/>
                      <a:pt x="12" y="38"/>
                    </a:cubicBezTo>
                    <a:cubicBezTo>
                      <a:pt x="15" y="41"/>
                      <a:pt x="19" y="43"/>
                      <a:pt x="24" y="44"/>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5"/>
                    </a:cubicBezTo>
                    <a:cubicBezTo>
                      <a:pt x="40" y="10"/>
                      <a:pt x="43" y="7"/>
                      <a:pt x="46" y="4"/>
                    </a:cubicBezTo>
                    <a:cubicBezTo>
                      <a:pt x="50" y="1"/>
                      <a:pt x="54" y="0"/>
                      <a:pt x="60" y="0"/>
                    </a:cubicBezTo>
                    <a:cubicBezTo>
                      <a:pt x="67" y="0"/>
                      <a:pt x="73" y="2"/>
                      <a:pt x="79" y="8"/>
                    </a:cubicBezTo>
                    <a:cubicBezTo>
                      <a:pt x="84" y="13"/>
                      <a:pt x="86" y="20"/>
                      <a:pt x="86" y="28"/>
                    </a:cubicBezTo>
                    <a:cubicBezTo>
                      <a:pt x="86" y="35"/>
                      <a:pt x="84" y="42"/>
                      <a:pt x="80" y="47"/>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785"/>
              <p:cNvSpPr>
                <a:spLocks noEditPoints="1"/>
              </p:cNvSpPr>
              <p:nvPr/>
            </p:nvSpPr>
            <p:spPr bwMode="auto">
              <a:xfrm>
                <a:off x="4335"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8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8"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786"/>
              <p:cNvSpPr>
                <a:spLocks/>
              </p:cNvSpPr>
              <p:nvPr/>
            </p:nvSpPr>
            <p:spPr bwMode="auto">
              <a:xfrm>
                <a:off x="4335" y="2639"/>
                <a:ext cx="19" cy="7"/>
              </a:xfrm>
              <a:custGeom>
                <a:avLst/>
                <a:gdLst>
                  <a:gd name="T0" fmla="*/ 85 w 85"/>
                  <a:gd name="T1" fmla="*/ 0 h 31"/>
                  <a:gd name="T2" fmla="*/ 85 w 85"/>
                  <a:gd name="T3" fmla="*/ 10 h 31"/>
                  <a:gd name="T4" fmla="*/ 19 w 85"/>
                  <a:gd name="T5" fmla="*/ 10 h 31"/>
                  <a:gd name="T6" fmla="*/ 26 w 85"/>
                  <a:gd name="T7" fmla="*/ 20 h 31"/>
                  <a:gd name="T8" fmla="*/ 31 w 85"/>
                  <a:gd name="T9" fmla="*/ 31 h 31"/>
                  <a:gd name="T10" fmla="*/ 21 w 85"/>
                  <a:gd name="T11" fmla="*/ 31 h 31"/>
                  <a:gd name="T12" fmla="*/ 12 w 85"/>
                  <a:gd name="T13" fmla="*/ 16 h 31"/>
                  <a:gd name="T14" fmla="*/ 0 w 85"/>
                  <a:gd name="T15" fmla="*/ 7 h 31"/>
                  <a:gd name="T16" fmla="*/ 0 w 85"/>
                  <a:gd name="T17" fmla="*/ 0 h 31"/>
                  <a:gd name="T18" fmla="*/ 85 w 85"/>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1">
                    <a:moveTo>
                      <a:pt x="85" y="0"/>
                    </a:moveTo>
                    <a:lnTo>
                      <a:pt x="85" y="10"/>
                    </a:lnTo>
                    <a:lnTo>
                      <a:pt x="19" y="10"/>
                    </a:lnTo>
                    <a:cubicBezTo>
                      <a:pt x="21" y="13"/>
                      <a:pt x="24" y="16"/>
                      <a:pt x="26" y="20"/>
                    </a:cubicBezTo>
                    <a:cubicBezTo>
                      <a:pt x="28" y="24"/>
                      <a:pt x="30" y="28"/>
                      <a:pt x="31" y="31"/>
                    </a:cubicBezTo>
                    <a:lnTo>
                      <a:pt x="21" y="31"/>
                    </a:lnTo>
                    <a:cubicBezTo>
                      <a:pt x="19" y="25"/>
                      <a:pt x="15" y="20"/>
                      <a:pt x="12" y="16"/>
                    </a:cubicBezTo>
                    <a:cubicBezTo>
                      <a:pt x="8" y="11"/>
                      <a:pt x="4" y="8"/>
                      <a:pt x="0" y="7"/>
                    </a:cubicBezTo>
                    <a:lnTo>
                      <a:pt x="0" y="0"/>
                    </a:lnTo>
                    <a:lnTo>
                      <a:pt x="8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787"/>
              <p:cNvSpPr>
                <a:spLocks noEditPoints="1"/>
              </p:cNvSpPr>
              <p:nvPr/>
            </p:nvSpPr>
            <p:spPr bwMode="auto">
              <a:xfrm>
                <a:off x="4393"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9 w 84"/>
                  <a:gd name="T11" fmla="*/ 22 h 79"/>
                  <a:gd name="T12" fmla="*/ 59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9" y="22"/>
                    </a:lnTo>
                    <a:lnTo>
                      <a:pt x="59"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788"/>
              <p:cNvSpPr>
                <a:spLocks/>
              </p:cNvSpPr>
              <p:nvPr/>
            </p:nvSpPr>
            <p:spPr bwMode="auto">
              <a:xfrm>
                <a:off x="4392" y="2635"/>
                <a:ext cx="20" cy="13"/>
              </a:xfrm>
              <a:custGeom>
                <a:avLst/>
                <a:gdLst>
                  <a:gd name="T0" fmla="*/ 75 w 85"/>
                  <a:gd name="T1" fmla="*/ 0 h 56"/>
                  <a:gd name="T2" fmla="*/ 85 w 85"/>
                  <a:gd name="T3" fmla="*/ 0 h 56"/>
                  <a:gd name="T4" fmla="*/ 85 w 85"/>
                  <a:gd name="T5" fmla="*/ 56 h 56"/>
                  <a:gd name="T6" fmla="*/ 78 w 85"/>
                  <a:gd name="T7" fmla="*/ 55 h 56"/>
                  <a:gd name="T8" fmla="*/ 67 w 85"/>
                  <a:gd name="T9" fmla="*/ 48 h 56"/>
                  <a:gd name="T10" fmla="*/ 54 w 85"/>
                  <a:gd name="T11" fmla="*/ 35 h 56"/>
                  <a:gd name="T12" fmla="*/ 36 w 85"/>
                  <a:gd name="T13" fmla="*/ 16 h 56"/>
                  <a:gd name="T14" fmla="*/ 24 w 85"/>
                  <a:gd name="T15" fmla="*/ 11 h 56"/>
                  <a:gd name="T16" fmla="*/ 13 w 85"/>
                  <a:gd name="T17" fmla="*/ 16 h 56"/>
                  <a:gd name="T18" fmla="*/ 9 w 85"/>
                  <a:gd name="T19" fmla="*/ 27 h 56"/>
                  <a:gd name="T20" fmla="*/ 13 w 85"/>
                  <a:gd name="T21" fmla="*/ 39 h 56"/>
                  <a:gd name="T22" fmla="*/ 26 w 85"/>
                  <a:gd name="T23" fmla="*/ 44 h 56"/>
                  <a:gd name="T24" fmla="*/ 25 w 85"/>
                  <a:gd name="T25" fmla="*/ 54 h 56"/>
                  <a:gd name="T26" fmla="*/ 7 w 85"/>
                  <a:gd name="T27" fmla="*/ 46 h 56"/>
                  <a:gd name="T28" fmla="*/ 0 w 85"/>
                  <a:gd name="T29" fmla="*/ 27 h 56"/>
                  <a:gd name="T30" fmla="*/ 7 w 85"/>
                  <a:gd name="T31" fmla="*/ 8 h 56"/>
                  <a:gd name="T32" fmla="*/ 24 w 85"/>
                  <a:gd name="T33" fmla="*/ 1 h 56"/>
                  <a:gd name="T34" fmla="*/ 34 w 85"/>
                  <a:gd name="T35" fmla="*/ 3 h 56"/>
                  <a:gd name="T36" fmla="*/ 44 w 85"/>
                  <a:gd name="T37" fmla="*/ 10 h 56"/>
                  <a:gd name="T38" fmla="*/ 59 w 85"/>
                  <a:gd name="T39" fmla="*/ 25 h 56"/>
                  <a:gd name="T40" fmla="*/ 70 w 85"/>
                  <a:gd name="T41" fmla="*/ 37 h 56"/>
                  <a:gd name="T42" fmla="*/ 75 w 85"/>
                  <a:gd name="T43" fmla="*/ 42 h 56"/>
                  <a:gd name="T44" fmla="*/ 75 w 8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75" y="0"/>
                    </a:moveTo>
                    <a:lnTo>
                      <a:pt x="85" y="0"/>
                    </a:lnTo>
                    <a:lnTo>
                      <a:pt x="85" y="56"/>
                    </a:lnTo>
                    <a:cubicBezTo>
                      <a:pt x="83" y="56"/>
                      <a:pt x="80" y="56"/>
                      <a:pt x="78" y="55"/>
                    </a:cubicBezTo>
                    <a:cubicBezTo>
                      <a:pt x="74" y="54"/>
                      <a:pt x="70" y="51"/>
                      <a:pt x="67" y="48"/>
                    </a:cubicBezTo>
                    <a:cubicBezTo>
                      <a:pt x="63" y="45"/>
                      <a:pt x="59" y="41"/>
                      <a:pt x="54" y="35"/>
                    </a:cubicBezTo>
                    <a:cubicBezTo>
                      <a:pt x="46" y="25"/>
                      <a:pt x="40" y="19"/>
                      <a:pt x="36" y="16"/>
                    </a:cubicBezTo>
                    <a:cubicBezTo>
                      <a:pt x="32" y="13"/>
                      <a:pt x="28" y="11"/>
                      <a:pt x="24" y="11"/>
                    </a:cubicBezTo>
                    <a:cubicBezTo>
                      <a:pt x="19" y="11"/>
                      <a:pt x="16" y="13"/>
                      <a:pt x="13" y="16"/>
                    </a:cubicBezTo>
                    <a:cubicBezTo>
                      <a:pt x="10" y="19"/>
                      <a:pt x="9" y="22"/>
                      <a:pt x="9" y="27"/>
                    </a:cubicBezTo>
                    <a:cubicBezTo>
                      <a:pt x="9" y="32"/>
                      <a:pt x="10" y="36"/>
                      <a:pt x="13" y="39"/>
                    </a:cubicBezTo>
                    <a:cubicBezTo>
                      <a:pt x="16" y="42"/>
                      <a:pt x="21" y="44"/>
                      <a:pt x="26" y="44"/>
                    </a:cubicBezTo>
                    <a:lnTo>
                      <a:pt x="25" y="54"/>
                    </a:lnTo>
                    <a:cubicBezTo>
                      <a:pt x="17" y="54"/>
                      <a:pt x="11" y="51"/>
                      <a:pt x="7" y="46"/>
                    </a:cubicBezTo>
                    <a:cubicBezTo>
                      <a:pt x="2" y="41"/>
                      <a:pt x="0" y="35"/>
                      <a:pt x="0" y="27"/>
                    </a:cubicBezTo>
                    <a:cubicBezTo>
                      <a:pt x="0" y="19"/>
                      <a:pt x="3" y="12"/>
                      <a:pt x="7" y="8"/>
                    </a:cubicBezTo>
                    <a:cubicBezTo>
                      <a:pt x="12" y="3"/>
                      <a:pt x="17" y="1"/>
                      <a:pt x="24" y="1"/>
                    </a:cubicBezTo>
                    <a:cubicBezTo>
                      <a:pt x="27" y="1"/>
                      <a:pt x="31" y="1"/>
                      <a:pt x="34" y="3"/>
                    </a:cubicBezTo>
                    <a:cubicBezTo>
                      <a:pt x="37" y="4"/>
                      <a:pt x="40" y="6"/>
                      <a:pt x="44" y="10"/>
                    </a:cubicBezTo>
                    <a:cubicBezTo>
                      <a:pt x="48" y="13"/>
                      <a:pt x="53" y="18"/>
                      <a:pt x="59" y="25"/>
                    </a:cubicBezTo>
                    <a:cubicBezTo>
                      <a:pt x="64" y="32"/>
                      <a:pt x="68" y="36"/>
                      <a:pt x="70" y="37"/>
                    </a:cubicBezTo>
                    <a:cubicBezTo>
                      <a:pt x="71" y="39"/>
                      <a:pt x="73" y="41"/>
                      <a:pt x="75" y="42"/>
                    </a:cubicBezTo>
                    <a:lnTo>
                      <a:pt x="7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789"/>
              <p:cNvSpPr>
                <a:spLocks noEditPoints="1"/>
              </p:cNvSpPr>
              <p:nvPr/>
            </p:nvSpPr>
            <p:spPr bwMode="auto">
              <a:xfrm>
                <a:off x="4450"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790"/>
              <p:cNvSpPr>
                <a:spLocks/>
              </p:cNvSpPr>
              <p:nvPr/>
            </p:nvSpPr>
            <p:spPr bwMode="auto">
              <a:xfrm>
                <a:off x="4450" y="2635"/>
                <a:ext cx="20" cy="12"/>
              </a:xfrm>
              <a:custGeom>
                <a:avLst/>
                <a:gdLst>
                  <a:gd name="T0" fmla="*/ 63 w 87"/>
                  <a:gd name="T1" fmla="*/ 55 h 55"/>
                  <a:gd name="T2" fmla="*/ 61 w 87"/>
                  <a:gd name="T3" fmla="*/ 44 h 55"/>
                  <a:gd name="T4" fmla="*/ 74 w 87"/>
                  <a:gd name="T5" fmla="*/ 38 h 55"/>
                  <a:gd name="T6" fmla="*/ 78 w 87"/>
                  <a:gd name="T7" fmla="*/ 28 h 55"/>
                  <a:gd name="T8" fmla="*/ 73 w 87"/>
                  <a:gd name="T9" fmla="*/ 16 h 55"/>
                  <a:gd name="T10" fmla="*/ 60 w 87"/>
                  <a:gd name="T11" fmla="*/ 11 h 55"/>
                  <a:gd name="T12" fmla="*/ 49 w 87"/>
                  <a:gd name="T13" fmla="*/ 15 h 55"/>
                  <a:gd name="T14" fmla="*/ 44 w 87"/>
                  <a:gd name="T15" fmla="*/ 27 h 55"/>
                  <a:gd name="T16" fmla="*/ 45 w 87"/>
                  <a:gd name="T17" fmla="*/ 34 h 55"/>
                  <a:gd name="T18" fmla="*/ 36 w 87"/>
                  <a:gd name="T19" fmla="*/ 33 h 55"/>
                  <a:gd name="T20" fmla="*/ 36 w 87"/>
                  <a:gd name="T21" fmla="*/ 32 h 55"/>
                  <a:gd name="T22" fmla="*/ 33 w 87"/>
                  <a:gd name="T23" fmla="*/ 20 h 55"/>
                  <a:gd name="T24" fmla="*/ 22 w 87"/>
                  <a:gd name="T25" fmla="*/ 14 h 55"/>
                  <a:gd name="T26" fmla="*/ 13 w 87"/>
                  <a:gd name="T27" fmla="*/ 18 h 55"/>
                  <a:gd name="T28" fmla="*/ 9 w 87"/>
                  <a:gd name="T29" fmla="*/ 28 h 55"/>
                  <a:gd name="T30" fmla="*/ 13 w 87"/>
                  <a:gd name="T31" fmla="*/ 38 h 55"/>
                  <a:gd name="T32" fmla="*/ 24 w 87"/>
                  <a:gd name="T33" fmla="*/ 43 h 55"/>
                  <a:gd name="T34" fmla="*/ 22 w 87"/>
                  <a:gd name="T35" fmla="*/ 54 h 55"/>
                  <a:gd name="T36" fmla="*/ 6 w 87"/>
                  <a:gd name="T37" fmla="*/ 45 h 55"/>
                  <a:gd name="T38" fmla="*/ 0 w 87"/>
                  <a:gd name="T39" fmla="*/ 28 h 55"/>
                  <a:gd name="T40" fmla="*/ 3 w 87"/>
                  <a:gd name="T41" fmla="*/ 16 h 55"/>
                  <a:gd name="T42" fmla="*/ 11 w 87"/>
                  <a:gd name="T43" fmla="*/ 7 h 55"/>
                  <a:gd name="T44" fmla="*/ 22 w 87"/>
                  <a:gd name="T45" fmla="*/ 4 h 55"/>
                  <a:gd name="T46" fmla="*/ 32 w 87"/>
                  <a:gd name="T47" fmla="*/ 7 h 55"/>
                  <a:gd name="T48" fmla="*/ 39 w 87"/>
                  <a:gd name="T49" fmla="*/ 15 h 55"/>
                  <a:gd name="T50" fmla="*/ 46 w 87"/>
                  <a:gd name="T51" fmla="*/ 4 h 55"/>
                  <a:gd name="T52" fmla="*/ 60 w 87"/>
                  <a:gd name="T53" fmla="*/ 0 h 55"/>
                  <a:gd name="T54" fmla="*/ 79 w 87"/>
                  <a:gd name="T55" fmla="*/ 8 h 55"/>
                  <a:gd name="T56" fmla="*/ 87 w 87"/>
                  <a:gd name="T57" fmla="*/ 28 h 55"/>
                  <a:gd name="T58" fmla="*/ 80 w 87"/>
                  <a:gd name="T59" fmla="*/ 46 h 55"/>
                  <a:gd name="T60" fmla="*/ 63 w 87"/>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7" h="55">
                    <a:moveTo>
                      <a:pt x="63" y="55"/>
                    </a:moveTo>
                    <a:lnTo>
                      <a:pt x="61" y="44"/>
                    </a:lnTo>
                    <a:cubicBezTo>
                      <a:pt x="67" y="43"/>
                      <a:pt x="71" y="41"/>
                      <a:pt x="74" y="38"/>
                    </a:cubicBezTo>
                    <a:cubicBezTo>
                      <a:pt x="77" y="36"/>
                      <a:pt x="78" y="32"/>
                      <a:pt x="78" y="28"/>
                    </a:cubicBezTo>
                    <a:cubicBezTo>
                      <a:pt x="78" y="23"/>
                      <a:pt x="76" y="19"/>
                      <a:pt x="73" y="16"/>
                    </a:cubicBezTo>
                    <a:cubicBezTo>
                      <a:pt x="69" y="12"/>
                      <a:pt x="65" y="11"/>
                      <a:pt x="60" y="11"/>
                    </a:cubicBezTo>
                    <a:cubicBezTo>
                      <a:pt x="56" y="11"/>
                      <a:pt x="52" y="12"/>
                      <a:pt x="49" y="15"/>
                    </a:cubicBezTo>
                    <a:cubicBezTo>
                      <a:pt x="45" y="18"/>
                      <a:pt x="44" y="22"/>
                      <a:pt x="44" y="27"/>
                    </a:cubicBezTo>
                    <a:cubicBezTo>
                      <a:pt x="44" y="29"/>
                      <a:pt x="44" y="31"/>
                      <a:pt x="45" y="34"/>
                    </a:cubicBezTo>
                    <a:lnTo>
                      <a:pt x="36" y="33"/>
                    </a:lnTo>
                    <a:cubicBezTo>
                      <a:pt x="36" y="33"/>
                      <a:pt x="36" y="32"/>
                      <a:pt x="36" y="32"/>
                    </a:cubicBezTo>
                    <a:cubicBezTo>
                      <a:pt x="36" y="27"/>
                      <a:pt x="35" y="23"/>
                      <a:pt x="33" y="20"/>
                    </a:cubicBezTo>
                    <a:cubicBezTo>
                      <a:pt x="30" y="16"/>
                      <a:pt x="27" y="14"/>
                      <a:pt x="22" y="14"/>
                    </a:cubicBezTo>
                    <a:cubicBezTo>
                      <a:pt x="18" y="14"/>
                      <a:pt x="15" y="16"/>
                      <a:pt x="13" y="18"/>
                    </a:cubicBezTo>
                    <a:cubicBezTo>
                      <a:pt x="10" y="21"/>
                      <a:pt x="9" y="24"/>
                      <a:pt x="9" y="28"/>
                    </a:cubicBezTo>
                    <a:cubicBezTo>
                      <a:pt x="9" y="32"/>
                      <a:pt x="10" y="36"/>
                      <a:pt x="13" y="38"/>
                    </a:cubicBezTo>
                    <a:cubicBezTo>
                      <a:pt x="15" y="41"/>
                      <a:pt x="19" y="43"/>
                      <a:pt x="24" y="43"/>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8" y="12"/>
                      <a:pt x="39" y="15"/>
                    </a:cubicBezTo>
                    <a:cubicBezTo>
                      <a:pt x="40" y="10"/>
                      <a:pt x="43" y="6"/>
                      <a:pt x="46" y="4"/>
                    </a:cubicBezTo>
                    <a:cubicBezTo>
                      <a:pt x="50" y="1"/>
                      <a:pt x="55" y="0"/>
                      <a:pt x="60" y="0"/>
                    </a:cubicBezTo>
                    <a:cubicBezTo>
                      <a:pt x="67" y="0"/>
                      <a:pt x="74" y="2"/>
                      <a:pt x="79" y="8"/>
                    </a:cubicBezTo>
                    <a:cubicBezTo>
                      <a:pt x="84" y="13"/>
                      <a:pt x="87" y="20"/>
                      <a:pt x="87" y="28"/>
                    </a:cubicBezTo>
                    <a:cubicBezTo>
                      <a:pt x="87" y="35"/>
                      <a:pt x="84" y="42"/>
                      <a:pt x="80" y="46"/>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791"/>
              <p:cNvSpPr>
                <a:spLocks noEditPoints="1"/>
              </p:cNvSpPr>
              <p:nvPr/>
            </p:nvSpPr>
            <p:spPr bwMode="auto">
              <a:xfrm>
                <a:off x="4508"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792"/>
              <p:cNvSpPr>
                <a:spLocks noEditPoints="1"/>
              </p:cNvSpPr>
              <p:nvPr/>
            </p:nvSpPr>
            <p:spPr bwMode="auto">
              <a:xfrm>
                <a:off x="4508" y="2635"/>
                <a:ext cx="19" cy="13"/>
              </a:xfrm>
              <a:custGeom>
                <a:avLst/>
                <a:gdLst>
                  <a:gd name="T0" fmla="*/ 84 w 84"/>
                  <a:gd name="T1" fmla="*/ 22 h 58"/>
                  <a:gd name="T2" fmla="*/ 64 w 84"/>
                  <a:gd name="T3" fmla="*/ 22 h 58"/>
                  <a:gd name="T4" fmla="*/ 64 w 84"/>
                  <a:gd name="T5" fmla="*/ 58 h 58"/>
                  <a:gd name="T6" fmla="*/ 54 w 84"/>
                  <a:gd name="T7" fmla="*/ 58 h 58"/>
                  <a:gd name="T8" fmla="*/ 0 w 84"/>
                  <a:gd name="T9" fmla="*/ 20 h 58"/>
                  <a:gd name="T10" fmla="*/ 0 w 84"/>
                  <a:gd name="T11" fmla="*/ 11 h 58"/>
                  <a:gd name="T12" fmla="*/ 54 w 84"/>
                  <a:gd name="T13" fmla="*/ 11 h 58"/>
                  <a:gd name="T14" fmla="*/ 54 w 84"/>
                  <a:gd name="T15" fmla="*/ 0 h 58"/>
                  <a:gd name="T16" fmla="*/ 64 w 84"/>
                  <a:gd name="T17" fmla="*/ 0 h 58"/>
                  <a:gd name="T18" fmla="*/ 64 w 84"/>
                  <a:gd name="T19" fmla="*/ 11 h 58"/>
                  <a:gd name="T20" fmla="*/ 84 w 84"/>
                  <a:gd name="T21" fmla="*/ 11 h 58"/>
                  <a:gd name="T22" fmla="*/ 84 w 84"/>
                  <a:gd name="T23" fmla="*/ 22 h 58"/>
                  <a:gd name="T24" fmla="*/ 54 w 84"/>
                  <a:gd name="T25" fmla="*/ 22 h 58"/>
                  <a:gd name="T26" fmla="*/ 16 w 84"/>
                  <a:gd name="T27" fmla="*/ 22 h 58"/>
                  <a:gd name="T28" fmla="*/ 54 w 84"/>
                  <a:gd name="T29" fmla="*/ 48 h 58"/>
                  <a:gd name="T30" fmla="*/ 54 w 84"/>
                  <a:gd name="T31"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84" y="22"/>
                    </a:moveTo>
                    <a:lnTo>
                      <a:pt x="64" y="22"/>
                    </a:lnTo>
                    <a:lnTo>
                      <a:pt x="64" y="58"/>
                    </a:lnTo>
                    <a:lnTo>
                      <a:pt x="54" y="58"/>
                    </a:lnTo>
                    <a:lnTo>
                      <a:pt x="0" y="20"/>
                    </a:lnTo>
                    <a:lnTo>
                      <a:pt x="0" y="11"/>
                    </a:lnTo>
                    <a:lnTo>
                      <a:pt x="54" y="11"/>
                    </a:lnTo>
                    <a:lnTo>
                      <a:pt x="54" y="0"/>
                    </a:lnTo>
                    <a:lnTo>
                      <a:pt x="64" y="0"/>
                    </a:lnTo>
                    <a:lnTo>
                      <a:pt x="64" y="11"/>
                    </a:lnTo>
                    <a:lnTo>
                      <a:pt x="84" y="11"/>
                    </a:lnTo>
                    <a:lnTo>
                      <a:pt x="84" y="22"/>
                    </a:lnTo>
                    <a:close/>
                    <a:moveTo>
                      <a:pt x="54" y="22"/>
                    </a:moveTo>
                    <a:lnTo>
                      <a:pt x="16" y="22"/>
                    </a:lnTo>
                    <a:lnTo>
                      <a:pt x="54" y="48"/>
                    </a:lnTo>
                    <a:lnTo>
                      <a:pt x="54" y="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793"/>
              <p:cNvSpPr>
                <a:spLocks noEditPoints="1"/>
              </p:cNvSpPr>
              <p:nvPr/>
            </p:nvSpPr>
            <p:spPr bwMode="auto">
              <a:xfrm>
                <a:off x="4566"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794"/>
              <p:cNvSpPr>
                <a:spLocks/>
              </p:cNvSpPr>
              <p:nvPr/>
            </p:nvSpPr>
            <p:spPr bwMode="auto">
              <a:xfrm>
                <a:off x="4566" y="2635"/>
                <a:ext cx="19" cy="12"/>
              </a:xfrm>
              <a:custGeom>
                <a:avLst/>
                <a:gdLst>
                  <a:gd name="T0" fmla="*/ 61 w 84"/>
                  <a:gd name="T1" fmla="*/ 56 h 56"/>
                  <a:gd name="T2" fmla="*/ 60 w 84"/>
                  <a:gd name="T3" fmla="*/ 45 h 56"/>
                  <a:gd name="T4" fmla="*/ 72 w 84"/>
                  <a:gd name="T5" fmla="*/ 39 h 56"/>
                  <a:gd name="T6" fmla="*/ 76 w 84"/>
                  <a:gd name="T7" fmla="*/ 29 h 56"/>
                  <a:gd name="T8" fmla="*/ 70 w 84"/>
                  <a:gd name="T9" fmla="*/ 16 h 56"/>
                  <a:gd name="T10" fmla="*/ 55 w 84"/>
                  <a:gd name="T11" fmla="*/ 11 h 56"/>
                  <a:gd name="T12" fmla="*/ 41 w 84"/>
                  <a:gd name="T13" fmla="*/ 16 h 56"/>
                  <a:gd name="T14" fmla="*/ 36 w 84"/>
                  <a:gd name="T15" fmla="*/ 29 h 56"/>
                  <a:gd name="T16" fmla="*/ 38 w 84"/>
                  <a:gd name="T17" fmla="*/ 38 h 56"/>
                  <a:gd name="T18" fmla="*/ 44 w 84"/>
                  <a:gd name="T19" fmla="*/ 44 h 56"/>
                  <a:gd name="T20" fmla="*/ 43 w 84"/>
                  <a:gd name="T21" fmla="*/ 54 h 56"/>
                  <a:gd name="T22" fmla="*/ 0 w 84"/>
                  <a:gd name="T23" fmla="*/ 46 h 56"/>
                  <a:gd name="T24" fmla="*/ 0 w 84"/>
                  <a:gd name="T25" fmla="*/ 4 h 56"/>
                  <a:gd name="T26" fmla="*/ 10 w 84"/>
                  <a:gd name="T27" fmla="*/ 4 h 56"/>
                  <a:gd name="T28" fmla="*/ 10 w 84"/>
                  <a:gd name="T29" fmla="*/ 38 h 56"/>
                  <a:gd name="T30" fmla="*/ 32 w 84"/>
                  <a:gd name="T31" fmla="*/ 42 h 56"/>
                  <a:gd name="T32" fmla="*/ 27 w 84"/>
                  <a:gd name="T33" fmla="*/ 26 h 56"/>
                  <a:gd name="T34" fmla="*/ 35 w 84"/>
                  <a:gd name="T35" fmla="*/ 8 h 56"/>
                  <a:gd name="T36" fmla="*/ 54 w 84"/>
                  <a:gd name="T37" fmla="*/ 0 h 56"/>
                  <a:gd name="T38" fmla="*/ 74 w 84"/>
                  <a:gd name="T39" fmla="*/ 7 h 56"/>
                  <a:gd name="T40" fmla="*/ 84 w 84"/>
                  <a:gd name="T41" fmla="*/ 29 h 56"/>
                  <a:gd name="T42" fmla="*/ 78 w 84"/>
                  <a:gd name="T43" fmla="*/ 48 h 56"/>
                  <a:gd name="T44" fmla="*/ 61 w 84"/>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 h="56">
                    <a:moveTo>
                      <a:pt x="61" y="56"/>
                    </a:moveTo>
                    <a:lnTo>
                      <a:pt x="60" y="45"/>
                    </a:lnTo>
                    <a:cubicBezTo>
                      <a:pt x="65" y="44"/>
                      <a:pt x="69" y="42"/>
                      <a:pt x="72" y="39"/>
                    </a:cubicBezTo>
                    <a:cubicBezTo>
                      <a:pt x="75" y="36"/>
                      <a:pt x="76" y="33"/>
                      <a:pt x="76" y="29"/>
                    </a:cubicBezTo>
                    <a:cubicBezTo>
                      <a:pt x="76" y="24"/>
                      <a:pt x="74" y="20"/>
                      <a:pt x="70" y="16"/>
                    </a:cubicBezTo>
                    <a:cubicBezTo>
                      <a:pt x="67" y="13"/>
                      <a:pt x="62" y="11"/>
                      <a:pt x="55" y="11"/>
                    </a:cubicBezTo>
                    <a:cubicBezTo>
                      <a:pt x="49" y="11"/>
                      <a:pt x="45" y="13"/>
                      <a:pt x="41" y="16"/>
                    </a:cubicBezTo>
                    <a:cubicBezTo>
                      <a:pt x="38" y="19"/>
                      <a:pt x="36" y="24"/>
                      <a:pt x="36" y="29"/>
                    </a:cubicBezTo>
                    <a:cubicBezTo>
                      <a:pt x="36" y="32"/>
                      <a:pt x="37" y="35"/>
                      <a:pt x="38" y="38"/>
                    </a:cubicBezTo>
                    <a:cubicBezTo>
                      <a:pt x="40" y="41"/>
                      <a:pt x="42" y="43"/>
                      <a:pt x="44" y="44"/>
                    </a:cubicBezTo>
                    <a:lnTo>
                      <a:pt x="43" y="54"/>
                    </a:lnTo>
                    <a:lnTo>
                      <a:pt x="0" y="46"/>
                    </a:lnTo>
                    <a:lnTo>
                      <a:pt x="0" y="4"/>
                    </a:lnTo>
                    <a:lnTo>
                      <a:pt x="10" y="4"/>
                    </a:lnTo>
                    <a:lnTo>
                      <a:pt x="10" y="38"/>
                    </a:lnTo>
                    <a:lnTo>
                      <a:pt x="32" y="42"/>
                    </a:lnTo>
                    <a:cubicBezTo>
                      <a:pt x="29" y="37"/>
                      <a:pt x="27" y="32"/>
                      <a:pt x="27" y="26"/>
                    </a:cubicBezTo>
                    <a:cubicBezTo>
                      <a:pt x="27" y="19"/>
                      <a:pt x="30" y="13"/>
                      <a:pt x="35" y="8"/>
                    </a:cubicBezTo>
                    <a:cubicBezTo>
                      <a:pt x="40" y="2"/>
                      <a:pt x="46" y="0"/>
                      <a:pt x="54" y="0"/>
                    </a:cubicBezTo>
                    <a:cubicBezTo>
                      <a:pt x="62" y="0"/>
                      <a:pt x="69" y="2"/>
                      <a:pt x="74" y="7"/>
                    </a:cubicBezTo>
                    <a:cubicBezTo>
                      <a:pt x="81" y="12"/>
                      <a:pt x="84" y="19"/>
                      <a:pt x="84" y="29"/>
                    </a:cubicBezTo>
                    <a:cubicBezTo>
                      <a:pt x="84" y="36"/>
                      <a:pt x="82" y="43"/>
                      <a:pt x="78" y="48"/>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795"/>
              <p:cNvSpPr>
                <a:spLocks/>
              </p:cNvSpPr>
              <p:nvPr/>
            </p:nvSpPr>
            <p:spPr bwMode="auto">
              <a:xfrm>
                <a:off x="4163" y="2649"/>
                <a:ext cx="19" cy="17"/>
              </a:xfrm>
              <a:custGeom>
                <a:avLst/>
                <a:gdLst>
                  <a:gd name="T0" fmla="*/ 84 w 84"/>
                  <a:gd name="T1" fmla="*/ 44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1 h 77"/>
                  <a:gd name="T14" fmla="*/ 0 w 84"/>
                  <a:gd name="T15" fmla="*/ 0 h 77"/>
                  <a:gd name="T16" fmla="*/ 84 w 84"/>
                  <a:gd name="T17" fmla="*/ 33 h 77"/>
                  <a:gd name="T18" fmla="*/ 84 w 84"/>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4"/>
                    </a:moveTo>
                    <a:lnTo>
                      <a:pt x="0" y="77"/>
                    </a:lnTo>
                    <a:lnTo>
                      <a:pt x="0" y="65"/>
                    </a:lnTo>
                    <a:lnTo>
                      <a:pt x="61" y="43"/>
                    </a:lnTo>
                    <a:cubicBezTo>
                      <a:pt x="66" y="41"/>
                      <a:pt x="71" y="40"/>
                      <a:pt x="75" y="39"/>
                    </a:cubicBezTo>
                    <a:cubicBezTo>
                      <a:pt x="70" y="37"/>
                      <a:pt x="66" y="36"/>
                      <a:pt x="61" y="34"/>
                    </a:cubicBezTo>
                    <a:lnTo>
                      <a:pt x="0" y="11"/>
                    </a:lnTo>
                    <a:lnTo>
                      <a:pt x="0" y="0"/>
                    </a:lnTo>
                    <a:lnTo>
                      <a:pt x="84" y="33"/>
                    </a:lnTo>
                    <a:lnTo>
                      <a:pt x="84"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Rectangle 796"/>
              <p:cNvSpPr>
                <a:spLocks noChangeArrowheads="1"/>
              </p:cNvSpPr>
              <p:nvPr/>
            </p:nvSpPr>
            <p:spPr bwMode="auto">
              <a:xfrm>
                <a:off x="4163" y="2644"/>
                <a:ext cx="19"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797"/>
              <p:cNvSpPr>
                <a:spLocks/>
              </p:cNvSpPr>
              <p:nvPr/>
            </p:nvSpPr>
            <p:spPr bwMode="auto">
              <a:xfrm>
                <a:off x="4163" y="2624"/>
                <a:ext cx="19" cy="15"/>
              </a:xfrm>
              <a:custGeom>
                <a:avLst/>
                <a:gdLst>
                  <a:gd name="T0" fmla="*/ 84 w 84"/>
                  <a:gd name="T1" fmla="*/ 66 h 66"/>
                  <a:gd name="T2" fmla="*/ 0 w 84"/>
                  <a:gd name="T3" fmla="*/ 66 h 66"/>
                  <a:gd name="T4" fmla="*/ 0 w 84"/>
                  <a:gd name="T5" fmla="*/ 55 h 66"/>
                  <a:gd name="T6" fmla="*/ 66 w 84"/>
                  <a:gd name="T7" fmla="*/ 10 h 66"/>
                  <a:gd name="T8" fmla="*/ 0 w 84"/>
                  <a:gd name="T9" fmla="*/ 10 h 66"/>
                  <a:gd name="T10" fmla="*/ 0 w 84"/>
                  <a:gd name="T11" fmla="*/ 0 h 66"/>
                  <a:gd name="T12" fmla="*/ 84 w 84"/>
                  <a:gd name="T13" fmla="*/ 0 h 66"/>
                  <a:gd name="T14" fmla="*/ 84 w 84"/>
                  <a:gd name="T15" fmla="*/ 11 h 66"/>
                  <a:gd name="T16" fmla="*/ 18 w 84"/>
                  <a:gd name="T17" fmla="*/ 55 h 66"/>
                  <a:gd name="T18" fmla="*/ 84 w 84"/>
                  <a:gd name="T19" fmla="*/ 55 h 66"/>
                  <a:gd name="T20" fmla="*/ 84 w 84"/>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6">
                    <a:moveTo>
                      <a:pt x="84" y="66"/>
                    </a:moveTo>
                    <a:lnTo>
                      <a:pt x="0" y="66"/>
                    </a:lnTo>
                    <a:lnTo>
                      <a:pt x="0" y="55"/>
                    </a:lnTo>
                    <a:lnTo>
                      <a:pt x="66" y="10"/>
                    </a:lnTo>
                    <a:lnTo>
                      <a:pt x="0" y="10"/>
                    </a:lnTo>
                    <a:lnTo>
                      <a:pt x="0" y="0"/>
                    </a:lnTo>
                    <a:lnTo>
                      <a:pt x="84" y="0"/>
                    </a:lnTo>
                    <a:lnTo>
                      <a:pt x="84" y="11"/>
                    </a:lnTo>
                    <a:lnTo>
                      <a:pt x="18" y="55"/>
                    </a:lnTo>
                    <a:lnTo>
                      <a:pt x="84" y="55"/>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798"/>
              <p:cNvSpPr>
                <a:spLocks/>
              </p:cNvSpPr>
              <p:nvPr/>
            </p:nvSpPr>
            <p:spPr bwMode="auto">
              <a:xfrm>
                <a:off x="4047"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2 h 78"/>
                  <a:gd name="T32" fmla="*/ 18 w 87"/>
                  <a:gd name="T33" fmla="*/ 16 h 78"/>
                  <a:gd name="T34" fmla="*/ 12 w 87"/>
                  <a:gd name="T35" fmla="*/ 24 h 78"/>
                  <a:gd name="T36" fmla="*/ 10 w 87"/>
                  <a:gd name="T37" fmla="*/ 36 h 78"/>
                  <a:gd name="T38" fmla="*/ 12 w 87"/>
                  <a:gd name="T39" fmla="*/ 49 h 78"/>
                  <a:gd name="T40" fmla="*/ 18 w 87"/>
                  <a:gd name="T41" fmla="*/ 58 h 78"/>
                  <a:gd name="T42" fmla="*/ 27 w 87"/>
                  <a:gd name="T43" fmla="*/ 64 h 78"/>
                  <a:gd name="T44" fmla="*/ 44 w 87"/>
                  <a:gd name="T45" fmla="*/ 67 h 78"/>
                  <a:gd name="T46" fmla="*/ 62 w 87"/>
                  <a:gd name="T47" fmla="*/ 63 h 78"/>
                  <a:gd name="T48" fmla="*/ 74 w 87"/>
                  <a:gd name="T49" fmla="*/ 52 h 78"/>
                  <a:gd name="T50" fmla="*/ 77 w 87"/>
                  <a:gd name="T51" fmla="*/ 36 h 78"/>
                  <a:gd name="T52" fmla="*/ 75 w 87"/>
                  <a:gd name="T53" fmla="*/ 22 h 78"/>
                  <a:gd name="T54" fmla="*/ 69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9" y="6"/>
                      <a:pt x="82" y="11"/>
                      <a:pt x="84" y="17"/>
                    </a:cubicBezTo>
                    <a:cubicBezTo>
                      <a:pt x="86" y="23"/>
                      <a:pt x="87" y="29"/>
                      <a:pt x="87" y="35"/>
                    </a:cubicBezTo>
                    <a:cubicBezTo>
                      <a:pt x="87" y="43"/>
                      <a:pt x="86" y="51"/>
                      <a:pt x="82" y="58"/>
                    </a:cubicBezTo>
                    <a:cubicBezTo>
                      <a:pt x="79" y="64"/>
                      <a:pt x="73" y="70"/>
                      <a:pt x="67" y="73"/>
                    </a:cubicBezTo>
                    <a:cubicBezTo>
                      <a:pt x="60" y="77"/>
                      <a:pt x="53" y="78"/>
                      <a:pt x="44" y="78"/>
                    </a:cubicBezTo>
                    <a:cubicBezTo>
                      <a:pt x="36" y="78"/>
                      <a:pt x="28" y="77"/>
                      <a:pt x="21" y="73"/>
                    </a:cubicBezTo>
                    <a:cubicBezTo>
                      <a:pt x="14" y="70"/>
                      <a:pt x="9" y="65"/>
                      <a:pt x="5" y="58"/>
                    </a:cubicBezTo>
                    <a:cubicBezTo>
                      <a:pt x="2" y="52"/>
                      <a:pt x="0" y="44"/>
                      <a:pt x="0" y="36"/>
                    </a:cubicBezTo>
                    <a:cubicBezTo>
                      <a:pt x="0" y="30"/>
                      <a:pt x="1" y="24"/>
                      <a:pt x="3" y="19"/>
                    </a:cubicBezTo>
                    <a:cubicBezTo>
                      <a:pt x="5" y="15"/>
                      <a:pt x="8" y="11"/>
                      <a:pt x="11" y="8"/>
                    </a:cubicBezTo>
                    <a:cubicBezTo>
                      <a:pt x="15" y="5"/>
                      <a:pt x="20" y="3"/>
                      <a:pt x="25" y="1"/>
                    </a:cubicBezTo>
                    <a:lnTo>
                      <a:pt x="28" y="12"/>
                    </a:lnTo>
                    <a:cubicBezTo>
                      <a:pt x="24" y="13"/>
                      <a:pt x="20" y="14"/>
                      <a:pt x="18" y="16"/>
                    </a:cubicBezTo>
                    <a:cubicBezTo>
                      <a:pt x="15" y="18"/>
                      <a:pt x="13" y="21"/>
                      <a:pt x="12" y="24"/>
                    </a:cubicBezTo>
                    <a:cubicBezTo>
                      <a:pt x="11" y="28"/>
                      <a:pt x="10" y="32"/>
                      <a:pt x="10" y="36"/>
                    </a:cubicBezTo>
                    <a:cubicBezTo>
                      <a:pt x="10" y="41"/>
                      <a:pt x="11" y="45"/>
                      <a:pt x="12" y="49"/>
                    </a:cubicBezTo>
                    <a:cubicBezTo>
                      <a:pt x="14" y="53"/>
                      <a:pt x="16" y="56"/>
                      <a:pt x="18" y="58"/>
                    </a:cubicBezTo>
                    <a:cubicBezTo>
                      <a:pt x="21" y="60"/>
                      <a:pt x="24" y="62"/>
                      <a:pt x="27" y="64"/>
                    </a:cubicBezTo>
                    <a:cubicBezTo>
                      <a:pt x="32" y="66"/>
                      <a:pt x="37" y="67"/>
                      <a:pt x="44" y="67"/>
                    </a:cubicBezTo>
                    <a:cubicBezTo>
                      <a:pt x="51" y="67"/>
                      <a:pt x="57" y="65"/>
                      <a:pt x="62" y="63"/>
                    </a:cubicBezTo>
                    <a:cubicBezTo>
                      <a:pt x="67" y="60"/>
                      <a:pt x="71" y="56"/>
                      <a:pt x="74" y="52"/>
                    </a:cubicBezTo>
                    <a:cubicBezTo>
                      <a:pt x="76" y="47"/>
                      <a:pt x="77" y="41"/>
                      <a:pt x="77" y="36"/>
                    </a:cubicBezTo>
                    <a:cubicBezTo>
                      <a:pt x="77" y="31"/>
                      <a:pt x="76" y="26"/>
                      <a:pt x="75" y="22"/>
                    </a:cubicBezTo>
                    <a:cubicBezTo>
                      <a:pt x="73" y="17"/>
                      <a:pt x="71" y="14"/>
                      <a:pt x="69"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799"/>
              <p:cNvSpPr>
                <a:spLocks/>
              </p:cNvSpPr>
              <p:nvPr/>
            </p:nvSpPr>
            <p:spPr bwMode="auto">
              <a:xfrm>
                <a:off x="4048" y="2628"/>
                <a:ext cx="19" cy="16"/>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800"/>
              <p:cNvSpPr>
                <a:spLocks noEditPoints="1"/>
              </p:cNvSpPr>
              <p:nvPr/>
            </p:nvSpPr>
            <p:spPr bwMode="auto">
              <a:xfrm>
                <a:off x="4048" y="2608"/>
                <a:ext cx="19" cy="16"/>
              </a:xfrm>
              <a:custGeom>
                <a:avLst/>
                <a:gdLst>
                  <a:gd name="T0" fmla="*/ 84 w 84"/>
                  <a:gd name="T1" fmla="*/ 70 h 70"/>
                  <a:gd name="T2" fmla="*/ 0 w 84"/>
                  <a:gd name="T3" fmla="*/ 70 h 70"/>
                  <a:gd name="T4" fmla="*/ 0 w 84"/>
                  <a:gd name="T5" fmla="*/ 41 h 70"/>
                  <a:gd name="T6" fmla="*/ 1 w 84"/>
                  <a:gd name="T7" fmla="*/ 26 h 70"/>
                  <a:gd name="T8" fmla="*/ 7 w 84"/>
                  <a:gd name="T9" fmla="*/ 13 h 70"/>
                  <a:gd name="T10" fmla="*/ 21 w 84"/>
                  <a:gd name="T11" fmla="*/ 3 h 70"/>
                  <a:gd name="T12" fmla="*/ 41 w 84"/>
                  <a:gd name="T13" fmla="*/ 0 h 70"/>
                  <a:gd name="T14" fmla="*/ 58 w 84"/>
                  <a:gd name="T15" fmla="*/ 2 h 70"/>
                  <a:gd name="T16" fmla="*/ 71 w 84"/>
                  <a:gd name="T17" fmla="*/ 8 h 70"/>
                  <a:gd name="T18" fmla="*/ 78 w 84"/>
                  <a:gd name="T19" fmla="*/ 16 h 70"/>
                  <a:gd name="T20" fmla="*/ 83 w 84"/>
                  <a:gd name="T21" fmla="*/ 26 h 70"/>
                  <a:gd name="T22" fmla="*/ 84 w 84"/>
                  <a:gd name="T23" fmla="*/ 39 h 70"/>
                  <a:gd name="T24" fmla="*/ 84 w 84"/>
                  <a:gd name="T25" fmla="*/ 70 h 70"/>
                  <a:gd name="T26" fmla="*/ 74 w 84"/>
                  <a:gd name="T27" fmla="*/ 58 h 70"/>
                  <a:gd name="T28" fmla="*/ 74 w 84"/>
                  <a:gd name="T29" fmla="*/ 40 h 70"/>
                  <a:gd name="T30" fmla="*/ 73 w 84"/>
                  <a:gd name="T31" fmla="*/ 27 h 70"/>
                  <a:gd name="T32" fmla="*/ 68 w 84"/>
                  <a:gd name="T33" fmla="*/ 20 h 70"/>
                  <a:gd name="T34" fmla="*/ 57 w 84"/>
                  <a:gd name="T35" fmla="*/ 14 h 70"/>
                  <a:gd name="T36" fmla="*/ 41 w 84"/>
                  <a:gd name="T37" fmla="*/ 11 h 70"/>
                  <a:gd name="T38" fmla="*/ 21 w 84"/>
                  <a:gd name="T39" fmla="*/ 16 h 70"/>
                  <a:gd name="T40" fmla="*/ 11 w 84"/>
                  <a:gd name="T41" fmla="*/ 26 h 70"/>
                  <a:gd name="T42" fmla="*/ 10 w 84"/>
                  <a:gd name="T43" fmla="*/ 41 h 70"/>
                  <a:gd name="T44" fmla="*/ 10 w 84"/>
                  <a:gd name="T45" fmla="*/ 58 h 70"/>
                  <a:gd name="T46" fmla="*/ 74 w 84"/>
                  <a:gd name="T4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 h="70">
                    <a:moveTo>
                      <a:pt x="84" y="70"/>
                    </a:moveTo>
                    <a:lnTo>
                      <a:pt x="0" y="70"/>
                    </a:lnTo>
                    <a:lnTo>
                      <a:pt x="0" y="41"/>
                    </a:lnTo>
                    <a:cubicBezTo>
                      <a:pt x="0" y="34"/>
                      <a:pt x="0" y="29"/>
                      <a:pt x="1" y="26"/>
                    </a:cubicBezTo>
                    <a:cubicBezTo>
                      <a:pt x="2" y="21"/>
                      <a:pt x="4" y="17"/>
                      <a:pt x="7" y="13"/>
                    </a:cubicBezTo>
                    <a:cubicBezTo>
                      <a:pt x="11" y="9"/>
                      <a:pt x="15" y="5"/>
                      <a:pt x="21" y="3"/>
                    </a:cubicBezTo>
                    <a:cubicBezTo>
                      <a:pt x="27" y="1"/>
                      <a:pt x="34" y="0"/>
                      <a:pt x="41" y="0"/>
                    </a:cubicBezTo>
                    <a:cubicBezTo>
                      <a:pt x="48" y="0"/>
                      <a:pt x="53" y="1"/>
                      <a:pt x="58" y="2"/>
                    </a:cubicBezTo>
                    <a:cubicBezTo>
                      <a:pt x="63" y="4"/>
                      <a:pt x="67" y="6"/>
                      <a:pt x="71" y="8"/>
                    </a:cubicBezTo>
                    <a:cubicBezTo>
                      <a:pt x="74" y="10"/>
                      <a:pt x="76" y="13"/>
                      <a:pt x="78" y="16"/>
                    </a:cubicBezTo>
                    <a:cubicBezTo>
                      <a:pt x="80" y="18"/>
                      <a:pt x="82" y="22"/>
                      <a:pt x="83" y="26"/>
                    </a:cubicBezTo>
                    <a:cubicBezTo>
                      <a:pt x="84" y="30"/>
                      <a:pt x="84" y="34"/>
                      <a:pt x="84" y="39"/>
                    </a:cubicBezTo>
                    <a:lnTo>
                      <a:pt x="84" y="70"/>
                    </a:lnTo>
                    <a:close/>
                    <a:moveTo>
                      <a:pt x="74" y="58"/>
                    </a:moveTo>
                    <a:lnTo>
                      <a:pt x="74" y="40"/>
                    </a:lnTo>
                    <a:cubicBezTo>
                      <a:pt x="74" y="35"/>
                      <a:pt x="74" y="31"/>
                      <a:pt x="73" y="27"/>
                    </a:cubicBezTo>
                    <a:cubicBezTo>
                      <a:pt x="71" y="24"/>
                      <a:pt x="70" y="22"/>
                      <a:pt x="68" y="20"/>
                    </a:cubicBezTo>
                    <a:cubicBezTo>
                      <a:pt x="65" y="17"/>
                      <a:pt x="62" y="15"/>
                      <a:pt x="57" y="14"/>
                    </a:cubicBezTo>
                    <a:cubicBezTo>
                      <a:pt x="53" y="12"/>
                      <a:pt x="48" y="11"/>
                      <a:pt x="41" y="11"/>
                    </a:cubicBezTo>
                    <a:cubicBezTo>
                      <a:pt x="32" y="11"/>
                      <a:pt x="26" y="13"/>
                      <a:pt x="21" y="16"/>
                    </a:cubicBezTo>
                    <a:cubicBezTo>
                      <a:pt x="16" y="19"/>
                      <a:pt x="13" y="22"/>
                      <a:pt x="11" y="26"/>
                    </a:cubicBezTo>
                    <a:cubicBezTo>
                      <a:pt x="10" y="29"/>
                      <a:pt x="10" y="34"/>
                      <a:pt x="10" y="41"/>
                    </a:cubicBezTo>
                    <a:lnTo>
                      <a:pt x="10" y="58"/>
                    </a:lnTo>
                    <a:lnTo>
                      <a:pt x="74"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801"/>
              <p:cNvSpPr>
                <a:spLocks/>
              </p:cNvSpPr>
              <p:nvPr/>
            </p:nvSpPr>
            <p:spPr bwMode="auto">
              <a:xfrm>
                <a:off x="4103"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7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1 h 78"/>
                  <a:gd name="T32" fmla="*/ 18 w 87"/>
                  <a:gd name="T33" fmla="*/ 16 h 78"/>
                  <a:gd name="T34" fmla="*/ 12 w 87"/>
                  <a:gd name="T35" fmla="*/ 24 h 78"/>
                  <a:gd name="T36" fmla="*/ 10 w 87"/>
                  <a:gd name="T37" fmla="*/ 36 h 78"/>
                  <a:gd name="T38" fmla="*/ 12 w 87"/>
                  <a:gd name="T39" fmla="*/ 49 h 78"/>
                  <a:gd name="T40" fmla="*/ 18 w 87"/>
                  <a:gd name="T41" fmla="*/ 58 h 78"/>
                  <a:gd name="T42" fmla="*/ 26 w 87"/>
                  <a:gd name="T43" fmla="*/ 63 h 78"/>
                  <a:gd name="T44" fmla="*/ 43 w 87"/>
                  <a:gd name="T45" fmla="*/ 66 h 78"/>
                  <a:gd name="T46" fmla="*/ 62 w 87"/>
                  <a:gd name="T47" fmla="*/ 63 h 78"/>
                  <a:gd name="T48" fmla="*/ 74 w 87"/>
                  <a:gd name="T49" fmla="*/ 51 h 78"/>
                  <a:gd name="T50" fmla="*/ 77 w 87"/>
                  <a:gd name="T51" fmla="*/ 35 h 78"/>
                  <a:gd name="T52" fmla="*/ 74 w 87"/>
                  <a:gd name="T53" fmla="*/ 21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5"/>
                      <a:pt x="82" y="11"/>
                      <a:pt x="84" y="17"/>
                    </a:cubicBezTo>
                    <a:cubicBezTo>
                      <a:pt x="86" y="23"/>
                      <a:pt x="87" y="29"/>
                      <a:pt x="87" y="35"/>
                    </a:cubicBezTo>
                    <a:cubicBezTo>
                      <a:pt x="87" y="43"/>
                      <a:pt x="85" y="51"/>
                      <a:pt x="82" y="57"/>
                    </a:cubicBezTo>
                    <a:cubicBezTo>
                      <a:pt x="78" y="64"/>
                      <a:pt x="73" y="69"/>
                      <a:pt x="67" y="73"/>
                    </a:cubicBezTo>
                    <a:cubicBezTo>
                      <a:pt x="60" y="76"/>
                      <a:pt x="52" y="78"/>
                      <a:pt x="44" y="78"/>
                    </a:cubicBezTo>
                    <a:cubicBezTo>
                      <a:pt x="36" y="78"/>
                      <a:pt x="28" y="76"/>
                      <a:pt x="21" y="73"/>
                    </a:cubicBezTo>
                    <a:cubicBezTo>
                      <a:pt x="14" y="69"/>
                      <a:pt x="9" y="64"/>
                      <a:pt x="5" y="58"/>
                    </a:cubicBezTo>
                    <a:cubicBezTo>
                      <a:pt x="2" y="52"/>
                      <a:pt x="0" y="44"/>
                      <a:pt x="0" y="36"/>
                    </a:cubicBezTo>
                    <a:cubicBezTo>
                      <a:pt x="0" y="30"/>
                      <a:pt x="1" y="24"/>
                      <a:pt x="3" y="19"/>
                    </a:cubicBezTo>
                    <a:cubicBezTo>
                      <a:pt x="5" y="14"/>
                      <a:pt x="8" y="10"/>
                      <a:pt x="11" y="8"/>
                    </a:cubicBezTo>
                    <a:cubicBezTo>
                      <a:pt x="15" y="5"/>
                      <a:pt x="19" y="3"/>
                      <a:pt x="25" y="1"/>
                    </a:cubicBezTo>
                    <a:lnTo>
                      <a:pt x="28" y="11"/>
                    </a:lnTo>
                    <a:cubicBezTo>
                      <a:pt x="24" y="12"/>
                      <a:pt x="20" y="14"/>
                      <a:pt x="18" y="16"/>
                    </a:cubicBezTo>
                    <a:cubicBezTo>
                      <a:pt x="15" y="18"/>
                      <a:pt x="13" y="21"/>
                      <a:pt x="12" y="24"/>
                    </a:cubicBezTo>
                    <a:cubicBezTo>
                      <a:pt x="10" y="27"/>
                      <a:pt x="10" y="31"/>
                      <a:pt x="10" y="36"/>
                    </a:cubicBezTo>
                    <a:cubicBezTo>
                      <a:pt x="10" y="41"/>
                      <a:pt x="10" y="45"/>
                      <a:pt x="12" y="49"/>
                    </a:cubicBezTo>
                    <a:cubicBezTo>
                      <a:pt x="13" y="53"/>
                      <a:pt x="15" y="56"/>
                      <a:pt x="18" y="58"/>
                    </a:cubicBezTo>
                    <a:cubicBezTo>
                      <a:pt x="21" y="60"/>
                      <a:pt x="23" y="62"/>
                      <a:pt x="26" y="63"/>
                    </a:cubicBezTo>
                    <a:cubicBezTo>
                      <a:pt x="32" y="65"/>
                      <a:pt x="37" y="66"/>
                      <a:pt x="43" y="66"/>
                    </a:cubicBezTo>
                    <a:cubicBezTo>
                      <a:pt x="51" y="66"/>
                      <a:pt x="57" y="65"/>
                      <a:pt x="62" y="63"/>
                    </a:cubicBezTo>
                    <a:cubicBezTo>
                      <a:pt x="67" y="60"/>
                      <a:pt x="71" y="56"/>
                      <a:pt x="74" y="51"/>
                    </a:cubicBezTo>
                    <a:cubicBezTo>
                      <a:pt x="76" y="46"/>
                      <a:pt x="77" y="41"/>
                      <a:pt x="77" y="35"/>
                    </a:cubicBezTo>
                    <a:cubicBezTo>
                      <a:pt x="77" y="31"/>
                      <a:pt x="76" y="26"/>
                      <a:pt x="74" y="21"/>
                    </a:cubicBezTo>
                    <a:cubicBezTo>
                      <a:pt x="73" y="17"/>
                      <a:pt x="71" y="13"/>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802"/>
              <p:cNvSpPr>
                <a:spLocks/>
              </p:cNvSpPr>
              <p:nvPr/>
            </p:nvSpPr>
            <p:spPr bwMode="auto">
              <a:xfrm>
                <a:off x="4104" y="2628"/>
                <a:ext cx="19"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803"/>
              <p:cNvSpPr>
                <a:spLocks noEditPoints="1"/>
              </p:cNvSpPr>
              <p:nvPr/>
            </p:nvSpPr>
            <p:spPr bwMode="auto">
              <a:xfrm>
                <a:off x="4104" y="2608"/>
                <a:ext cx="19" cy="16"/>
              </a:xfrm>
              <a:custGeom>
                <a:avLst/>
                <a:gdLst>
                  <a:gd name="T0" fmla="*/ 85 w 85"/>
                  <a:gd name="T1" fmla="*/ 69 h 69"/>
                  <a:gd name="T2" fmla="*/ 0 w 85"/>
                  <a:gd name="T3" fmla="*/ 69 h 69"/>
                  <a:gd name="T4" fmla="*/ 0 w 85"/>
                  <a:gd name="T5" fmla="*/ 40 h 69"/>
                  <a:gd name="T6" fmla="*/ 2 w 85"/>
                  <a:gd name="T7" fmla="*/ 25 h 69"/>
                  <a:gd name="T8" fmla="*/ 8 w 85"/>
                  <a:gd name="T9" fmla="*/ 13 h 69"/>
                  <a:gd name="T10" fmla="*/ 22 w 85"/>
                  <a:gd name="T11" fmla="*/ 3 h 69"/>
                  <a:gd name="T12" fmla="*/ 42 w 85"/>
                  <a:gd name="T13" fmla="*/ 0 h 69"/>
                  <a:gd name="T14" fmla="*/ 59 w 85"/>
                  <a:gd name="T15" fmla="*/ 2 h 69"/>
                  <a:gd name="T16" fmla="*/ 71 w 85"/>
                  <a:gd name="T17" fmla="*/ 8 h 69"/>
                  <a:gd name="T18" fmla="*/ 79 w 85"/>
                  <a:gd name="T19" fmla="*/ 15 h 69"/>
                  <a:gd name="T20" fmla="*/ 83 w 85"/>
                  <a:gd name="T21" fmla="*/ 25 h 69"/>
                  <a:gd name="T22" fmla="*/ 85 w 85"/>
                  <a:gd name="T23" fmla="*/ 39 h 69"/>
                  <a:gd name="T24" fmla="*/ 85 w 85"/>
                  <a:gd name="T25" fmla="*/ 69 h 69"/>
                  <a:gd name="T26" fmla="*/ 75 w 85"/>
                  <a:gd name="T27" fmla="*/ 58 h 69"/>
                  <a:gd name="T28" fmla="*/ 75 w 85"/>
                  <a:gd name="T29" fmla="*/ 40 h 69"/>
                  <a:gd name="T30" fmla="*/ 73 w 85"/>
                  <a:gd name="T31" fmla="*/ 27 h 69"/>
                  <a:gd name="T32" fmla="*/ 69 w 85"/>
                  <a:gd name="T33" fmla="*/ 19 h 69"/>
                  <a:gd name="T34" fmla="*/ 58 w 85"/>
                  <a:gd name="T35" fmla="*/ 13 h 69"/>
                  <a:gd name="T36" fmla="*/ 42 w 85"/>
                  <a:gd name="T37" fmla="*/ 11 h 69"/>
                  <a:gd name="T38" fmla="*/ 22 w 85"/>
                  <a:gd name="T39" fmla="*/ 15 h 69"/>
                  <a:gd name="T40" fmla="*/ 12 w 85"/>
                  <a:gd name="T41" fmla="*/ 26 h 69"/>
                  <a:gd name="T42" fmla="*/ 10 w 85"/>
                  <a:gd name="T43" fmla="*/ 40 h 69"/>
                  <a:gd name="T44" fmla="*/ 10 w 85"/>
                  <a:gd name="T45" fmla="*/ 58 h 69"/>
                  <a:gd name="T46" fmla="*/ 75 w 85"/>
                  <a:gd name="T47"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69">
                    <a:moveTo>
                      <a:pt x="85" y="69"/>
                    </a:moveTo>
                    <a:lnTo>
                      <a:pt x="0" y="69"/>
                    </a:lnTo>
                    <a:lnTo>
                      <a:pt x="0" y="40"/>
                    </a:lnTo>
                    <a:cubicBezTo>
                      <a:pt x="0" y="34"/>
                      <a:pt x="1" y="29"/>
                      <a:pt x="2" y="25"/>
                    </a:cubicBezTo>
                    <a:cubicBezTo>
                      <a:pt x="3" y="20"/>
                      <a:pt x="5" y="16"/>
                      <a:pt x="8" y="13"/>
                    </a:cubicBezTo>
                    <a:cubicBezTo>
                      <a:pt x="11" y="8"/>
                      <a:pt x="16" y="5"/>
                      <a:pt x="22" y="3"/>
                    </a:cubicBezTo>
                    <a:cubicBezTo>
                      <a:pt x="28" y="1"/>
                      <a:pt x="35" y="0"/>
                      <a:pt x="42" y="0"/>
                    </a:cubicBezTo>
                    <a:cubicBezTo>
                      <a:pt x="49" y="0"/>
                      <a:pt x="54" y="0"/>
                      <a:pt x="59" y="2"/>
                    </a:cubicBezTo>
                    <a:cubicBezTo>
                      <a:pt x="64" y="3"/>
                      <a:pt x="68" y="5"/>
                      <a:pt x="71" y="8"/>
                    </a:cubicBezTo>
                    <a:cubicBezTo>
                      <a:pt x="75" y="10"/>
                      <a:pt x="77" y="12"/>
                      <a:pt x="79" y="15"/>
                    </a:cubicBezTo>
                    <a:cubicBezTo>
                      <a:pt x="81" y="18"/>
                      <a:pt x="82" y="21"/>
                      <a:pt x="83" y="25"/>
                    </a:cubicBezTo>
                    <a:cubicBezTo>
                      <a:pt x="84" y="29"/>
                      <a:pt x="85" y="34"/>
                      <a:pt x="85" y="39"/>
                    </a:cubicBezTo>
                    <a:lnTo>
                      <a:pt x="85" y="69"/>
                    </a:lnTo>
                    <a:close/>
                    <a:moveTo>
                      <a:pt x="75" y="58"/>
                    </a:moveTo>
                    <a:lnTo>
                      <a:pt x="75" y="40"/>
                    </a:lnTo>
                    <a:cubicBezTo>
                      <a:pt x="75" y="35"/>
                      <a:pt x="74" y="30"/>
                      <a:pt x="73" y="27"/>
                    </a:cubicBezTo>
                    <a:cubicBezTo>
                      <a:pt x="72" y="24"/>
                      <a:pt x="71" y="21"/>
                      <a:pt x="69" y="19"/>
                    </a:cubicBezTo>
                    <a:cubicBezTo>
                      <a:pt x="66" y="17"/>
                      <a:pt x="63" y="15"/>
                      <a:pt x="58" y="13"/>
                    </a:cubicBezTo>
                    <a:cubicBezTo>
                      <a:pt x="54" y="12"/>
                      <a:pt x="48" y="11"/>
                      <a:pt x="42" y="11"/>
                    </a:cubicBezTo>
                    <a:cubicBezTo>
                      <a:pt x="33" y="11"/>
                      <a:pt x="26" y="13"/>
                      <a:pt x="22" y="15"/>
                    </a:cubicBezTo>
                    <a:cubicBezTo>
                      <a:pt x="17" y="18"/>
                      <a:pt x="14" y="22"/>
                      <a:pt x="12" y="26"/>
                    </a:cubicBezTo>
                    <a:cubicBezTo>
                      <a:pt x="11" y="29"/>
                      <a:pt x="10" y="34"/>
                      <a:pt x="10" y="40"/>
                    </a:cubicBezTo>
                    <a:lnTo>
                      <a:pt x="10" y="58"/>
                    </a:lnTo>
                    <a:lnTo>
                      <a:pt x="75"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804"/>
              <p:cNvSpPr>
                <a:spLocks noEditPoints="1"/>
              </p:cNvSpPr>
              <p:nvPr/>
            </p:nvSpPr>
            <p:spPr bwMode="auto">
              <a:xfrm>
                <a:off x="4154" y="1751"/>
                <a:ext cx="17" cy="21"/>
              </a:xfrm>
              <a:custGeom>
                <a:avLst/>
                <a:gdLst>
                  <a:gd name="T0" fmla="*/ 0 w 77"/>
                  <a:gd name="T1" fmla="*/ 93 h 93"/>
                  <a:gd name="T2" fmla="*/ 0 w 77"/>
                  <a:gd name="T3" fmla="*/ 0 h 93"/>
                  <a:gd name="T4" fmla="*/ 32 w 77"/>
                  <a:gd name="T5" fmla="*/ 0 h 93"/>
                  <a:gd name="T6" fmla="*/ 48 w 77"/>
                  <a:gd name="T7" fmla="*/ 2 h 93"/>
                  <a:gd name="T8" fmla="*/ 62 w 77"/>
                  <a:gd name="T9" fmla="*/ 8 h 93"/>
                  <a:gd name="T10" fmla="*/ 73 w 77"/>
                  <a:gd name="T11" fmla="*/ 24 h 93"/>
                  <a:gd name="T12" fmla="*/ 77 w 77"/>
                  <a:gd name="T13" fmla="*/ 46 h 93"/>
                  <a:gd name="T14" fmla="*/ 74 w 77"/>
                  <a:gd name="T15" fmla="*/ 65 h 93"/>
                  <a:gd name="T16" fmla="*/ 68 w 77"/>
                  <a:gd name="T17" fmla="*/ 79 h 93"/>
                  <a:gd name="T18" fmla="*/ 59 w 77"/>
                  <a:gd name="T19" fmla="*/ 87 h 93"/>
                  <a:gd name="T20" fmla="*/ 48 w 77"/>
                  <a:gd name="T21" fmla="*/ 92 h 93"/>
                  <a:gd name="T22" fmla="*/ 33 w 77"/>
                  <a:gd name="T23" fmla="*/ 93 h 93"/>
                  <a:gd name="T24" fmla="*/ 0 w 77"/>
                  <a:gd name="T25" fmla="*/ 93 h 93"/>
                  <a:gd name="T26" fmla="*/ 12 w 77"/>
                  <a:gd name="T27" fmla="*/ 82 h 93"/>
                  <a:gd name="T28" fmla="*/ 32 w 77"/>
                  <a:gd name="T29" fmla="*/ 82 h 93"/>
                  <a:gd name="T30" fmla="*/ 46 w 77"/>
                  <a:gd name="T31" fmla="*/ 81 h 93"/>
                  <a:gd name="T32" fmla="*/ 55 w 77"/>
                  <a:gd name="T33" fmla="*/ 76 h 93"/>
                  <a:gd name="T34" fmla="*/ 61 w 77"/>
                  <a:gd name="T35" fmla="*/ 64 h 93"/>
                  <a:gd name="T36" fmla="*/ 64 w 77"/>
                  <a:gd name="T37" fmla="*/ 46 h 93"/>
                  <a:gd name="T38" fmla="*/ 59 w 77"/>
                  <a:gd name="T39" fmla="*/ 24 h 93"/>
                  <a:gd name="T40" fmla="*/ 47 w 77"/>
                  <a:gd name="T41" fmla="*/ 13 h 93"/>
                  <a:gd name="T42" fmla="*/ 32 w 77"/>
                  <a:gd name="T43" fmla="*/ 11 h 93"/>
                  <a:gd name="T44" fmla="*/ 12 w 77"/>
                  <a:gd name="T45" fmla="*/ 11 h 93"/>
                  <a:gd name="T46" fmla="*/ 12 w 77"/>
                  <a:gd name="T47"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93">
                    <a:moveTo>
                      <a:pt x="0" y="93"/>
                    </a:moveTo>
                    <a:lnTo>
                      <a:pt x="0" y="0"/>
                    </a:lnTo>
                    <a:lnTo>
                      <a:pt x="32" y="0"/>
                    </a:lnTo>
                    <a:cubicBezTo>
                      <a:pt x="39" y="0"/>
                      <a:pt x="45" y="1"/>
                      <a:pt x="48" y="2"/>
                    </a:cubicBezTo>
                    <a:cubicBezTo>
                      <a:pt x="54" y="3"/>
                      <a:pt x="58" y="5"/>
                      <a:pt x="62" y="8"/>
                    </a:cubicBezTo>
                    <a:cubicBezTo>
                      <a:pt x="67" y="13"/>
                      <a:pt x="70" y="18"/>
                      <a:pt x="73" y="24"/>
                    </a:cubicBezTo>
                    <a:cubicBezTo>
                      <a:pt x="75" y="31"/>
                      <a:pt x="77" y="38"/>
                      <a:pt x="77" y="46"/>
                    </a:cubicBezTo>
                    <a:cubicBezTo>
                      <a:pt x="77" y="53"/>
                      <a:pt x="76" y="60"/>
                      <a:pt x="74" y="65"/>
                    </a:cubicBezTo>
                    <a:cubicBezTo>
                      <a:pt x="72" y="71"/>
                      <a:pt x="70" y="75"/>
                      <a:pt x="68" y="79"/>
                    </a:cubicBezTo>
                    <a:cubicBezTo>
                      <a:pt x="65" y="82"/>
                      <a:pt x="62" y="85"/>
                      <a:pt x="59" y="87"/>
                    </a:cubicBezTo>
                    <a:cubicBezTo>
                      <a:pt x="56" y="89"/>
                      <a:pt x="53" y="91"/>
                      <a:pt x="48" y="92"/>
                    </a:cubicBezTo>
                    <a:cubicBezTo>
                      <a:pt x="44" y="93"/>
                      <a:pt x="39" y="93"/>
                      <a:pt x="33" y="93"/>
                    </a:cubicBezTo>
                    <a:lnTo>
                      <a:pt x="0" y="93"/>
                    </a:lnTo>
                    <a:close/>
                    <a:moveTo>
                      <a:pt x="12" y="82"/>
                    </a:moveTo>
                    <a:lnTo>
                      <a:pt x="32" y="82"/>
                    </a:lnTo>
                    <a:cubicBezTo>
                      <a:pt x="38" y="82"/>
                      <a:pt x="43" y="82"/>
                      <a:pt x="46" y="81"/>
                    </a:cubicBezTo>
                    <a:cubicBezTo>
                      <a:pt x="50" y="79"/>
                      <a:pt x="53" y="78"/>
                      <a:pt x="55" y="76"/>
                    </a:cubicBezTo>
                    <a:cubicBezTo>
                      <a:pt x="58" y="73"/>
                      <a:pt x="60" y="69"/>
                      <a:pt x="61" y="64"/>
                    </a:cubicBezTo>
                    <a:cubicBezTo>
                      <a:pt x="63" y="59"/>
                      <a:pt x="64" y="53"/>
                      <a:pt x="64" y="46"/>
                    </a:cubicBezTo>
                    <a:cubicBezTo>
                      <a:pt x="64" y="36"/>
                      <a:pt x="62" y="29"/>
                      <a:pt x="59" y="24"/>
                    </a:cubicBezTo>
                    <a:cubicBezTo>
                      <a:pt x="56" y="19"/>
                      <a:pt x="52" y="15"/>
                      <a:pt x="47" y="13"/>
                    </a:cubicBezTo>
                    <a:cubicBezTo>
                      <a:pt x="44" y="12"/>
                      <a:pt x="39" y="11"/>
                      <a:pt x="32" y="11"/>
                    </a:cubicBezTo>
                    <a:lnTo>
                      <a:pt x="12" y="11"/>
                    </a:lnTo>
                    <a:lnTo>
                      <a:pt x="12" y="8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Rectangle 805"/>
              <p:cNvSpPr>
                <a:spLocks noChangeArrowheads="1"/>
              </p:cNvSpPr>
              <p:nvPr/>
            </p:nvSpPr>
            <p:spPr bwMode="auto">
              <a:xfrm>
                <a:off x="4176" y="1751"/>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806"/>
              <p:cNvSpPr>
                <a:spLocks/>
              </p:cNvSpPr>
              <p:nvPr/>
            </p:nvSpPr>
            <p:spPr bwMode="auto">
              <a:xfrm>
                <a:off x="4183" y="1751"/>
                <a:ext cx="19" cy="22"/>
              </a:xfrm>
              <a:custGeom>
                <a:avLst/>
                <a:gdLst>
                  <a:gd name="T0" fmla="*/ 47 w 86"/>
                  <a:gd name="T1" fmla="*/ 58 h 96"/>
                  <a:gd name="T2" fmla="*/ 47 w 86"/>
                  <a:gd name="T3" fmla="*/ 47 h 96"/>
                  <a:gd name="T4" fmla="*/ 86 w 86"/>
                  <a:gd name="T5" fmla="*/ 47 h 96"/>
                  <a:gd name="T6" fmla="*/ 86 w 86"/>
                  <a:gd name="T7" fmla="*/ 81 h 96"/>
                  <a:gd name="T8" fmla="*/ 68 w 86"/>
                  <a:gd name="T9" fmla="*/ 92 h 96"/>
                  <a:gd name="T10" fmla="*/ 48 w 86"/>
                  <a:gd name="T11" fmla="*/ 96 h 96"/>
                  <a:gd name="T12" fmla="*/ 23 w 86"/>
                  <a:gd name="T13" fmla="*/ 90 h 96"/>
                  <a:gd name="T14" fmla="*/ 6 w 86"/>
                  <a:gd name="T15" fmla="*/ 73 h 96"/>
                  <a:gd name="T16" fmla="*/ 0 w 86"/>
                  <a:gd name="T17" fmla="*/ 48 h 96"/>
                  <a:gd name="T18" fmla="*/ 6 w 86"/>
                  <a:gd name="T19" fmla="*/ 23 h 96"/>
                  <a:gd name="T20" fmla="*/ 22 w 86"/>
                  <a:gd name="T21" fmla="*/ 6 h 96"/>
                  <a:gd name="T22" fmla="*/ 47 w 86"/>
                  <a:gd name="T23" fmla="*/ 0 h 96"/>
                  <a:gd name="T24" fmla="*/ 65 w 86"/>
                  <a:gd name="T25" fmla="*/ 3 h 96"/>
                  <a:gd name="T26" fmla="*/ 78 w 86"/>
                  <a:gd name="T27" fmla="*/ 12 h 96"/>
                  <a:gd name="T28" fmla="*/ 85 w 86"/>
                  <a:gd name="T29" fmla="*/ 27 h 96"/>
                  <a:gd name="T30" fmla="*/ 74 w 86"/>
                  <a:gd name="T31" fmla="*/ 30 h 96"/>
                  <a:gd name="T32" fmla="*/ 69 w 86"/>
                  <a:gd name="T33" fmla="*/ 19 h 96"/>
                  <a:gd name="T34" fmla="*/ 60 w 86"/>
                  <a:gd name="T35" fmla="*/ 13 h 96"/>
                  <a:gd name="T36" fmla="*/ 47 w 86"/>
                  <a:gd name="T37" fmla="*/ 10 h 96"/>
                  <a:gd name="T38" fmla="*/ 32 w 86"/>
                  <a:gd name="T39" fmla="*/ 13 h 96"/>
                  <a:gd name="T40" fmla="*/ 22 w 86"/>
                  <a:gd name="T41" fmla="*/ 20 h 96"/>
                  <a:gd name="T42" fmla="*/ 17 w 86"/>
                  <a:gd name="T43" fmla="*/ 29 h 96"/>
                  <a:gd name="T44" fmla="*/ 13 w 86"/>
                  <a:gd name="T45" fmla="*/ 48 h 96"/>
                  <a:gd name="T46" fmla="*/ 17 w 86"/>
                  <a:gd name="T47" fmla="*/ 68 h 96"/>
                  <a:gd name="T48" fmla="*/ 30 w 86"/>
                  <a:gd name="T49" fmla="*/ 81 h 96"/>
                  <a:gd name="T50" fmla="*/ 47 w 86"/>
                  <a:gd name="T51" fmla="*/ 85 h 96"/>
                  <a:gd name="T52" fmla="*/ 63 w 86"/>
                  <a:gd name="T53" fmla="*/ 82 h 96"/>
                  <a:gd name="T54" fmla="*/ 74 w 86"/>
                  <a:gd name="T55" fmla="*/ 75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1"/>
                    </a:lnTo>
                    <a:cubicBezTo>
                      <a:pt x="80" y="86"/>
                      <a:pt x="74" y="90"/>
                      <a:pt x="68" y="92"/>
                    </a:cubicBezTo>
                    <a:cubicBezTo>
                      <a:pt x="61" y="95"/>
                      <a:pt x="55" y="96"/>
                      <a:pt x="48" y="96"/>
                    </a:cubicBezTo>
                    <a:cubicBezTo>
                      <a:pt x="39" y="96"/>
                      <a:pt x="30" y="94"/>
                      <a:pt x="23" y="90"/>
                    </a:cubicBezTo>
                    <a:cubicBezTo>
                      <a:pt x="15" y="86"/>
                      <a:pt x="10" y="80"/>
                      <a:pt x="6" y="73"/>
                    </a:cubicBezTo>
                    <a:cubicBezTo>
                      <a:pt x="2" y="66"/>
                      <a:pt x="0" y="57"/>
                      <a:pt x="0" y="48"/>
                    </a:cubicBezTo>
                    <a:cubicBezTo>
                      <a:pt x="0" y="39"/>
                      <a:pt x="2" y="31"/>
                      <a:pt x="6" y="23"/>
                    </a:cubicBezTo>
                    <a:cubicBezTo>
                      <a:pt x="10" y="15"/>
                      <a:pt x="15" y="9"/>
                      <a:pt x="22" y="6"/>
                    </a:cubicBezTo>
                    <a:cubicBezTo>
                      <a:pt x="29" y="2"/>
                      <a:pt x="38" y="0"/>
                      <a:pt x="47" y="0"/>
                    </a:cubicBezTo>
                    <a:cubicBezTo>
                      <a:pt x="54" y="0"/>
                      <a:pt x="60" y="1"/>
                      <a:pt x="65" y="3"/>
                    </a:cubicBezTo>
                    <a:cubicBezTo>
                      <a:pt x="70" y="5"/>
                      <a:pt x="75" y="8"/>
                      <a:pt x="78" y="12"/>
                    </a:cubicBezTo>
                    <a:cubicBezTo>
                      <a:pt x="81" y="16"/>
                      <a:pt x="83" y="21"/>
                      <a:pt x="85" y="27"/>
                    </a:cubicBezTo>
                    <a:lnTo>
                      <a:pt x="74" y="30"/>
                    </a:lnTo>
                    <a:cubicBezTo>
                      <a:pt x="72" y="26"/>
                      <a:pt x="71" y="22"/>
                      <a:pt x="69" y="19"/>
                    </a:cubicBezTo>
                    <a:cubicBezTo>
                      <a:pt x="66" y="17"/>
                      <a:pt x="64" y="14"/>
                      <a:pt x="60" y="13"/>
                    </a:cubicBezTo>
                    <a:cubicBezTo>
                      <a:pt x="56" y="11"/>
                      <a:pt x="52" y="10"/>
                      <a:pt x="47" y="10"/>
                    </a:cubicBezTo>
                    <a:cubicBezTo>
                      <a:pt x="41" y="10"/>
                      <a:pt x="36" y="11"/>
                      <a:pt x="32" y="13"/>
                    </a:cubicBezTo>
                    <a:cubicBezTo>
                      <a:pt x="28" y="15"/>
                      <a:pt x="25" y="17"/>
                      <a:pt x="22" y="20"/>
                    </a:cubicBezTo>
                    <a:cubicBezTo>
                      <a:pt x="20" y="22"/>
                      <a:pt x="18" y="26"/>
                      <a:pt x="17" y="29"/>
                    </a:cubicBezTo>
                    <a:cubicBezTo>
                      <a:pt x="14" y="35"/>
                      <a:pt x="13" y="41"/>
                      <a:pt x="13" y="48"/>
                    </a:cubicBezTo>
                    <a:cubicBezTo>
                      <a:pt x="13" y="56"/>
                      <a:pt x="14" y="63"/>
                      <a:pt x="17" y="68"/>
                    </a:cubicBezTo>
                    <a:cubicBezTo>
                      <a:pt x="20" y="74"/>
                      <a:pt x="24" y="78"/>
                      <a:pt x="30" y="81"/>
                    </a:cubicBezTo>
                    <a:cubicBezTo>
                      <a:pt x="35" y="83"/>
                      <a:pt x="41" y="85"/>
                      <a:pt x="47" y="85"/>
                    </a:cubicBezTo>
                    <a:cubicBezTo>
                      <a:pt x="52" y="85"/>
                      <a:pt x="58" y="84"/>
                      <a:pt x="63" y="82"/>
                    </a:cubicBezTo>
                    <a:cubicBezTo>
                      <a:pt x="68" y="80"/>
                      <a:pt x="72" y="77"/>
                      <a:pt x="74" y="75"/>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Rectangle 807"/>
              <p:cNvSpPr>
                <a:spLocks noChangeArrowheads="1"/>
              </p:cNvSpPr>
              <p:nvPr/>
            </p:nvSpPr>
            <p:spPr bwMode="auto">
              <a:xfrm>
                <a:off x="4207" y="1751"/>
                <a:ext cx="3"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808"/>
              <p:cNvSpPr>
                <a:spLocks/>
              </p:cNvSpPr>
              <p:nvPr/>
            </p:nvSpPr>
            <p:spPr bwMode="auto">
              <a:xfrm>
                <a:off x="4213" y="1751"/>
                <a:ext cx="17" cy="21"/>
              </a:xfrm>
              <a:custGeom>
                <a:avLst/>
                <a:gdLst>
                  <a:gd name="T0" fmla="*/ 31 w 74"/>
                  <a:gd name="T1" fmla="*/ 93 h 93"/>
                  <a:gd name="T2" fmla="*/ 31 w 74"/>
                  <a:gd name="T3" fmla="*/ 11 h 93"/>
                  <a:gd name="T4" fmla="*/ 0 w 74"/>
                  <a:gd name="T5" fmla="*/ 11 h 93"/>
                  <a:gd name="T6" fmla="*/ 0 w 74"/>
                  <a:gd name="T7" fmla="*/ 0 h 93"/>
                  <a:gd name="T8" fmla="*/ 74 w 74"/>
                  <a:gd name="T9" fmla="*/ 0 h 93"/>
                  <a:gd name="T10" fmla="*/ 74 w 74"/>
                  <a:gd name="T11" fmla="*/ 11 h 93"/>
                  <a:gd name="T12" fmla="*/ 43 w 74"/>
                  <a:gd name="T13" fmla="*/ 11 h 93"/>
                  <a:gd name="T14" fmla="*/ 43 w 74"/>
                  <a:gd name="T15" fmla="*/ 93 h 93"/>
                  <a:gd name="T16" fmla="*/ 31 w 74"/>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3">
                    <a:moveTo>
                      <a:pt x="31" y="93"/>
                    </a:moveTo>
                    <a:lnTo>
                      <a:pt x="31" y="11"/>
                    </a:lnTo>
                    <a:lnTo>
                      <a:pt x="0" y="11"/>
                    </a:lnTo>
                    <a:lnTo>
                      <a:pt x="0" y="0"/>
                    </a:lnTo>
                    <a:lnTo>
                      <a:pt x="74" y="0"/>
                    </a:lnTo>
                    <a:lnTo>
                      <a:pt x="74" y="11"/>
                    </a:lnTo>
                    <a:lnTo>
                      <a:pt x="43" y="11"/>
                    </a:lnTo>
                    <a:lnTo>
                      <a:pt x="43" y="93"/>
                    </a:lnTo>
                    <a:lnTo>
                      <a:pt x="31"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809"/>
              <p:cNvSpPr>
                <a:spLocks noEditPoints="1"/>
              </p:cNvSpPr>
              <p:nvPr/>
            </p:nvSpPr>
            <p:spPr bwMode="auto">
              <a:xfrm>
                <a:off x="4230" y="1751"/>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8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2"/>
                      <a:pt x="44" y="15"/>
                      <a:pt x="42" y="10"/>
                    </a:cubicBezTo>
                    <a:cubicBezTo>
                      <a:pt x="41" y="16"/>
                      <a:pt x="39" y="22"/>
                      <a:pt x="37" y="28"/>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810"/>
              <p:cNvSpPr>
                <a:spLocks/>
              </p:cNvSpPr>
              <p:nvPr/>
            </p:nvSpPr>
            <p:spPr bwMode="auto">
              <a:xfrm>
                <a:off x="4252" y="1751"/>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811"/>
              <p:cNvSpPr>
                <a:spLocks/>
              </p:cNvSpPr>
              <p:nvPr/>
            </p:nvSpPr>
            <p:spPr bwMode="auto">
              <a:xfrm>
                <a:off x="4276" y="1751"/>
                <a:ext cx="7" cy="28"/>
              </a:xfrm>
              <a:custGeom>
                <a:avLst/>
                <a:gdLst>
                  <a:gd name="T0" fmla="*/ 22 w 31"/>
                  <a:gd name="T1" fmla="*/ 122 h 122"/>
                  <a:gd name="T2" fmla="*/ 7 w 31"/>
                  <a:gd name="T3" fmla="*/ 94 h 122"/>
                  <a:gd name="T4" fmla="*/ 0 w 31"/>
                  <a:gd name="T5" fmla="*/ 61 h 122"/>
                  <a:gd name="T6" fmla="*/ 5 w 31"/>
                  <a:gd name="T7" fmla="*/ 32 h 122"/>
                  <a:gd name="T8" fmla="*/ 22 w 31"/>
                  <a:gd name="T9" fmla="*/ 0 h 122"/>
                  <a:gd name="T10" fmla="*/ 31 w 31"/>
                  <a:gd name="T11" fmla="*/ 0 h 122"/>
                  <a:gd name="T12" fmla="*/ 21 w 31"/>
                  <a:gd name="T13" fmla="*/ 19 h 122"/>
                  <a:gd name="T14" fmla="*/ 14 w 31"/>
                  <a:gd name="T15" fmla="*/ 37 h 122"/>
                  <a:gd name="T16" fmla="*/ 12 w 31"/>
                  <a:gd name="T17" fmla="*/ 61 h 122"/>
                  <a:gd name="T18" fmla="*/ 31 w 31"/>
                  <a:gd name="T19" fmla="*/ 122 h 122"/>
                  <a:gd name="T20" fmla="*/ 22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22" y="122"/>
                    </a:moveTo>
                    <a:cubicBezTo>
                      <a:pt x="16" y="114"/>
                      <a:pt x="11" y="104"/>
                      <a:pt x="7" y="94"/>
                    </a:cubicBezTo>
                    <a:cubicBezTo>
                      <a:pt x="2" y="83"/>
                      <a:pt x="0" y="72"/>
                      <a:pt x="0" y="61"/>
                    </a:cubicBezTo>
                    <a:cubicBezTo>
                      <a:pt x="0" y="51"/>
                      <a:pt x="2" y="41"/>
                      <a:pt x="5" y="32"/>
                    </a:cubicBezTo>
                    <a:cubicBezTo>
                      <a:pt x="9" y="21"/>
                      <a:pt x="15" y="10"/>
                      <a:pt x="22" y="0"/>
                    </a:cubicBezTo>
                    <a:lnTo>
                      <a:pt x="31" y="0"/>
                    </a:lnTo>
                    <a:cubicBezTo>
                      <a:pt x="26" y="9"/>
                      <a:pt x="22" y="15"/>
                      <a:pt x="21" y="19"/>
                    </a:cubicBezTo>
                    <a:cubicBezTo>
                      <a:pt x="18" y="24"/>
                      <a:pt x="16" y="31"/>
                      <a:pt x="14" y="37"/>
                    </a:cubicBezTo>
                    <a:cubicBezTo>
                      <a:pt x="13" y="45"/>
                      <a:pt x="12" y="53"/>
                      <a:pt x="12" y="61"/>
                    </a:cubicBezTo>
                    <a:cubicBezTo>
                      <a:pt x="12" y="81"/>
                      <a:pt x="18" y="101"/>
                      <a:pt x="31" y="122"/>
                    </a:cubicBezTo>
                    <a:lnTo>
                      <a:pt x="22"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812"/>
              <p:cNvSpPr>
                <a:spLocks noEditPoints="1"/>
              </p:cNvSpPr>
              <p:nvPr/>
            </p:nvSpPr>
            <p:spPr bwMode="auto">
              <a:xfrm>
                <a:off x="4286" y="1751"/>
                <a:ext cx="16" cy="21"/>
              </a:xfrm>
              <a:custGeom>
                <a:avLst/>
                <a:gdLst>
                  <a:gd name="T0" fmla="*/ 0 w 71"/>
                  <a:gd name="T1" fmla="*/ 93 h 93"/>
                  <a:gd name="T2" fmla="*/ 0 w 71"/>
                  <a:gd name="T3" fmla="*/ 0 h 93"/>
                  <a:gd name="T4" fmla="*/ 35 w 71"/>
                  <a:gd name="T5" fmla="*/ 0 h 93"/>
                  <a:gd name="T6" fmla="*/ 50 w 71"/>
                  <a:gd name="T7" fmla="*/ 1 h 93"/>
                  <a:gd name="T8" fmla="*/ 61 w 71"/>
                  <a:gd name="T9" fmla="*/ 6 h 93"/>
                  <a:gd name="T10" fmla="*/ 68 w 71"/>
                  <a:gd name="T11" fmla="*/ 15 h 93"/>
                  <a:gd name="T12" fmla="*/ 71 w 71"/>
                  <a:gd name="T13" fmla="*/ 27 h 93"/>
                  <a:gd name="T14" fmla="*/ 64 w 71"/>
                  <a:gd name="T15" fmla="*/ 47 h 93"/>
                  <a:gd name="T16" fmla="*/ 37 w 71"/>
                  <a:gd name="T17" fmla="*/ 56 h 93"/>
                  <a:gd name="T18" fmla="*/ 13 w 71"/>
                  <a:gd name="T19" fmla="*/ 56 h 93"/>
                  <a:gd name="T20" fmla="*/ 13 w 71"/>
                  <a:gd name="T21" fmla="*/ 93 h 93"/>
                  <a:gd name="T22" fmla="*/ 0 w 71"/>
                  <a:gd name="T23" fmla="*/ 93 h 93"/>
                  <a:gd name="T24" fmla="*/ 13 w 71"/>
                  <a:gd name="T25" fmla="*/ 45 h 93"/>
                  <a:gd name="T26" fmla="*/ 37 w 71"/>
                  <a:gd name="T27" fmla="*/ 45 h 93"/>
                  <a:gd name="T28" fmla="*/ 54 w 71"/>
                  <a:gd name="T29" fmla="*/ 40 h 93"/>
                  <a:gd name="T30" fmla="*/ 59 w 71"/>
                  <a:gd name="T31" fmla="*/ 28 h 93"/>
                  <a:gd name="T32" fmla="*/ 56 w 71"/>
                  <a:gd name="T33" fmla="*/ 18 h 93"/>
                  <a:gd name="T34" fmla="*/ 48 w 71"/>
                  <a:gd name="T35" fmla="*/ 12 h 93"/>
                  <a:gd name="T36" fmla="*/ 36 w 71"/>
                  <a:gd name="T37" fmla="*/ 11 h 93"/>
                  <a:gd name="T38" fmla="*/ 13 w 71"/>
                  <a:gd name="T39" fmla="*/ 11 h 93"/>
                  <a:gd name="T40" fmla="*/ 13 w 71"/>
                  <a:gd name="T41" fmla="*/ 4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2" y="0"/>
                      <a:pt x="46" y="1"/>
                      <a:pt x="50" y="1"/>
                    </a:cubicBezTo>
                    <a:cubicBezTo>
                      <a:pt x="54" y="2"/>
                      <a:pt x="58" y="4"/>
                      <a:pt x="61" y="6"/>
                    </a:cubicBezTo>
                    <a:cubicBezTo>
                      <a:pt x="64" y="8"/>
                      <a:pt x="67" y="11"/>
                      <a:pt x="68" y="15"/>
                    </a:cubicBezTo>
                    <a:cubicBezTo>
                      <a:pt x="70" y="18"/>
                      <a:pt x="71" y="23"/>
                      <a:pt x="71" y="27"/>
                    </a:cubicBezTo>
                    <a:cubicBezTo>
                      <a:pt x="71" y="35"/>
                      <a:pt x="69" y="42"/>
                      <a:pt x="64" y="47"/>
                    </a:cubicBezTo>
                    <a:cubicBezTo>
                      <a:pt x="59" y="53"/>
                      <a:pt x="50" y="56"/>
                      <a:pt x="37" y="56"/>
                    </a:cubicBezTo>
                    <a:lnTo>
                      <a:pt x="13" y="56"/>
                    </a:lnTo>
                    <a:lnTo>
                      <a:pt x="13" y="93"/>
                    </a:lnTo>
                    <a:lnTo>
                      <a:pt x="0" y="93"/>
                    </a:lnTo>
                    <a:close/>
                    <a:moveTo>
                      <a:pt x="13" y="45"/>
                    </a:moveTo>
                    <a:lnTo>
                      <a:pt x="37" y="45"/>
                    </a:lnTo>
                    <a:cubicBezTo>
                      <a:pt x="45" y="45"/>
                      <a:pt x="50" y="43"/>
                      <a:pt x="54" y="40"/>
                    </a:cubicBezTo>
                    <a:cubicBezTo>
                      <a:pt x="57" y="37"/>
                      <a:pt x="59" y="33"/>
                      <a:pt x="59" y="28"/>
                    </a:cubicBezTo>
                    <a:cubicBezTo>
                      <a:pt x="59" y="24"/>
                      <a:pt x="58" y="20"/>
                      <a:pt x="56" y="18"/>
                    </a:cubicBezTo>
                    <a:cubicBezTo>
                      <a:pt x="54" y="15"/>
                      <a:pt x="51" y="13"/>
                      <a:pt x="48" y="12"/>
                    </a:cubicBezTo>
                    <a:cubicBezTo>
                      <a:pt x="46" y="12"/>
                      <a:pt x="42" y="11"/>
                      <a:pt x="36" y="11"/>
                    </a:cubicBezTo>
                    <a:lnTo>
                      <a:pt x="13" y="11"/>
                    </a:lnTo>
                    <a:lnTo>
                      <a:pt x="13"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813"/>
              <p:cNvSpPr>
                <a:spLocks/>
              </p:cNvSpPr>
              <p:nvPr/>
            </p:nvSpPr>
            <p:spPr bwMode="auto">
              <a:xfrm>
                <a:off x="4304" y="1751"/>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4 w 119"/>
                  <a:gd name="T11" fmla="*/ 63 h 93"/>
                  <a:gd name="T12" fmla="*/ 52 w 119"/>
                  <a:gd name="T13" fmla="*/ 0 h 93"/>
                  <a:gd name="T14" fmla="*/ 67 w 119"/>
                  <a:gd name="T15" fmla="*/ 0 h 93"/>
                  <a:gd name="T16" fmla="*/ 80 w 119"/>
                  <a:gd name="T17" fmla="*/ 47 h 93"/>
                  <a:gd name="T18" fmla="*/ 87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3 h 93"/>
                  <a:gd name="T32" fmla="*/ 59 w 119"/>
                  <a:gd name="T33" fmla="*/ 12 h 93"/>
                  <a:gd name="T34" fmla="*/ 56 w 119"/>
                  <a:gd name="T35" fmla="*/ 23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8"/>
                      <a:pt x="29" y="74"/>
                      <a:pt x="30" y="80"/>
                    </a:cubicBezTo>
                    <a:cubicBezTo>
                      <a:pt x="33" y="70"/>
                      <a:pt x="34" y="65"/>
                      <a:pt x="34" y="63"/>
                    </a:cubicBezTo>
                    <a:lnTo>
                      <a:pt x="52" y="0"/>
                    </a:lnTo>
                    <a:lnTo>
                      <a:pt x="67" y="0"/>
                    </a:lnTo>
                    <a:lnTo>
                      <a:pt x="80" y="47"/>
                    </a:lnTo>
                    <a:cubicBezTo>
                      <a:pt x="84" y="59"/>
                      <a:pt x="86" y="70"/>
                      <a:pt x="87" y="80"/>
                    </a:cubicBezTo>
                    <a:cubicBezTo>
                      <a:pt x="89" y="74"/>
                      <a:pt x="90" y="68"/>
                      <a:pt x="92" y="60"/>
                    </a:cubicBezTo>
                    <a:lnTo>
                      <a:pt x="107" y="0"/>
                    </a:lnTo>
                    <a:lnTo>
                      <a:pt x="119" y="0"/>
                    </a:lnTo>
                    <a:lnTo>
                      <a:pt x="94" y="93"/>
                    </a:lnTo>
                    <a:lnTo>
                      <a:pt x="82" y="93"/>
                    </a:lnTo>
                    <a:lnTo>
                      <a:pt x="62" y="23"/>
                    </a:lnTo>
                    <a:cubicBezTo>
                      <a:pt x="60" y="17"/>
                      <a:pt x="60" y="13"/>
                      <a:pt x="59" y="12"/>
                    </a:cubicBezTo>
                    <a:cubicBezTo>
                      <a:pt x="58" y="16"/>
                      <a:pt x="57" y="20"/>
                      <a:pt x="56" y="23"/>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814"/>
              <p:cNvSpPr>
                <a:spLocks/>
              </p:cNvSpPr>
              <p:nvPr/>
            </p:nvSpPr>
            <p:spPr bwMode="auto">
              <a:xfrm>
                <a:off x="4334" y="1751"/>
                <a:ext cx="20" cy="21"/>
              </a:xfrm>
              <a:custGeom>
                <a:avLst/>
                <a:gdLst>
                  <a:gd name="T0" fmla="*/ 0 w 89"/>
                  <a:gd name="T1" fmla="*/ 93 h 93"/>
                  <a:gd name="T2" fmla="*/ 0 w 89"/>
                  <a:gd name="T3" fmla="*/ 0 h 93"/>
                  <a:gd name="T4" fmla="*/ 18 w 89"/>
                  <a:gd name="T5" fmla="*/ 0 h 93"/>
                  <a:gd name="T6" fmla="*/ 40 w 89"/>
                  <a:gd name="T7" fmla="*/ 66 h 93"/>
                  <a:gd name="T8" fmla="*/ 45 w 89"/>
                  <a:gd name="T9" fmla="*/ 80 h 93"/>
                  <a:gd name="T10" fmla="*/ 50 w 89"/>
                  <a:gd name="T11" fmla="*/ 65 h 93"/>
                  <a:gd name="T12" fmla="*/ 72 w 89"/>
                  <a:gd name="T13" fmla="*/ 0 h 93"/>
                  <a:gd name="T14" fmla="*/ 89 w 89"/>
                  <a:gd name="T15" fmla="*/ 0 h 93"/>
                  <a:gd name="T16" fmla="*/ 89 w 89"/>
                  <a:gd name="T17" fmla="*/ 93 h 93"/>
                  <a:gd name="T18" fmla="*/ 77 w 89"/>
                  <a:gd name="T19" fmla="*/ 93 h 93"/>
                  <a:gd name="T20" fmla="*/ 77 w 89"/>
                  <a:gd name="T21" fmla="*/ 16 h 93"/>
                  <a:gd name="T22" fmla="*/ 50 w 89"/>
                  <a:gd name="T23" fmla="*/ 93 h 93"/>
                  <a:gd name="T24" fmla="*/ 39 w 89"/>
                  <a:gd name="T25" fmla="*/ 93 h 93"/>
                  <a:gd name="T26" fmla="*/ 12 w 89"/>
                  <a:gd name="T27" fmla="*/ 14 h 93"/>
                  <a:gd name="T28" fmla="*/ 12 w 89"/>
                  <a:gd name="T29" fmla="*/ 93 h 93"/>
                  <a:gd name="T30" fmla="*/ 0 w 89"/>
                  <a:gd name="T3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93">
                    <a:moveTo>
                      <a:pt x="0" y="93"/>
                    </a:moveTo>
                    <a:lnTo>
                      <a:pt x="0" y="0"/>
                    </a:lnTo>
                    <a:lnTo>
                      <a:pt x="18" y="0"/>
                    </a:lnTo>
                    <a:lnTo>
                      <a:pt x="40" y="66"/>
                    </a:lnTo>
                    <a:cubicBezTo>
                      <a:pt x="42" y="72"/>
                      <a:pt x="44" y="77"/>
                      <a:pt x="45" y="80"/>
                    </a:cubicBezTo>
                    <a:cubicBezTo>
                      <a:pt x="46" y="77"/>
                      <a:pt x="48" y="72"/>
                      <a:pt x="50" y="65"/>
                    </a:cubicBezTo>
                    <a:lnTo>
                      <a:pt x="72" y="0"/>
                    </a:lnTo>
                    <a:lnTo>
                      <a:pt x="89" y="0"/>
                    </a:lnTo>
                    <a:lnTo>
                      <a:pt x="89" y="93"/>
                    </a:lnTo>
                    <a:lnTo>
                      <a:pt x="77" y="93"/>
                    </a:lnTo>
                    <a:lnTo>
                      <a:pt x="77" y="16"/>
                    </a:lnTo>
                    <a:lnTo>
                      <a:pt x="50" y="93"/>
                    </a:lnTo>
                    <a:lnTo>
                      <a:pt x="39" y="93"/>
                    </a:lnTo>
                    <a:lnTo>
                      <a:pt x="12" y="14"/>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815"/>
              <p:cNvSpPr>
                <a:spLocks noEditPoints="1"/>
              </p:cNvSpPr>
              <p:nvPr/>
            </p:nvSpPr>
            <p:spPr bwMode="auto">
              <a:xfrm>
                <a:off x="4358" y="1758"/>
                <a:ext cx="14" cy="8"/>
              </a:xfrm>
              <a:custGeom>
                <a:avLst/>
                <a:gdLst>
                  <a:gd name="T0" fmla="*/ 61 w 61"/>
                  <a:gd name="T1" fmla="*/ 11 h 39"/>
                  <a:gd name="T2" fmla="*/ 0 w 61"/>
                  <a:gd name="T3" fmla="*/ 11 h 39"/>
                  <a:gd name="T4" fmla="*/ 0 w 61"/>
                  <a:gd name="T5" fmla="*/ 0 h 39"/>
                  <a:gd name="T6" fmla="*/ 61 w 61"/>
                  <a:gd name="T7" fmla="*/ 0 h 39"/>
                  <a:gd name="T8" fmla="*/ 61 w 61"/>
                  <a:gd name="T9" fmla="*/ 11 h 39"/>
                  <a:gd name="T10" fmla="*/ 61 w 61"/>
                  <a:gd name="T11" fmla="*/ 39 h 39"/>
                  <a:gd name="T12" fmla="*/ 0 w 61"/>
                  <a:gd name="T13" fmla="*/ 39 h 39"/>
                  <a:gd name="T14" fmla="*/ 0 w 61"/>
                  <a:gd name="T15" fmla="*/ 28 h 39"/>
                  <a:gd name="T16" fmla="*/ 61 w 61"/>
                  <a:gd name="T17" fmla="*/ 28 h 39"/>
                  <a:gd name="T18" fmla="*/ 61 w 61"/>
                  <a:gd name="T1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39">
                    <a:moveTo>
                      <a:pt x="61" y="11"/>
                    </a:moveTo>
                    <a:lnTo>
                      <a:pt x="0" y="11"/>
                    </a:lnTo>
                    <a:lnTo>
                      <a:pt x="0" y="0"/>
                    </a:lnTo>
                    <a:lnTo>
                      <a:pt x="61" y="0"/>
                    </a:lnTo>
                    <a:lnTo>
                      <a:pt x="61" y="11"/>
                    </a:lnTo>
                    <a:close/>
                    <a:moveTo>
                      <a:pt x="61" y="39"/>
                    </a:moveTo>
                    <a:lnTo>
                      <a:pt x="0" y="39"/>
                    </a:lnTo>
                    <a:lnTo>
                      <a:pt x="0" y="28"/>
                    </a:lnTo>
                    <a:lnTo>
                      <a:pt x="61" y="28"/>
                    </a:lnTo>
                    <a:lnTo>
                      <a:pt x="61"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816"/>
              <p:cNvSpPr>
                <a:spLocks/>
              </p:cNvSpPr>
              <p:nvPr/>
            </p:nvSpPr>
            <p:spPr bwMode="auto">
              <a:xfrm>
                <a:off x="4449" y="1751"/>
                <a:ext cx="7" cy="28"/>
              </a:xfrm>
              <a:custGeom>
                <a:avLst/>
                <a:gdLst>
                  <a:gd name="T0" fmla="*/ 9 w 31"/>
                  <a:gd name="T1" fmla="*/ 122 h 122"/>
                  <a:gd name="T2" fmla="*/ 0 w 31"/>
                  <a:gd name="T3" fmla="*/ 122 h 122"/>
                  <a:gd name="T4" fmla="*/ 19 w 31"/>
                  <a:gd name="T5" fmla="*/ 61 h 122"/>
                  <a:gd name="T6" fmla="*/ 17 w 31"/>
                  <a:gd name="T7" fmla="*/ 37 h 122"/>
                  <a:gd name="T8" fmla="*/ 11 w 31"/>
                  <a:gd name="T9" fmla="*/ 19 h 122"/>
                  <a:gd name="T10" fmla="*/ 0 w 31"/>
                  <a:gd name="T11" fmla="*/ 0 h 122"/>
                  <a:gd name="T12" fmla="*/ 9 w 31"/>
                  <a:gd name="T13" fmla="*/ 0 h 122"/>
                  <a:gd name="T14" fmla="*/ 26 w 31"/>
                  <a:gd name="T15" fmla="*/ 32 h 122"/>
                  <a:gd name="T16" fmla="*/ 31 w 31"/>
                  <a:gd name="T17" fmla="*/ 61 h 122"/>
                  <a:gd name="T18" fmla="*/ 24 w 31"/>
                  <a:gd name="T19" fmla="*/ 94 h 122"/>
                  <a:gd name="T20" fmla="*/ 9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9" y="122"/>
                    </a:moveTo>
                    <a:lnTo>
                      <a:pt x="0" y="122"/>
                    </a:lnTo>
                    <a:cubicBezTo>
                      <a:pt x="13" y="101"/>
                      <a:pt x="19" y="81"/>
                      <a:pt x="19" y="61"/>
                    </a:cubicBezTo>
                    <a:cubicBezTo>
                      <a:pt x="19" y="53"/>
                      <a:pt x="18" y="45"/>
                      <a:pt x="17" y="37"/>
                    </a:cubicBezTo>
                    <a:cubicBezTo>
                      <a:pt x="15" y="31"/>
                      <a:pt x="13" y="25"/>
                      <a:pt x="11" y="19"/>
                    </a:cubicBezTo>
                    <a:cubicBezTo>
                      <a:pt x="9" y="15"/>
                      <a:pt x="6" y="9"/>
                      <a:pt x="0" y="0"/>
                    </a:cubicBezTo>
                    <a:lnTo>
                      <a:pt x="9" y="0"/>
                    </a:lnTo>
                    <a:cubicBezTo>
                      <a:pt x="16" y="10"/>
                      <a:pt x="22" y="21"/>
                      <a:pt x="26" y="32"/>
                    </a:cubicBezTo>
                    <a:cubicBezTo>
                      <a:pt x="29" y="41"/>
                      <a:pt x="31" y="51"/>
                      <a:pt x="31" y="61"/>
                    </a:cubicBezTo>
                    <a:cubicBezTo>
                      <a:pt x="31" y="72"/>
                      <a:pt x="29" y="83"/>
                      <a:pt x="24" y="94"/>
                    </a:cubicBezTo>
                    <a:cubicBezTo>
                      <a:pt x="20" y="104"/>
                      <a:pt x="15" y="114"/>
                      <a:pt x="9" y="12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817"/>
              <p:cNvSpPr>
                <a:spLocks/>
              </p:cNvSpPr>
              <p:nvPr/>
            </p:nvSpPr>
            <p:spPr bwMode="auto">
              <a:xfrm>
                <a:off x="3963" y="1703"/>
                <a:ext cx="7" cy="20"/>
              </a:xfrm>
              <a:custGeom>
                <a:avLst/>
                <a:gdLst>
                  <a:gd name="T0" fmla="*/ 27 w 28"/>
                  <a:gd name="T1" fmla="*/ 89 h 90"/>
                  <a:gd name="T2" fmla="*/ 0 w 28"/>
                  <a:gd name="T3" fmla="*/ 68 h 90"/>
                  <a:gd name="T4" fmla="*/ 8 w 28"/>
                  <a:gd name="T5" fmla="*/ 43 h 90"/>
                  <a:gd name="T6" fmla="*/ 16 w 28"/>
                  <a:gd name="T7" fmla="*/ 21 h 90"/>
                  <a:gd name="T8" fmla="*/ 1 w 28"/>
                  <a:gd name="T9" fmla="*/ 11 h 90"/>
                  <a:gd name="T10" fmla="*/ 1 w 28"/>
                  <a:gd name="T11" fmla="*/ 1 h 90"/>
                  <a:gd name="T12" fmla="*/ 28 w 28"/>
                  <a:gd name="T13" fmla="*/ 21 h 90"/>
                  <a:gd name="T14" fmla="*/ 20 w 28"/>
                  <a:gd name="T15" fmla="*/ 47 h 90"/>
                  <a:gd name="T16" fmla="*/ 12 w 28"/>
                  <a:gd name="T17" fmla="*/ 68 h 90"/>
                  <a:gd name="T18" fmla="*/ 27 w 28"/>
                  <a:gd name="T19" fmla="*/ 78 h 90"/>
                  <a:gd name="T20" fmla="*/ 27 w 28"/>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90">
                    <a:moveTo>
                      <a:pt x="27" y="89"/>
                    </a:moveTo>
                    <a:cubicBezTo>
                      <a:pt x="9" y="90"/>
                      <a:pt x="0" y="80"/>
                      <a:pt x="0" y="68"/>
                    </a:cubicBezTo>
                    <a:cubicBezTo>
                      <a:pt x="0" y="60"/>
                      <a:pt x="3" y="55"/>
                      <a:pt x="8" y="43"/>
                    </a:cubicBezTo>
                    <a:cubicBezTo>
                      <a:pt x="13" y="34"/>
                      <a:pt x="16" y="27"/>
                      <a:pt x="16" y="21"/>
                    </a:cubicBezTo>
                    <a:cubicBezTo>
                      <a:pt x="16" y="15"/>
                      <a:pt x="11" y="12"/>
                      <a:pt x="1" y="11"/>
                    </a:cubicBezTo>
                    <a:lnTo>
                      <a:pt x="1" y="1"/>
                    </a:lnTo>
                    <a:cubicBezTo>
                      <a:pt x="21" y="0"/>
                      <a:pt x="28" y="10"/>
                      <a:pt x="28" y="21"/>
                    </a:cubicBezTo>
                    <a:cubicBezTo>
                      <a:pt x="28" y="28"/>
                      <a:pt x="25" y="34"/>
                      <a:pt x="20" y="47"/>
                    </a:cubicBezTo>
                    <a:cubicBezTo>
                      <a:pt x="16" y="55"/>
                      <a:pt x="12" y="62"/>
                      <a:pt x="12" y="68"/>
                    </a:cubicBezTo>
                    <a:cubicBezTo>
                      <a:pt x="12" y="74"/>
                      <a:pt x="16" y="78"/>
                      <a:pt x="27" y="78"/>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818"/>
              <p:cNvSpPr>
                <a:spLocks/>
              </p:cNvSpPr>
              <p:nvPr/>
            </p:nvSpPr>
            <p:spPr bwMode="auto">
              <a:xfrm>
                <a:off x="3904" y="1703"/>
                <a:ext cx="6" cy="20"/>
              </a:xfrm>
              <a:custGeom>
                <a:avLst/>
                <a:gdLst>
                  <a:gd name="T0" fmla="*/ 26 w 27"/>
                  <a:gd name="T1" fmla="*/ 89 h 90"/>
                  <a:gd name="T2" fmla="*/ 0 w 27"/>
                  <a:gd name="T3" fmla="*/ 68 h 90"/>
                  <a:gd name="T4" fmla="*/ 7 w 27"/>
                  <a:gd name="T5" fmla="*/ 43 h 90"/>
                  <a:gd name="T6" fmla="*/ 15 w 27"/>
                  <a:gd name="T7" fmla="*/ 21 h 90"/>
                  <a:gd name="T8" fmla="*/ 0 w 27"/>
                  <a:gd name="T9" fmla="*/ 11 h 90"/>
                  <a:gd name="T10" fmla="*/ 0 w 27"/>
                  <a:gd name="T11" fmla="*/ 1 h 90"/>
                  <a:gd name="T12" fmla="*/ 27 w 27"/>
                  <a:gd name="T13" fmla="*/ 21 h 90"/>
                  <a:gd name="T14" fmla="*/ 19 w 27"/>
                  <a:gd name="T15" fmla="*/ 47 h 90"/>
                  <a:gd name="T16" fmla="*/ 11 w 27"/>
                  <a:gd name="T17" fmla="*/ 68 h 90"/>
                  <a:gd name="T18" fmla="*/ 26 w 27"/>
                  <a:gd name="T19" fmla="*/ 78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0"/>
                      <a:pt x="2" y="55"/>
                      <a:pt x="7" y="43"/>
                    </a:cubicBezTo>
                    <a:cubicBezTo>
                      <a:pt x="12" y="34"/>
                      <a:pt x="15" y="27"/>
                      <a:pt x="15" y="21"/>
                    </a:cubicBezTo>
                    <a:cubicBezTo>
                      <a:pt x="15" y="15"/>
                      <a:pt x="10" y="12"/>
                      <a:pt x="0" y="11"/>
                    </a:cubicBezTo>
                    <a:lnTo>
                      <a:pt x="0" y="1"/>
                    </a:lnTo>
                    <a:cubicBezTo>
                      <a:pt x="20" y="0"/>
                      <a:pt x="27" y="10"/>
                      <a:pt x="27" y="21"/>
                    </a:cubicBezTo>
                    <a:cubicBezTo>
                      <a:pt x="27" y="28"/>
                      <a:pt x="25" y="34"/>
                      <a:pt x="19" y="47"/>
                    </a:cubicBezTo>
                    <a:cubicBezTo>
                      <a:pt x="15" y="55"/>
                      <a:pt x="11" y="62"/>
                      <a:pt x="11" y="68"/>
                    </a:cubicBezTo>
                    <a:cubicBezTo>
                      <a:pt x="11" y="74"/>
                      <a:pt x="16" y="78"/>
                      <a:pt x="26" y="78"/>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819"/>
              <p:cNvSpPr>
                <a:spLocks/>
              </p:cNvSpPr>
              <p:nvPr/>
            </p:nvSpPr>
            <p:spPr bwMode="auto">
              <a:xfrm>
                <a:off x="4283"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820"/>
              <p:cNvSpPr>
                <a:spLocks/>
              </p:cNvSpPr>
              <p:nvPr/>
            </p:nvSpPr>
            <p:spPr bwMode="auto">
              <a:xfrm>
                <a:off x="4399"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821"/>
              <p:cNvSpPr>
                <a:spLocks/>
              </p:cNvSpPr>
              <p:nvPr/>
            </p:nvSpPr>
            <p:spPr bwMode="auto">
              <a:xfrm>
                <a:off x="4229"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822"/>
              <p:cNvSpPr>
                <a:spLocks/>
              </p:cNvSpPr>
              <p:nvPr/>
            </p:nvSpPr>
            <p:spPr bwMode="auto">
              <a:xfrm>
                <a:off x="4018"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823"/>
              <p:cNvSpPr>
                <a:spLocks noEditPoints="1"/>
              </p:cNvSpPr>
              <p:nvPr/>
            </p:nvSpPr>
            <p:spPr bwMode="auto">
              <a:xfrm>
                <a:off x="3862" y="1961"/>
                <a:ext cx="33" cy="35"/>
              </a:xfrm>
              <a:custGeom>
                <a:avLst/>
                <a:gdLst>
                  <a:gd name="T0" fmla="*/ 0 w 144"/>
                  <a:gd name="T1" fmla="*/ 155 h 155"/>
                  <a:gd name="T2" fmla="*/ 59 w 144"/>
                  <a:gd name="T3" fmla="*/ 0 h 155"/>
                  <a:gd name="T4" fmla="*/ 81 w 144"/>
                  <a:gd name="T5" fmla="*/ 0 h 155"/>
                  <a:gd name="T6" fmla="*/ 144 w 144"/>
                  <a:gd name="T7" fmla="*/ 155 h 155"/>
                  <a:gd name="T8" fmla="*/ 121 w 144"/>
                  <a:gd name="T9" fmla="*/ 155 h 155"/>
                  <a:gd name="T10" fmla="*/ 103 w 144"/>
                  <a:gd name="T11" fmla="*/ 108 h 155"/>
                  <a:gd name="T12" fmla="*/ 38 w 144"/>
                  <a:gd name="T13" fmla="*/ 108 h 155"/>
                  <a:gd name="T14" fmla="*/ 21 w 144"/>
                  <a:gd name="T15" fmla="*/ 155 h 155"/>
                  <a:gd name="T16" fmla="*/ 0 w 144"/>
                  <a:gd name="T17" fmla="*/ 155 h 155"/>
                  <a:gd name="T18" fmla="*/ 44 w 144"/>
                  <a:gd name="T19" fmla="*/ 91 h 155"/>
                  <a:gd name="T20" fmla="*/ 97 w 144"/>
                  <a:gd name="T21" fmla="*/ 91 h 155"/>
                  <a:gd name="T22" fmla="*/ 80 w 144"/>
                  <a:gd name="T23" fmla="*/ 48 h 155"/>
                  <a:gd name="T24" fmla="*/ 69 w 144"/>
                  <a:gd name="T25" fmla="*/ 16 h 155"/>
                  <a:gd name="T26" fmla="*/ 61 w 144"/>
                  <a:gd name="T27" fmla="*/ 46 h 155"/>
                  <a:gd name="T28" fmla="*/ 44 w 144"/>
                  <a:gd name="T29" fmla="*/ 9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55">
                    <a:moveTo>
                      <a:pt x="0" y="155"/>
                    </a:moveTo>
                    <a:lnTo>
                      <a:pt x="59" y="0"/>
                    </a:lnTo>
                    <a:lnTo>
                      <a:pt x="81" y="0"/>
                    </a:lnTo>
                    <a:lnTo>
                      <a:pt x="144" y="155"/>
                    </a:lnTo>
                    <a:lnTo>
                      <a:pt x="121" y="155"/>
                    </a:lnTo>
                    <a:lnTo>
                      <a:pt x="103" y="108"/>
                    </a:lnTo>
                    <a:lnTo>
                      <a:pt x="38" y="108"/>
                    </a:lnTo>
                    <a:lnTo>
                      <a:pt x="21" y="155"/>
                    </a:lnTo>
                    <a:lnTo>
                      <a:pt x="0" y="155"/>
                    </a:lnTo>
                    <a:close/>
                    <a:moveTo>
                      <a:pt x="44" y="91"/>
                    </a:moveTo>
                    <a:lnTo>
                      <a:pt x="97" y="91"/>
                    </a:lnTo>
                    <a:lnTo>
                      <a:pt x="80" y="48"/>
                    </a:lnTo>
                    <a:cubicBezTo>
                      <a:pt x="75" y="35"/>
                      <a:pt x="72" y="25"/>
                      <a:pt x="69" y="16"/>
                    </a:cubicBezTo>
                    <a:cubicBezTo>
                      <a:pt x="67" y="26"/>
                      <a:pt x="65" y="36"/>
                      <a:pt x="61" y="46"/>
                    </a:cubicBezTo>
                    <a:lnTo>
                      <a:pt x="44" y="9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824"/>
              <p:cNvSpPr>
                <a:spLocks/>
              </p:cNvSpPr>
              <p:nvPr/>
            </p:nvSpPr>
            <p:spPr bwMode="auto">
              <a:xfrm>
                <a:off x="3898" y="1970"/>
                <a:ext cx="14" cy="26"/>
              </a:xfrm>
              <a:custGeom>
                <a:avLst/>
                <a:gdLst>
                  <a:gd name="T0" fmla="*/ 0 w 61"/>
                  <a:gd name="T1" fmla="*/ 115 h 115"/>
                  <a:gd name="T2" fmla="*/ 0 w 61"/>
                  <a:gd name="T3" fmla="*/ 3 h 115"/>
                  <a:gd name="T4" fmla="*/ 17 w 61"/>
                  <a:gd name="T5" fmla="*/ 3 h 115"/>
                  <a:gd name="T6" fmla="*/ 17 w 61"/>
                  <a:gd name="T7" fmla="*/ 20 h 115"/>
                  <a:gd name="T8" fmla="*/ 29 w 61"/>
                  <a:gd name="T9" fmla="*/ 4 h 115"/>
                  <a:gd name="T10" fmla="*/ 41 w 61"/>
                  <a:gd name="T11" fmla="*/ 0 h 115"/>
                  <a:gd name="T12" fmla="*/ 61 w 61"/>
                  <a:gd name="T13" fmla="*/ 6 h 115"/>
                  <a:gd name="T14" fmla="*/ 54 w 61"/>
                  <a:gd name="T15" fmla="*/ 24 h 115"/>
                  <a:gd name="T16" fmla="*/ 40 w 61"/>
                  <a:gd name="T17" fmla="*/ 20 h 115"/>
                  <a:gd name="T18" fmla="*/ 29 w 61"/>
                  <a:gd name="T19" fmla="*/ 23 h 115"/>
                  <a:gd name="T20" fmla="*/ 22 w 61"/>
                  <a:gd name="T21" fmla="*/ 34 h 115"/>
                  <a:gd name="T22" fmla="*/ 19 w 61"/>
                  <a:gd name="T23" fmla="*/ 56 h 115"/>
                  <a:gd name="T24" fmla="*/ 19 w 61"/>
                  <a:gd name="T25" fmla="*/ 115 h 115"/>
                  <a:gd name="T26" fmla="*/ 0 w 61"/>
                  <a:gd name="T2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115">
                    <a:moveTo>
                      <a:pt x="0" y="115"/>
                    </a:moveTo>
                    <a:lnTo>
                      <a:pt x="0" y="3"/>
                    </a:lnTo>
                    <a:lnTo>
                      <a:pt x="17" y="3"/>
                    </a:lnTo>
                    <a:lnTo>
                      <a:pt x="17" y="20"/>
                    </a:lnTo>
                    <a:cubicBezTo>
                      <a:pt x="22" y="12"/>
                      <a:pt x="26" y="6"/>
                      <a:pt x="29" y="4"/>
                    </a:cubicBezTo>
                    <a:cubicBezTo>
                      <a:pt x="33" y="1"/>
                      <a:pt x="37" y="0"/>
                      <a:pt x="41" y="0"/>
                    </a:cubicBezTo>
                    <a:cubicBezTo>
                      <a:pt x="48" y="0"/>
                      <a:pt x="54" y="2"/>
                      <a:pt x="61" y="6"/>
                    </a:cubicBezTo>
                    <a:lnTo>
                      <a:pt x="54" y="24"/>
                    </a:lnTo>
                    <a:cubicBezTo>
                      <a:pt x="50" y="21"/>
                      <a:pt x="45" y="20"/>
                      <a:pt x="40" y="20"/>
                    </a:cubicBezTo>
                    <a:cubicBezTo>
                      <a:pt x="36" y="20"/>
                      <a:pt x="33" y="21"/>
                      <a:pt x="29" y="23"/>
                    </a:cubicBezTo>
                    <a:cubicBezTo>
                      <a:pt x="26" y="26"/>
                      <a:pt x="24" y="29"/>
                      <a:pt x="22" y="34"/>
                    </a:cubicBezTo>
                    <a:cubicBezTo>
                      <a:pt x="20" y="41"/>
                      <a:pt x="19" y="48"/>
                      <a:pt x="19" y="56"/>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825"/>
              <p:cNvSpPr>
                <a:spLocks noEditPoints="1"/>
              </p:cNvSpPr>
              <p:nvPr/>
            </p:nvSpPr>
            <p:spPr bwMode="auto">
              <a:xfrm>
                <a:off x="3913" y="1961"/>
                <a:ext cx="22" cy="35"/>
              </a:xfrm>
              <a:custGeom>
                <a:avLst/>
                <a:gdLst>
                  <a:gd name="T0" fmla="*/ 79 w 97"/>
                  <a:gd name="T1" fmla="*/ 155 h 157"/>
                  <a:gd name="T2" fmla="*/ 79 w 97"/>
                  <a:gd name="T3" fmla="*/ 140 h 157"/>
                  <a:gd name="T4" fmla="*/ 48 w 97"/>
                  <a:gd name="T5" fmla="*/ 157 h 157"/>
                  <a:gd name="T6" fmla="*/ 23 w 97"/>
                  <a:gd name="T7" fmla="*/ 150 h 157"/>
                  <a:gd name="T8" fmla="*/ 6 w 97"/>
                  <a:gd name="T9" fmla="*/ 129 h 157"/>
                  <a:gd name="T10" fmla="*/ 0 w 97"/>
                  <a:gd name="T11" fmla="*/ 99 h 157"/>
                  <a:gd name="T12" fmla="*/ 5 w 97"/>
                  <a:gd name="T13" fmla="*/ 68 h 157"/>
                  <a:gd name="T14" fmla="*/ 22 w 97"/>
                  <a:gd name="T15" fmla="*/ 47 h 157"/>
                  <a:gd name="T16" fmla="*/ 47 w 97"/>
                  <a:gd name="T17" fmla="*/ 40 h 157"/>
                  <a:gd name="T18" fmla="*/ 65 w 97"/>
                  <a:gd name="T19" fmla="*/ 44 h 157"/>
                  <a:gd name="T20" fmla="*/ 78 w 97"/>
                  <a:gd name="T21" fmla="*/ 55 h 157"/>
                  <a:gd name="T22" fmla="*/ 78 w 97"/>
                  <a:gd name="T23" fmla="*/ 0 h 157"/>
                  <a:gd name="T24" fmla="*/ 97 w 97"/>
                  <a:gd name="T25" fmla="*/ 0 h 157"/>
                  <a:gd name="T26" fmla="*/ 97 w 97"/>
                  <a:gd name="T27" fmla="*/ 155 h 157"/>
                  <a:gd name="T28" fmla="*/ 79 w 97"/>
                  <a:gd name="T29" fmla="*/ 155 h 157"/>
                  <a:gd name="T30" fmla="*/ 19 w 97"/>
                  <a:gd name="T31" fmla="*/ 99 h 157"/>
                  <a:gd name="T32" fmla="*/ 28 w 97"/>
                  <a:gd name="T33" fmla="*/ 131 h 157"/>
                  <a:gd name="T34" fmla="*/ 50 w 97"/>
                  <a:gd name="T35" fmla="*/ 142 h 157"/>
                  <a:gd name="T36" fmla="*/ 71 w 97"/>
                  <a:gd name="T37" fmla="*/ 131 h 157"/>
                  <a:gd name="T38" fmla="*/ 79 w 97"/>
                  <a:gd name="T39" fmla="*/ 100 h 157"/>
                  <a:gd name="T40" fmla="*/ 71 w 97"/>
                  <a:gd name="T41" fmla="*/ 67 h 157"/>
                  <a:gd name="T42" fmla="*/ 49 w 97"/>
                  <a:gd name="T43" fmla="*/ 56 h 157"/>
                  <a:gd name="T44" fmla="*/ 28 w 97"/>
                  <a:gd name="T45" fmla="*/ 66 h 157"/>
                  <a:gd name="T46" fmla="*/ 19 w 97"/>
                  <a:gd name="T47" fmla="*/ 9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57">
                    <a:moveTo>
                      <a:pt x="79" y="155"/>
                    </a:moveTo>
                    <a:lnTo>
                      <a:pt x="79" y="140"/>
                    </a:lnTo>
                    <a:cubicBezTo>
                      <a:pt x="72" y="152"/>
                      <a:pt x="62" y="157"/>
                      <a:pt x="48" y="157"/>
                    </a:cubicBezTo>
                    <a:cubicBezTo>
                      <a:pt x="39" y="157"/>
                      <a:pt x="31" y="155"/>
                      <a:pt x="23" y="150"/>
                    </a:cubicBezTo>
                    <a:cubicBezTo>
                      <a:pt x="16" y="145"/>
                      <a:pt x="10" y="138"/>
                      <a:pt x="6" y="129"/>
                    </a:cubicBezTo>
                    <a:cubicBezTo>
                      <a:pt x="2" y="120"/>
                      <a:pt x="0" y="110"/>
                      <a:pt x="0" y="99"/>
                    </a:cubicBezTo>
                    <a:cubicBezTo>
                      <a:pt x="0" y="88"/>
                      <a:pt x="1" y="77"/>
                      <a:pt x="5" y="68"/>
                    </a:cubicBezTo>
                    <a:cubicBezTo>
                      <a:pt x="9" y="59"/>
                      <a:pt x="14" y="52"/>
                      <a:pt x="22" y="47"/>
                    </a:cubicBezTo>
                    <a:cubicBezTo>
                      <a:pt x="29" y="43"/>
                      <a:pt x="38" y="40"/>
                      <a:pt x="47" y="40"/>
                    </a:cubicBezTo>
                    <a:cubicBezTo>
                      <a:pt x="54" y="40"/>
                      <a:pt x="60" y="42"/>
                      <a:pt x="65" y="44"/>
                    </a:cubicBezTo>
                    <a:cubicBezTo>
                      <a:pt x="70" y="47"/>
                      <a:pt x="75" y="51"/>
                      <a:pt x="78" y="55"/>
                    </a:cubicBezTo>
                    <a:lnTo>
                      <a:pt x="78" y="0"/>
                    </a:lnTo>
                    <a:lnTo>
                      <a:pt x="97" y="0"/>
                    </a:lnTo>
                    <a:lnTo>
                      <a:pt x="97" y="155"/>
                    </a:lnTo>
                    <a:lnTo>
                      <a:pt x="79" y="155"/>
                    </a:lnTo>
                    <a:close/>
                    <a:moveTo>
                      <a:pt x="19" y="99"/>
                    </a:moveTo>
                    <a:cubicBezTo>
                      <a:pt x="19" y="113"/>
                      <a:pt x="22" y="124"/>
                      <a:pt x="28" y="131"/>
                    </a:cubicBezTo>
                    <a:cubicBezTo>
                      <a:pt x="34" y="138"/>
                      <a:pt x="41" y="142"/>
                      <a:pt x="50" y="142"/>
                    </a:cubicBezTo>
                    <a:cubicBezTo>
                      <a:pt x="58" y="142"/>
                      <a:pt x="65" y="138"/>
                      <a:pt x="71" y="131"/>
                    </a:cubicBezTo>
                    <a:cubicBezTo>
                      <a:pt x="76" y="125"/>
                      <a:pt x="79" y="114"/>
                      <a:pt x="79" y="100"/>
                    </a:cubicBezTo>
                    <a:cubicBezTo>
                      <a:pt x="79" y="85"/>
                      <a:pt x="76" y="74"/>
                      <a:pt x="71" y="67"/>
                    </a:cubicBezTo>
                    <a:cubicBezTo>
                      <a:pt x="65" y="59"/>
                      <a:pt x="57" y="56"/>
                      <a:pt x="49" y="56"/>
                    </a:cubicBezTo>
                    <a:cubicBezTo>
                      <a:pt x="40" y="56"/>
                      <a:pt x="33" y="59"/>
                      <a:pt x="28" y="66"/>
                    </a:cubicBezTo>
                    <a:cubicBezTo>
                      <a:pt x="22" y="73"/>
                      <a:pt x="19" y="84"/>
                      <a:pt x="19" y="9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826"/>
              <p:cNvSpPr>
                <a:spLocks/>
              </p:cNvSpPr>
              <p:nvPr/>
            </p:nvSpPr>
            <p:spPr bwMode="auto">
              <a:xfrm>
                <a:off x="3942" y="1970"/>
                <a:ext cx="20" cy="26"/>
              </a:xfrm>
              <a:custGeom>
                <a:avLst/>
                <a:gdLst>
                  <a:gd name="T0" fmla="*/ 74 w 91"/>
                  <a:gd name="T1" fmla="*/ 112 h 114"/>
                  <a:gd name="T2" fmla="*/ 74 w 91"/>
                  <a:gd name="T3" fmla="*/ 95 h 114"/>
                  <a:gd name="T4" fmla="*/ 38 w 91"/>
                  <a:gd name="T5" fmla="*/ 114 h 114"/>
                  <a:gd name="T6" fmla="*/ 20 w 91"/>
                  <a:gd name="T7" fmla="*/ 110 h 114"/>
                  <a:gd name="T8" fmla="*/ 7 w 91"/>
                  <a:gd name="T9" fmla="*/ 101 h 114"/>
                  <a:gd name="T10" fmla="*/ 1 w 91"/>
                  <a:gd name="T11" fmla="*/ 87 h 114"/>
                  <a:gd name="T12" fmla="*/ 0 w 91"/>
                  <a:gd name="T13" fmla="*/ 69 h 114"/>
                  <a:gd name="T14" fmla="*/ 0 w 91"/>
                  <a:gd name="T15" fmla="*/ 0 h 114"/>
                  <a:gd name="T16" fmla="*/ 19 w 91"/>
                  <a:gd name="T17" fmla="*/ 0 h 114"/>
                  <a:gd name="T18" fmla="*/ 19 w 91"/>
                  <a:gd name="T19" fmla="*/ 62 h 114"/>
                  <a:gd name="T20" fmla="*/ 20 w 91"/>
                  <a:gd name="T21" fmla="*/ 82 h 114"/>
                  <a:gd name="T22" fmla="*/ 28 w 91"/>
                  <a:gd name="T23" fmla="*/ 94 h 114"/>
                  <a:gd name="T24" fmla="*/ 42 w 91"/>
                  <a:gd name="T25" fmla="*/ 98 h 114"/>
                  <a:gd name="T26" fmla="*/ 58 w 91"/>
                  <a:gd name="T27" fmla="*/ 93 h 114"/>
                  <a:gd name="T28" fmla="*/ 69 w 91"/>
                  <a:gd name="T29" fmla="*/ 81 h 114"/>
                  <a:gd name="T30" fmla="*/ 72 w 91"/>
                  <a:gd name="T31" fmla="*/ 60 h 114"/>
                  <a:gd name="T32" fmla="*/ 72 w 91"/>
                  <a:gd name="T33" fmla="*/ 0 h 114"/>
                  <a:gd name="T34" fmla="*/ 91 w 91"/>
                  <a:gd name="T35" fmla="*/ 0 h 114"/>
                  <a:gd name="T36" fmla="*/ 91 w 91"/>
                  <a:gd name="T37" fmla="*/ 112 h 114"/>
                  <a:gd name="T38" fmla="*/ 74 w 91"/>
                  <a:gd name="T39" fmla="*/ 11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1" h="114">
                    <a:moveTo>
                      <a:pt x="74" y="112"/>
                    </a:moveTo>
                    <a:lnTo>
                      <a:pt x="74" y="95"/>
                    </a:lnTo>
                    <a:cubicBezTo>
                      <a:pt x="65" y="108"/>
                      <a:pt x="53" y="114"/>
                      <a:pt x="38" y="114"/>
                    </a:cubicBezTo>
                    <a:cubicBezTo>
                      <a:pt x="32" y="114"/>
                      <a:pt x="26" y="113"/>
                      <a:pt x="20" y="110"/>
                    </a:cubicBezTo>
                    <a:cubicBezTo>
                      <a:pt x="14" y="108"/>
                      <a:pt x="10" y="105"/>
                      <a:pt x="7" y="101"/>
                    </a:cubicBezTo>
                    <a:cubicBezTo>
                      <a:pt x="4" y="97"/>
                      <a:pt x="2" y="92"/>
                      <a:pt x="1" y="87"/>
                    </a:cubicBezTo>
                    <a:cubicBezTo>
                      <a:pt x="1" y="83"/>
                      <a:pt x="0" y="77"/>
                      <a:pt x="0" y="69"/>
                    </a:cubicBezTo>
                    <a:lnTo>
                      <a:pt x="0" y="0"/>
                    </a:lnTo>
                    <a:lnTo>
                      <a:pt x="19" y="0"/>
                    </a:lnTo>
                    <a:lnTo>
                      <a:pt x="19" y="62"/>
                    </a:lnTo>
                    <a:cubicBezTo>
                      <a:pt x="19" y="72"/>
                      <a:pt x="20" y="78"/>
                      <a:pt x="20" y="82"/>
                    </a:cubicBezTo>
                    <a:cubicBezTo>
                      <a:pt x="22" y="87"/>
                      <a:pt x="24" y="91"/>
                      <a:pt x="28" y="94"/>
                    </a:cubicBezTo>
                    <a:cubicBezTo>
                      <a:pt x="32" y="96"/>
                      <a:pt x="37" y="98"/>
                      <a:pt x="42" y="98"/>
                    </a:cubicBezTo>
                    <a:cubicBezTo>
                      <a:pt x="48" y="98"/>
                      <a:pt x="53" y="96"/>
                      <a:pt x="58" y="93"/>
                    </a:cubicBezTo>
                    <a:cubicBezTo>
                      <a:pt x="63" y="90"/>
                      <a:pt x="67" y="87"/>
                      <a:pt x="69" y="81"/>
                    </a:cubicBezTo>
                    <a:cubicBezTo>
                      <a:pt x="71" y="76"/>
                      <a:pt x="72" y="69"/>
                      <a:pt x="72" y="60"/>
                    </a:cubicBezTo>
                    <a:lnTo>
                      <a:pt x="72" y="0"/>
                    </a:lnTo>
                    <a:lnTo>
                      <a:pt x="91" y="0"/>
                    </a:lnTo>
                    <a:lnTo>
                      <a:pt x="91" y="112"/>
                    </a:lnTo>
                    <a:lnTo>
                      <a:pt x="74" y="11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827"/>
              <p:cNvSpPr>
                <a:spLocks noEditPoints="1"/>
              </p:cNvSpPr>
              <p:nvPr/>
            </p:nvSpPr>
            <p:spPr bwMode="auto">
              <a:xfrm>
                <a:off x="3969" y="1961"/>
                <a:ext cx="4" cy="35"/>
              </a:xfrm>
              <a:custGeom>
                <a:avLst/>
                <a:gdLst>
                  <a:gd name="T0" fmla="*/ 0 w 19"/>
                  <a:gd name="T1" fmla="*/ 22 h 155"/>
                  <a:gd name="T2" fmla="*/ 0 w 19"/>
                  <a:gd name="T3" fmla="*/ 0 h 155"/>
                  <a:gd name="T4" fmla="*/ 19 w 19"/>
                  <a:gd name="T5" fmla="*/ 0 h 155"/>
                  <a:gd name="T6" fmla="*/ 19 w 19"/>
                  <a:gd name="T7" fmla="*/ 22 h 155"/>
                  <a:gd name="T8" fmla="*/ 0 w 19"/>
                  <a:gd name="T9" fmla="*/ 22 h 155"/>
                  <a:gd name="T10" fmla="*/ 0 w 19"/>
                  <a:gd name="T11" fmla="*/ 155 h 155"/>
                  <a:gd name="T12" fmla="*/ 0 w 19"/>
                  <a:gd name="T13" fmla="*/ 43 h 155"/>
                  <a:gd name="T14" fmla="*/ 19 w 19"/>
                  <a:gd name="T15" fmla="*/ 43 h 155"/>
                  <a:gd name="T16" fmla="*/ 19 w 19"/>
                  <a:gd name="T17" fmla="*/ 155 h 155"/>
                  <a:gd name="T18" fmla="*/ 0 w 19"/>
                  <a:gd name="T19"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55">
                    <a:moveTo>
                      <a:pt x="0" y="22"/>
                    </a:moveTo>
                    <a:lnTo>
                      <a:pt x="0" y="0"/>
                    </a:lnTo>
                    <a:lnTo>
                      <a:pt x="19" y="0"/>
                    </a:lnTo>
                    <a:lnTo>
                      <a:pt x="19" y="22"/>
                    </a:lnTo>
                    <a:lnTo>
                      <a:pt x="0" y="22"/>
                    </a:lnTo>
                    <a:close/>
                    <a:moveTo>
                      <a:pt x="0" y="155"/>
                    </a:moveTo>
                    <a:lnTo>
                      <a:pt x="0" y="43"/>
                    </a:lnTo>
                    <a:lnTo>
                      <a:pt x="19" y="43"/>
                    </a:lnTo>
                    <a:lnTo>
                      <a:pt x="19" y="155"/>
                    </a:lnTo>
                    <a:lnTo>
                      <a:pt x="0" y="1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828"/>
              <p:cNvSpPr>
                <a:spLocks/>
              </p:cNvSpPr>
              <p:nvPr/>
            </p:nvSpPr>
            <p:spPr bwMode="auto">
              <a:xfrm>
                <a:off x="3980" y="1970"/>
                <a:ext cx="21" cy="26"/>
              </a:xfrm>
              <a:custGeom>
                <a:avLst/>
                <a:gdLst>
                  <a:gd name="T0" fmla="*/ 0 w 91"/>
                  <a:gd name="T1" fmla="*/ 115 h 115"/>
                  <a:gd name="T2" fmla="*/ 0 w 91"/>
                  <a:gd name="T3" fmla="*/ 3 h 115"/>
                  <a:gd name="T4" fmla="*/ 17 w 91"/>
                  <a:gd name="T5" fmla="*/ 3 h 115"/>
                  <a:gd name="T6" fmla="*/ 17 w 91"/>
                  <a:gd name="T7" fmla="*/ 19 h 115"/>
                  <a:gd name="T8" fmla="*/ 53 w 91"/>
                  <a:gd name="T9" fmla="*/ 0 h 115"/>
                  <a:gd name="T10" fmla="*/ 71 w 91"/>
                  <a:gd name="T11" fmla="*/ 4 h 115"/>
                  <a:gd name="T12" fmla="*/ 84 w 91"/>
                  <a:gd name="T13" fmla="*/ 13 h 115"/>
                  <a:gd name="T14" fmla="*/ 90 w 91"/>
                  <a:gd name="T15" fmla="*/ 27 h 115"/>
                  <a:gd name="T16" fmla="*/ 91 w 91"/>
                  <a:gd name="T17" fmla="*/ 46 h 115"/>
                  <a:gd name="T18" fmla="*/ 91 w 91"/>
                  <a:gd name="T19" fmla="*/ 115 h 115"/>
                  <a:gd name="T20" fmla="*/ 72 w 91"/>
                  <a:gd name="T21" fmla="*/ 115 h 115"/>
                  <a:gd name="T22" fmla="*/ 72 w 91"/>
                  <a:gd name="T23" fmla="*/ 46 h 115"/>
                  <a:gd name="T24" fmla="*/ 70 w 91"/>
                  <a:gd name="T25" fmla="*/ 29 h 115"/>
                  <a:gd name="T26" fmla="*/ 62 w 91"/>
                  <a:gd name="T27" fmla="*/ 20 h 115"/>
                  <a:gd name="T28" fmla="*/ 49 w 91"/>
                  <a:gd name="T29" fmla="*/ 17 h 115"/>
                  <a:gd name="T30" fmla="*/ 28 w 91"/>
                  <a:gd name="T31" fmla="*/ 24 h 115"/>
                  <a:gd name="T32" fmla="*/ 19 w 91"/>
                  <a:gd name="T33" fmla="*/ 53 h 115"/>
                  <a:gd name="T34" fmla="*/ 19 w 91"/>
                  <a:gd name="T35" fmla="*/ 115 h 115"/>
                  <a:gd name="T36" fmla="*/ 0 w 91"/>
                  <a:gd name="T3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15">
                    <a:moveTo>
                      <a:pt x="0" y="115"/>
                    </a:moveTo>
                    <a:lnTo>
                      <a:pt x="0" y="3"/>
                    </a:lnTo>
                    <a:lnTo>
                      <a:pt x="17" y="3"/>
                    </a:lnTo>
                    <a:lnTo>
                      <a:pt x="17" y="19"/>
                    </a:lnTo>
                    <a:cubicBezTo>
                      <a:pt x="25" y="6"/>
                      <a:pt x="37" y="0"/>
                      <a:pt x="53" y="0"/>
                    </a:cubicBezTo>
                    <a:cubicBezTo>
                      <a:pt x="59" y="0"/>
                      <a:pt x="66" y="1"/>
                      <a:pt x="71" y="4"/>
                    </a:cubicBezTo>
                    <a:cubicBezTo>
                      <a:pt x="77" y="6"/>
                      <a:pt x="81" y="9"/>
                      <a:pt x="84" y="13"/>
                    </a:cubicBezTo>
                    <a:cubicBezTo>
                      <a:pt x="87" y="17"/>
                      <a:pt x="89" y="22"/>
                      <a:pt x="90" y="27"/>
                    </a:cubicBezTo>
                    <a:cubicBezTo>
                      <a:pt x="91" y="31"/>
                      <a:pt x="91" y="37"/>
                      <a:pt x="91" y="46"/>
                    </a:cubicBezTo>
                    <a:lnTo>
                      <a:pt x="91" y="115"/>
                    </a:lnTo>
                    <a:lnTo>
                      <a:pt x="72" y="115"/>
                    </a:lnTo>
                    <a:lnTo>
                      <a:pt x="72" y="46"/>
                    </a:lnTo>
                    <a:cubicBezTo>
                      <a:pt x="72" y="39"/>
                      <a:pt x="71" y="33"/>
                      <a:pt x="70" y="29"/>
                    </a:cubicBezTo>
                    <a:cubicBezTo>
                      <a:pt x="68" y="25"/>
                      <a:pt x="66" y="22"/>
                      <a:pt x="62" y="20"/>
                    </a:cubicBezTo>
                    <a:cubicBezTo>
                      <a:pt x="58" y="18"/>
                      <a:pt x="54" y="17"/>
                      <a:pt x="49" y="17"/>
                    </a:cubicBezTo>
                    <a:cubicBezTo>
                      <a:pt x="41" y="17"/>
                      <a:pt x="34" y="19"/>
                      <a:pt x="28" y="24"/>
                    </a:cubicBezTo>
                    <a:cubicBezTo>
                      <a:pt x="22" y="29"/>
                      <a:pt x="19" y="39"/>
                      <a:pt x="19" y="53"/>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829"/>
              <p:cNvSpPr>
                <a:spLocks noEditPoints="1"/>
              </p:cNvSpPr>
              <p:nvPr/>
            </p:nvSpPr>
            <p:spPr bwMode="auto">
              <a:xfrm>
                <a:off x="4006" y="1970"/>
                <a:ext cx="24" cy="26"/>
              </a:xfrm>
              <a:custGeom>
                <a:avLst/>
                <a:gdLst>
                  <a:gd name="T0" fmla="*/ 0 w 105"/>
                  <a:gd name="T1" fmla="*/ 59 h 117"/>
                  <a:gd name="T2" fmla="*/ 17 w 105"/>
                  <a:gd name="T3" fmla="*/ 13 h 117"/>
                  <a:gd name="T4" fmla="*/ 53 w 105"/>
                  <a:gd name="T5" fmla="*/ 0 h 117"/>
                  <a:gd name="T6" fmla="*/ 90 w 105"/>
                  <a:gd name="T7" fmla="*/ 15 h 117"/>
                  <a:gd name="T8" fmla="*/ 105 w 105"/>
                  <a:gd name="T9" fmla="*/ 57 h 117"/>
                  <a:gd name="T10" fmla="*/ 98 w 105"/>
                  <a:gd name="T11" fmla="*/ 91 h 117"/>
                  <a:gd name="T12" fmla="*/ 80 w 105"/>
                  <a:gd name="T13" fmla="*/ 110 h 117"/>
                  <a:gd name="T14" fmla="*/ 53 w 105"/>
                  <a:gd name="T15" fmla="*/ 117 h 117"/>
                  <a:gd name="T16" fmla="*/ 15 w 105"/>
                  <a:gd name="T17" fmla="*/ 102 h 117"/>
                  <a:gd name="T18" fmla="*/ 0 w 105"/>
                  <a:gd name="T19" fmla="*/ 59 h 117"/>
                  <a:gd name="T20" fmla="*/ 20 w 105"/>
                  <a:gd name="T21" fmla="*/ 59 h 117"/>
                  <a:gd name="T22" fmla="*/ 29 w 105"/>
                  <a:gd name="T23" fmla="*/ 91 h 117"/>
                  <a:gd name="T24" fmla="*/ 53 w 105"/>
                  <a:gd name="T25" fmla="*/ 102 h 117"/>
                  <a:gd name="T26" fmla="*/ 76 w 105"/>
                  <a:gd name="T27" fmla="*/ 91 h 117"/>
                  <a:gd name="T28" fmla="*/ 85 w 105"/>
                  <a:gd name="T29" fmla="*/ 58 h 117"/>
                  <a:gd name="T30" fmla="*/ 76 w 105"/>
                  <a:gd name="T31" fmla="*/ 27 h 117"/>
                  <a:gd name="T32" fmla="*/ 53 w 105"/>
                  <a:gd name="T33" fmla="*/ 16 h 117"/>
                  <a:gd name="T34" fmla="*/ 29 w 105"/>
                  <a:gd name="T35" fmla="*/ 26 h 117"/>
                  <a:gd name="T36" fmla="*/ 20 w 105"/>
                  <a:gd name="T37"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7">
                    <a:moveTo>
                      <a:pt x="0" y="59"/>
                    </a:moveTo>
                    <a:cubicBezTo>
                      <a:pt x="0" y="38"/>
                      <a:pt x="6" y="23"/>
                      <a:pt x="17" y="13"/>
                    </a:cubicBezTo>
                    <a:cubicBezTo>
                      <a:pt x="27" y="4"/>
                      <a:pt x="39" y="0"/>
                      <a:pt x="53" y="0"/>
                    </a:cubicBezTo>
                    <a:cubicBezTo>
                      <a:pt x="68" y="0"/>
                      <a:pt x="81" y="5"/>
                      <a:pt x="90" y="15"/>
                    </a:cubicBezTo>
                    <a:cubicBezTo>
                      <a:pt x="100" y="25"/>
                      <a:pt x="105" y="39"/>
                      <a:pt x="105" y="57"/>
                    </a:cubicBezTo>
                    <a:cubicBezTo>
                      <a:pt x="105" y="71"/>
                      <a:pt x="103" y="83"/>
                      <a:pt x="98" y="91"/>
                    </a:cubicBezTo>
                    <a:cubicBezTo>
                      <a:pt x="94" y="99"/>
                      <a:pt x="88" y="106"/>
                      <a:pt x="80" y="110"/>
                    </a:cubicBezTo>
                    <a:cubicBezTo>
                      <a:pt x="71" y="115"/>
                      <a:pt x="62" y="117"/>
                      <a:pt x="53" y="117"/>
                    </a:cubicBezTo>
                    <a:cubicBezTo>
                      <a:pt x="37" y="117"/>
                      <a:pt x="24" y="112"/>
                      <a:pt x="15" y="102"/>
                    </a:cubicBezTo>
                    <a:cubicBezTo>
                      <a:pt x="5" y="92"/>
                      <a:pt x="0" y="78"/>
                      <a:pt x="0" y="59"/>
                    </a:cubicBezTo>
                    <a:close/>
                    <a:moveTo>
                      <a:pt x="20" y="59"/>
                    </a:moveTo>
                    <a:cubicBezTo>
                      <a:pt x="20" y="73"/>
                      <a:pt x="23" y="84"/>
                      <a:pt x="29" y="91"/>
                    </a:cubicBezTo>
                    <a:cubicBezTo>
                      <a:pt x="35" y="98"/>
                      <a:pt x="43" y="102"/>
                      <a:pt x="53" y="102"/>
                    </a:cubicBezTo>
                    <a:cubicBezTo>
                      <a:pt x="62" y="102"/>
                      <a:pt x="70" y="98"/>
                      <a:pt x="76" y="91"/>
                    </a:cubicBezTo>
                    <a:cubicBezTo>
                      <a:pt x="82" y="84"/>
                      <a:pt x="85" y="73"/>
                      <a:pt x="85" y="58"/>
                    </a:cubicBezTo>
                    <a:cubicBezTo>
                      <a:pt x="85" y="44"/>
                      <a:pt x="82" y="34"/>
                      <a:pt x="76" y="27"/>
                    </a:cubicBezTo>
                    <a:cubicBezTo>
                      <a:pt x="70" y="19"/>
                      <a:pt x="62" y="16"/>
                      <a:pt x="53" y="16"/>
                    </a:cubicBezTo>
                    <a:cubicBezTo>
                      <a:pt x="43" y="16"/>
                      <a:pt x="35" y="19"/>
                      <a:pt x="29" y="26"/>
                    </a:cubicBezTo>
                    <a:cubicBezTo>
                      <a:pt x="23" y="34"/>
                      <a:pt x="20" y="44"/>
                      <a:pt x="2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830"/>
              <p:cNvSpPr>
                <a:spLocks/>
              </p:cNvSpPr>
              <p:nvPr/>
            </p:nvSpPr>
            <p:spPr bwMode="auto">
              <a:xfrm>
                <a:off x="4103" y="1954"/>
                <a:ext cx="10" cy="13"/>
              </a:xfrm>
              <a:custGeom>
                <a:avLst/>
                <a:gdLst>
                  <a:gd name="T0" fmla="*/ 19 w 45"/>
                  <a:gd name="T1" fmla="*/ 57 h 57"/>
                  <a:gd name="T2" fmla="*/ 19 w 45"/>
                  <a:gd name="T3" fmla="*/ 7 h 57"/>
                  <a:gd name="T4" fmla="*/ 0 w 45"/>
                  <a:gd name="T5" fmla="*/ 7 h 57"/>
                  <a:gd name="T6" fmla="*/ 0 w 45"/>
                  <a:gd name="T7" fmla="*/ 0 h 57"/>
                  <a:gd name="T8" fmla="*/ 45 w 45"/>
                  <a:gd name="T9" fmla="*/ 0 h 57"/>
                  <a:gd name="T10" fmla="*/ 45 w 45"/>
                  <a:gd name="T11" fmla="*/ 7 h 57"/>
                  <a:gd name="T12" fmla="*/ 26 w 45"/>
                  <a:gd name="T13" fmla="*/ 7 h 57"/>
                  <a:gd name="T14" fmla="*/ 26 w 45"/>
                  <a:gd name="T15" fmla="*/ 57 h 57"/>
                  <a:gd name="T16" fmla="*/ 19 w 45"/>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7">
                    <a:moveTo>
                      <a:pt x="19" y="57"/>
                    </a:moveTo>
                    <a:lnTo>
                      <a:pt x="19" y="7"/>
                    </a:lnTo>
                    <a:lnTo>
                      <a:pt x="0" y="7"/>
                    </a:lnTo>
                    <a:lnTo>
                      <a:pt x="0" y="0"/>
                    </a:lnTo>
                    <a:lnTo>
                      <a:pt x="45" y="0"/>
                    </a:lnTo>
                    <a:lnTo>
                      <a:pt x="45" y="7"/>
                    </a:lnTo>
                    <a:lnTo>
                      <a:pt x="26" y="7"/>
                    </a:lnTo>
                    <a:lnTo>
                      <a:pt x="26" y="57"/>
                    </a:lnTo>
                    <a:lnTo>
                      <a:pt x="19"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831"/>
              <p:cNvSpPr>
                <a:spLocks/>
              </p:cNvSpPr>
              <p:nvPr/>
            </p:nvSpPr>
            <p:spPr bwMode="auto">
              <a:xfrm>
                <a:off x="4114" y="1954"/>
                <a:ext cx="13" cy="13"/>
              </a:xfrm>
              <a:custGeom>
                <a:avLst/>
                <a:gdLst>
                  <a:gd name="T0" fmla="*/ 0 w 54"/>
                  <a:gd name="T1" fmla="*/ 57 h 57"/>
                  <a:gd name="T2" fmla="*/ 0 w 54"/>
                  <a:gd name="T3" fmla="*/ 0 h 57"/>
                  <a:gd name="T4" fmla="*/ 12 w 54"/>
                  <a:gd name="T5" fmla="*/ 0 h 57"/>
                  <a:gd name="T6" fmla="*/ 25 w 54"/>
                  <a:gd name="T7" fmla="*/ 40 h 57"/>
                  <a:gd name="T8" fmla="*/ 28 w 54"/>
                  <a:gd name="T9" fmla="*/ 49 h 57"/>
                  <a:gd name="T10" fmla="*/ 31 w 54"/>
                  <a:gd name="T11" fmla="*/ 40 h 57"/>
                  <a:gd name="T12" fmla="*/ 44 w 54"/>
                  <a:gd name="T13" fmla="*/ 0 h 57"/>
                  <a:gd name="T14" fmla="*/ 54 w 54"/>
                  <a:gd name="T15" fmla="*/ 0 h 57"/>
                  <a:gd name="T16" fmla="*/ 54 w 54"/>
                  <a:gd name="T17" fmla="*/ 57 h 57"/>
                  <a:gd name="T18" fmla="*/ 47 w 54"/>
                  <a:gd name="T19" fmla="*/ 57 h 57"/>
                  <a:gd name="T20" fmla="*/ 47 w 54"/>
                  <a:gd name="T21" fmla="*/ 10 h 57"/>
                  <a:gd name="T22" fmla="*/ 31 w 54"/>
                  <a:gd name="T23" fmla="*/ 57 h 57"/>
                  <a:gd name="T24" fmla="*/ 24 w 54"/>
                  <a:gd name="T25" fmla="*/ 57 h 57"/>
                  <a:gd name="T26" fmla="*/ 8 w 54"/>
                  <a:gd name="T27" fmla="*/ 9 h 57"/>
                  <a:gd name="T28" fmla="*/ 8 w 54"/>
                  <a:gd name="T29" fmla="*/ 57 h 57"/>
                  <a:gd name="T30" fmla="*/ 0 w 54"/>
                  <a:gd name="T3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57">
                    <a:moveTo>
                      <a:pt x="0" y="57"/>
                    </a:moveTo>
                    <a:lnTo>
                      <a:pt x="0" y="0"/>
                    </a:lnTo>
                    <a:lnTo>
                      <a:pt x="12" y="0"/>
                    </a:lnTo>
                    <a:lnTo>
                      <a:pt x="25" y="40"/>
                    </a:lnTo>
                    <a:cubicBezTo>
                      <a:pt x="26" y="44"/>
                      <a:pt x="27" y="47"/>
                      <a:pt x="28" y="49"/>
                    </a:cubicBezTo>
                    <a:cubicBezTo>
                      <a:pt x="28" y="47"/>
                      <a:pt x="29" y="44"/>
                      <a:pt x="31" y="40"/>
                    </a:cubicBezTo>
                    <a:lnTo>
                      <a:pt x="44" y="0"/>
                    </a:lnTo>
                    <a:lnTo>
                      <a:pt x="54" y="0"/>
                    </a:lnTo>
                    <a:lnTo>
                      <a:pt x="54" y="57"/>
                    </a:lnTo>
                    <a:lnTo>
                      <a:pt x="47" y="57"/>
                    </a:lnTo>
                    <a:lnTo>
                      <a:pt x="47" y="10"/>
                    </a:lnTo>
                    <a:lnTo>
                      <a:pt x="31" y="57"/>
                    </a:lnTo>
                    <a:lnTo>
                      <a:pt x="24" y="57"/>
                    </a:lnTo>
                    <a:lnTo>
                      <a:pt x="8" y="9"/>
                    </a:lnTo>
                    <a:lnTo>
                      <a:pt x="8" y="57"/>
                    </a:lnTo>
                    <a:lnTo>
                      <a:pt x="0"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Rectangle 832"/>
              <p:cNvSpPr>
                <a:spLocks noChangeArrowheads="1"/>
              </p:cNvSpPr>
              <p:nvPr/>
            </p:nvSpPr>
            <p:spPr bwMode="auto">
              <a:xfrm>
                <a:off x="3820" y="2658"/>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833"/>
              <p:cNvSpPr>
                <a:spLocks noEditPoints="1"/>
              </p:cNvSpPr>
              <p:nvPr/>
            </p:nvSpPr>
            <p:spPr bwMode="auto">
              <a:xfrm>
                <a:off x="3820" y="2636"/>
                <a:ext cx="20" cy="18"/>
              </a:xfrm>
              <a:custGeom>
                <a:avLst/>
                <a:gdLst>
                  <a:gd name="T0" fmla="*/ 44 w 87"/>
                  <a:gd name="T1" fmla="*/ 81 h 81"/>
                  <a:gd name="T2" fmla="*/ 12 w 87"/>
                  <a:gd name="T3" fmla="*/ 70 h 81"/>
                  <a:gd name="T4" fmla="*/ 0 w 87"/>
                  <a:gd name="T5" fmla="*/ 41 h 81"/>
                  <a:gd name="T6" fmla="*/ 5 w 87"/>
                  <a:gd name="T7" fmla="*/ 20 h 81"/>
                  <a:gd name="T8" fmla="*/ 21 w 87"/>
                  <a:gd name="T9" fmla="*/ 5 h 81"/>
                  <a:gd name="T10" fmla="*/ 43 w 87"/>
                  <a:gd name="T11" fmla="*/ 0 h 81"/>
                  <a:gd name="T12" fmla="*/ 66 w 87"/>
                  <a:gd name="T13" fmla="*/ 6 h 81"/>
                  <a:gd name="T14" fmla="*/ 82 w 87"/>
                  <a:gd name="T15" fmla="*/ 20 h 81"/>
                  <a:gd name="T16" fmla="*/ 87 w 87"/>
                  <a:gd name="T17" fmla="*/ 41 h 81"/>
                  <a:gd name="T18" fmla="*/ 81 w 87"/>
                  <a:gd name="T19" fmla="*/ 62 h 81"/>
                  <a:gd name="T20" fmla="*/ 65 w 87"/>
                  <a:gd name="T21" fmla="*/ 76 h 81"/>
                  <a:gd name="T22" fmla="*/ 44 w 87"/>
                  <a:gd name="T23" fmla="*/ 81 h 81"/>
                  <a:gd name="T24" fmla="*/ 45 w 87"/>
                  <a:gd name="T25" fmla="*/ 70 h 81"/>
                  <a:gd name="T26" fmla="*/ 69 w 87"/>
                  <a:gd name="T27" fmla="*/ 61 h 81"/>
                  <a:gd name="T28" fmla="*/ 77 w 87"/>
                  <a:gd name="T29" fmla="*/ 41 h 81"/>
                  <a:gd name="T30" fmla="*/ 69 w 87"/>
                  <a:gd name="T31" fmla="*/ 20 h 81"/>
                  <a:gd name="T32" fmla="*/ 43 w 87"/>
                  <a:gd name="T33" fmla="*/ 12 h 81"/>
                  <a:gd name="T34" fmla="*/ 25 w 87"/>
                  <a:gd name="T35" fmla="*/ 15 h 81"/>
                  <a:gd name="T36" fmla="*/ 13 w 87"/>
                  <a:gd name="T37" fmla="*/ 26 h 81"/>
                  <a:gd name="T38" fmla="*/ 9 w 87"/>
                  <a:gd name="T39" fmla="*/ 41 h 81"/>
                  <a:gd name="T40" fmla="*/ 17 w 87"/>
                  <a:gd name="T41" fmla="*/ 61 h 81"/>
                  <a:gd name="T42" fmla="*/ 45 w 87"/>
                  <a:gd name="T43" fmla="*/ 7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4" y="81"/>
                    </a:moveTo>
                    <a:cubicBezTo>
                      <a:pt x="30" y="81"/>
                      <a:pt x="19" y="77"/>
                      <a:pt x="12" y="70"/>
                    </a:cubicBezTo>
                    <a:cubicBezTo>
                      <a:pt x="4" y="62"/>
                      <a:pt x="0" y="53"/>
                      <a:pt x="0" y="41"/>
                    </a:cubicBezTo>
                    <a:cubicBezTo>
                      <a:pt x="0" y="33"/>
                      <a:pt x="2" y="26"/>
                      <a:pt x="5" y="20"/>
                    </a:cubicBezTo>
                    <a:cubicBezTo>
                      <a:pt x="9" y="13"/>
                      <a:pt x="14" y="9"/>
                      <a:pt x="21" y="5"/>
                    </a:cubicBezTo>
                    <a:cubicBezTo>
                      <a:pt x="27" y="2"/>
                      <a:pt x="35" y="0"/>
                      <a:pt x="43" y="0"/>
                    </a:cubicBezTo>
                    <a:cubicBezTo>
                      <a:pt x="52" y="0"/>
                      <a:pt x="60" y="2"/>
                      <a:pt x="66" y="6"/>
                    </a:cubicBezTo>
                    <a:cubicBezTo>
                      <a:pt x="73" y="9"/>
                      <a:pt x="78" y="14"/>
                      <a:pt x="82" y="20"/>
                    </a:cubicBezTo>
                    <a:cubicBezTo>
                      <a:pt x="85" y="27"/>
                      <a:pt x="87" y="33"/>
                      <a:pt x="87" y="41"/>
                    </a:cubicBezTo>
                    <a:cubicBezTo>
                      <a:pt x="87" y="49"/>
                      <a:pt x="85" y="56"/>
                      <a:pt x="81" y="62"/>
                    </a:cubicBezTo>
                    <a:cubicBezTo>
                      <a:pt x="77" y="68"/>
                      <a:pt x="72" y="73"/>
                      <a:pt x="65" y="76"/>
                    </a:cubicBezTo>
                    <a:cubicBezTo>
                      <a:pt x="59" y="80"/>
                      <a:pt x="52" y="81"/>
                      <a:pt x="44" y="81"/>
                    </a:cubicBezTo>
                    <a:close/>
                    <a:moveTo>
                      <a:pt x="45" y="70"/>
                    </a:moveTo>
                    <a:cubicBezTo>
                      <a:pt x="55" y="70"/>
                      <a:pt x="63" y="67"/>
                      <a:pt x="69" y="61"/>
                    </a:cubicBezTo>
                    <a:cubicBezTo>
                      <a:pt x="74" y="56"/>
                      <a:pt x="77" y="49"/>
                      <a:pt x="77" y="41"/>
                    </a:cubicBezTo>
                    <a:cubicBezTo>
                      <a:pt x="77" y="32"/>
                      <a:pt x="74" y="26"/>
                      <a:pt x="69" y="20"/>
                    </a:cubicBezTo>
                    <a:cubicBezTo>
                      <a:pt x="63" y="15"/>
                      <a:pt x="54" y="12"/>
                      <a:pt x="43" y="12"/>
                    </a:cubicBezTo>
                    <a:cubicBezTo>
                      <a:pt x="37" y="12"/>
                      <a:pt x="31" y="13"/>
                      <a:pt x="25" y="15"/>
                    </a:cubicBezTo>
                    <a:cubicBezTo>
                      <a:pt x="20" y="18"/>
                      <a:pt x="16" y="21"/>
                      <a:pt x="13" y="26"/>
                    </a:cubicBezTo>
                    <a:cubicBezTo>
                      <a:pt x="11" y="30"/>
                      <a:pt x="9" y="35"/>
                      <a:pt x="9" y="41"/>
                    </a:cubicBezTo>
                    <a:cubicBezTo>
                      <a:pt x="9" y="49"/>
                      <a:pt x="12" y="55"/>
                      <a:pt x="17" y="61"/>
                    </a:cubicBezTo>
                    <a:cubicBezTo>
                      <a:pt x="23" y="67"/>
                      <a:pt x="32" y="70"/>
                      <a:pt x="45"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834"/>
              <p:cNvSpPr>
                <a:spLocks noEditPoints="1"/>
              </p:cNvSpPr>
              <p:nvPr/>
            </p:nvSpPr>
            <p:spPr bwMode="auto">
              <a:xfrm>
                <a:off x="3820" y="2616"/>
                <a:ext cx="19" cy="17"/>
              </a:xfrm>
              <a:custGeom>
                <a:avLst/>
                <a:gdLst>
                  <a:gd name="T0" fmla="*/ 85 w 85"/>
                  <a:gd name="T1" fmla="*/ 74 h 74"/>
                  <a:gd name="T2" fmla="*/ 0 w 85"/>
                  <a:gd name="T3" fmla="*/ 74 h 74"/>
                  <a:gd name="T4" fmla="*/ 0 w 85"/>
                  <a:gd name="T5" fmla="*/ 37 h 74"/>
                  <a:gd name="T6" fmla="*/ 2 w 85"/>
                  <a:gd name="T7" fmla="*/ 19 h 74"/>
                  <a:gd name="T8" fmla="*/ 10 w 85"/>
                  <a:gd name="T9" fmla="*/ 10 h 74"/>
                  <a:gd name="T10" fmla="*/ 23 w 85"/>
                  <a:gd name="T11" fmla="*/ 6 h 74"/>
                  <a:gd name="T12" fmla="*/ 38 w 85"/>
                  <a:gd name="T13" fmla="*/ 12 h 74"/>
                  <a:gd name="T14" fmla="*/ 46 w 85"/>
                  <a:gd name="T15" fmla="*/ 30 h 74"/>
                  <a:gd name="T16" fmla="*/ 50 w 85"/>
                  <a:gd name="T17" fmla="*/ 24 h 74"/>
                  <a:gd name="T18" fmla="*/ 62 w 85"/>
                  <a:gd name="T19" fmla="*/ 14 h 74"/>
                  <a:gd name="T20" fmla="*/ 85 w 85"/>
                  <a:gd name="T21" fmla="*/ 0 h 74"/>
                  <a:gd name="T22" fmla="*/ 85 w 85"/>
                  <a:gd name="T23" fmla="*/ 14 h 74"/>
                  <a:gd name="T24" fmla="*/ 67 w 85"/>
                  <a:gd name="T25" fmla="*/ 25 h 74"/>
                  <a:gd name="T26" fmla="*/ 55 w 85"/>
                  <a:gd name="T27" fmla="*/ 33 h 74"/>
                  <a:gd name="T28" fmla="*/ 50 w 85"/>
                  <a:gd name="T29" fmla="*/ 39 h 74"/>
                  <a:gd name="T30" fmla="*/ 47 w 85"/>
                  <a:gd name="T31" fmla="*/ 44 h 74"/>
                  <a:gd name="T32" fmla="*/ 47 w 85"/>
                  <a:gd name="T33" fmla="*/ 50 h 74"/>
                  <a:gd name="T34" fmla="*/ 47 w 85"/>
                  <a:gd name="T35" fmla="*/ 63 h 74"/>
                  <a:gd name="T36" fmla="*/ 85 w 85"/>
                  <a:gd name="T37" fmla="*/ 63 h 74"/>
                  <a:gd name="T38" fmla="*/ 85 w 85"/>
                  <a:gd name="T39" fmla="*/ 74 h 74"/>
                  <a:gd name="T40" fmla="*/ 37 w 85"/>
                  <a:gd name="T41" fmla="*/ 63 h 74"/>
                  <a:gd name="T42" fmla="*/ 37 w 85"/>
                  <a:gd name="T43" fmla="*/ 39 h 74"/>
                  <a:gd name="T44" fmla="*/ 36 w 85"/>
                  <a:gd name="T45" fmla="*/ 27 h 74"/>
                  <a:gd name="T46" fmla="*/ 31 w 85"/>
                  <a:gd name="T47" fmla="*/ 20 h 74"/>
                  <a:gd name="T48" fmla="*/ 23 w 85"/>
                  <a:gd name="T49" fmla="*/ 18 h 74"/>
                  <a:gd name="T50" fmla="*/ 13 w 85"/>
                  <a:gd name="T51" fmla="*/ 22 h 74"/>
                  <a:gd name="T52" fmla="*/ 9 w 85"/>
                  <a:gd name="T53" fmla="*/ 36 h 74"/>
                  <a:gd name="T54" fmla="*/ 9 w 85"/>
                  <a:gd name="T55" fmla="*/ 63 h 74"/>
                  <a:gd name="T56" fmla="*/ 37 w 85"/>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4">
                    <a:moveTo>
                      <a:pt x="85" y="74"/>
                    </a:moveTo>
                    <a:lnTo>
                      <a:pt x="0" y="74"/>
                    </a:lnTo>
                    <a:lnTo>
                      <a:pt x="0" y="37"/>
                    </a:lnTo>
                    <a:cubicBezTo>
                      <a:pt x="0" y="29"/>
                      <a:pt x="1" y="23"/>
                      <a:pt x="2" y="19"/>
                    </a:cubicBezTo>
                    <a:cubicBezTo>
                      <a:pt x="4" y="15"/>
                      <a:pt x="7" y="12"/>
                      <a:pt x="10" y="10"/>
                    </a:cubicBezTo>
                    <a:cubicBezTo>
                      <a:pt x="14" y="8"/>
                      <a:pt x="19" y="6"/>
                      <a:pt x="23" y="6"/>
                    </a:cubicBezTo>
                    <a:cubicBezTo>
                      <a:pt x="29" y="6"/>
                      <a:pt x="34" y="8"/>
                      <a:pt x="38" y="12"/>
                    </a:cubicBezTo>
                    <a:cubicBezTo>
                      <a:pt x="42" y="16"/>
                      <a:pt x="45" y="22"/>
                      <a:pt x="46" y="30"/>
                    </a:cubicBezTo>
                    <a:cubicBezTo>
                      <a:pt x="48" y="27"/>
                      <a:pt x="49" y="25"/>
                      <a:pt x="50" y="24"/>
                    </a:cubicBezTo>
                    <a:cubicBezTo>
                      <a:pt x="53" y="20"/>
                      <a:pt x="57" y="17"/>
                      <a:pt x="62" y="14"/>
                    </a:cubicBezTo>
                    <a:lnTo>
                      <a:pt x="85" y="0"/>
                    </a:lnTo>
                    <a:lnTo>
                      <a:pt x="85"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5" y="63"/>
                    </a:lnTo>
                    <a:lnTo>
                      <a:pt x="85" y="74"/>
                    </a:lnTo>
                    <a:close/>
                    <a:moveTo>
                      <a:pt x="37" y="63"/>
                    </a:moveTo>
                    <a:lnTo>
                      <a:pt x="37" y="39"/>
                    </a:lnTo>
                    <a:cubicBezTo>
                      <a:pt x="37" y="34"/>
                      <a:pt x="37" y="30"/>
                      <a:pt x="36" y="27"/>
                    </a:cubicBezTo>
                    <a:cubicBezTo>
                      <a:pt x="35" y="24"/>
                      <a:pt x="33" y="22"/>
                      <a:pt x="31" y="20"/>
                    </a:cubicBezTo>
                    <a:cubicBezTo>
                      <a:pt x="28" y="19"/>
                      <a:pt x="26" y="18"/>
                      <a:pt x="23" y="18"/>
                    </a:cubicBezTo>
                    <a:cubicBezTo>
                      <a:pt x="19" y="18"/>
                      <a:pt x="16" y="19"/>
                      <a:pt x="13" y="22"/>
                    </a:cubicBezTo>
                    <a:cubicBezTo>
                      <a:pt x="11" y="25"/>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835"/>
              <p:cNvSpPr>
                <a:spLocks/>
              </p:cNvSpPr>
              <p:nvPr/>
            </p:nvSpPr>
            <p:spPr bwMode="auto">
              <a:xfrm>
                <a:off x="3820" y="2599"/>
                <a:ext cx="19" cy="15"/>
              </a:xfrm>
              <a:custGeom>
                <a:avLst/>
                <a:gdLst>
                  <a:gd name="T0" fmla="*/ 85 w 85"/>
                  <a:gd name="T1" fmla="*/ 63 h 63"/>
                  <a:gd name="T2" fmla="*/ 0 w 85"/>
                  <a:gd name="T3" fmla="*/ 63 h 63"/>
                  <a:gd name="T4" fmla="*/ 0 w 85"/>
                  <a:gd name="T5" fmla="*/ 2 h 63"/>
                  <a:gd name="T6" fmla="*/ 10 w 85"/>
                  <a:gd name="T7" fmla="*/ 2 h 63"/>
                  <a:gd name="T8" fmla="*/ 10 w 85"/>
                  <a:gd name="T9" fmla="*/ 52 h 63"/>
                  <a:gd name="T10" fmla="*/ 36 w 85"/>
                  <a:gd name="T11" fmla="*/ 52 h 63"/>
                  <a:gd name="T12" fmla="*/ 36 w 85"/>
                  <a:gd name="T13" fmla="*/ 5 h 63"/>
                  <a:gd name="T14" fmla="*/ 46 w 85"/>
                  <a:gd name="T15" fmla="*/ 5 h 63"/>
                  <a:gd name="T16" fmla="*/ 46 w 85"/>
                  <a:gd name="T17" fmla="*/ 52 h 63"/>
                  <a:gd name="T18" fmla="*/ 75 w 85"/>
                  <a:gd name="T19" fmla="*/ 52 h 63"/>
                  <a:gd name="T20" fmla="*/ 75 w 85"/>
                  <a:gd name="T21" fmla="*/ 0 h 63"/>
                  <a:gd name="T22" fmla="*/ 85 w 85"/>
                  <a:gd name="T23" fmla="*/ 0 h 63"/>
                  <a:gd name="T24" fmla="*/ 85 w 85"/>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63">
                    <a:moveTo>
                      <a:pt x="85" y="63"/>
                    </a:moveTo>
                    <a:lnTo>
                      <a:pt x="0" y="63"/>
                    </a:lnTo>
                    <a:lnTo>
                      <a:pt x="0" y="2"/>
                    </a:lnTo>
                    <a:lnTo>
                      <a:pt x="10" y="2"/>
                    </a:lnTo>
                    <a:lnTo>
                      <a:pt x="10" y="52"/>
                    </a:lnTo>
                    <a:lnTo>
                      <a:pt x="36" y="52"/>
                    </a:lnTo>
                    <a:lnTo>
                      <a:pt x="36" y="5"/>
                    </a:lnTo>
                    <a:lnTo>
                      <a:pt x="46" y="5"/>
                    </a:lnTo>
                    <a:lnTo>
                      <a:pt x="46" y="52"/>
                    </a:lnTo>
                    <a:lnTo>
                      <a:pt x="75" y="52"/>
                    </a:lnTo>
                    <a:lnTo>
                      <a:pt x="75" y="0"/>
                    </a:lnTo>
                    <a:lnTo>
                      <a:pt x="85" y="0"/>
                    </a:lnTo>
                    <a:lnTo>
                      <a:pt x="85"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836"/>
              <p:cNvSpPr>
                <a:spLocks/>
              </p:cNvSpPr>
              <p:nvPr/>
            </p:nvSpPr>
            <p:spPr bwMode="auto">
              <a:xfrm>
                <a:off x="3820" y="2583"/>
                <a:ext cx="19" cy="13"/>
              </a:xfrm>
              <a:custGeom>
                <a:avLst/>
                <a:gdLst>
                  <a:gd name="T0" fmla="*/ 85 w 85"/>
                  <a:gd name="T1" fmla="*/ 57 h 57"/>
                  <a:gd name="T2" fmla="*/ 0 w 85"/>
                  <a:gd name="T3" fmla="*/ 57 h 57"/>
                  <a:gd name="T4" fmla="*/ 0 w 85"/>
                  <a:gd name="T5" fmla="*/ 0 h 57"/>
                  <a:gd name="T6" fmla="*/ 10 w 85"/>
                  <a:gd name="T7" fmla="*/ 0 h 57"/>
                  <a:gd name="T8" fmla="*/ 10 w 85"/>
                  <a:gd name="T9" fmla="*/ 45 h 57"/>
                  <a:gd name="T10" fmla="*/ 36 w 85"/>
                  <a:gd name="T11" fmla="*/ 45 h 57"/>
                  <a:gd name="T12" fmla="*/ 36 w 85"/>
                  <a:gd name="T13" fmla="*/ 6 h 57"/>
                  <a:gd name="T14" fmla="*/ 46 w 85"/>
                  <a:gd name="T15" fmla="*/ 6 h 57"/>
                  <a:gd name="T16" fmla="*/ 46 w 85"/>
                  <a:gd name="T17" fmla="*/ 45 h 57"/>
                  <a:gd name="T18" fmla="*/ 85 w 85"/>
                  <a:gd name="T19" fmla="*/ 45 h 57"/>
                  <a:gd name="T20" fmla="*/ 85 w 85"/>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57">
                    <a:moveTo>
                      <a:pt x="85" y="57"/>
                    </a:moveTo>
                    <a:lnTo>
                      <a:pt x="0" y="57"/>
                    </a:lnTo>
                    <a:lnTo>
                      <a:pt x="0" y="0"/>
                    </a:lnTo>
                    <a:lnTo>
                      <a:pt x="10" y="0"/>
                    </a:lnTo>
                    <a:lnTo>
                      <a:pt x="10" y="45"/>
                    </a:lnTo>
                    <a:lnTo>
                      <a:pt x="36" y="45"/>
                    </a:lnTo>
                    <a:lnTo>
                      <a:pt x="36" y="6"/>
                    </a:lnTo>
                    <a:lnTo>
                      <a:pt x="46" y="6"/>
                    </a:lnTo>
                    <a:lnTo>
                      <a:pt x="46" y="45"/>
                    </a:lnTo>
                    <a:lnTo>
                      <a:pt x="85" y="45"/>
                    </a:lnTo>
                    <a:lnTo>
                      <a:pt x="85"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Rectangle 837"/>
              <p:cNvSpPr>
                <a:spLocks noChangeArrowheads="1"/>
              </p:cNvSpPr>
              <p:nvPr/>
            </p:nvSpPr>
            <p:spPr bwMode="auto">
              <a:xfrm>
                <a:off x="4517" y="2213"/>
                <a:ext cx="24"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838"/>
              <p:cNvSpPr>
                <a:spLocks/>
              </p:cNvSpPr>
              <p:nvPr/>
            </p:nvSpPr>
            <p:spPr bwMode="auto">
              <a:xfrm>
                <a:off x="4517" y="2187"/>
                <a:ext cx="24" cy="21"/>
              </a:xfrm>
              <a:custGeom>
                <a:avLst/>
                <a:gdLst>
                  <a:gd name="T0" fmla="*/ 70 w 109"/>
                  <a:gd name="T1" fmla="*/ 14 h 93"/>
                  <a:gd name="T2" fmla="*/ 73 w 109"/>
                  <a:gd name="T3" fmla="*/ 0 h 93"/>
                  <a:gd name="T4" fmla="*/ 100 w 109"/>
                  <a:gd name="T5" fmla="*/ 16 h 93"/>
                  <a:gd name="T6" fmla="*/ 109 w 109"/>
                  <a:gd name="T7" fmla="*/ 43 h 93"/>
                  <a:gd name="T8" fmla="*/ 102 w 109"/>
                  <a:gd name="T9" fmla="*/ 71 h 93"/>
                  <a:gd name="T10" fmla="*/ 82 w 109"/>
                  <a:gd name="T11" fmla="*/ 87 h 93"/>
                  <a:gd name="T12" fmla="*/ 53 w 109"/>
                  <a:gd name="T13" fmla="*/ 93 h 93"/>
                  <a:gd name="T14" fmla="*/ 25 w 109"/>
                  <a:gd name="T15" fmla="*/ 87 h 93"/>
                  <a:gd name="T16" fmla="*/ 6 w 109"/>
                  <a:gd name="T17" fmla="*/ 69 h 93"/>
                  <a:gd name="T18" fmla="*/ 0 w 109"/>
                  <a:gd name="T19" fmla="*/ 43 h 93"/>
                  <a:gd name="T20" fmla="*/ 8 w 109"/>
                  <a:gd name="T21" fmla="*/ 17 h 93"/>
                  <a:gd name="T22" fmla="*/ 30 w 109"/>
                  <a:gd name="T23" fmla="*/ 2 h 93"/>
                  <a:gd name="T24" fmla="*/ 33 w 109"/>
                  <a:gd name="T25" fmla="*/ 15 h 93"/>
                  <a:gd name="T26" fmla="*/ 17 w 109"/>
                  <a:gd name="T27" fmla="*/ 26 h 93"/>
                  <a:gd name="T28" fmla="*/ 11 w 109"/>
                  <a:gd name="T29" fmla="*/ 43 h 93"/>
                  <a:gd name="T30" fmla="*/ 17 w 109"/>
                  <a:gd name="T31" fmla="*/ 64 h 93"/>
                  <a:gd name="T32" fmla="*/ 33 w 109"/>
                  <a:gd name="T33" fmla="*/ 75 h 93"/>
                  <a:gd name="T34" fmla="*/ 53 w 109"/>
                  <a:gd name="T35" fmla="*/ 79 h 93"/>
                  <a:gd name="T36" fmla="*/ 77 w 109"/>
                  <a:gd name="T37" fmla="*/ 75 h 93"/>
                  <a:gd name="T38" fmla="*/ 92 w 109"/>
                  <a:gd name="T39" fmla="*/ 62 h 93"/>
                  <a:gd name="T40" fmla="*/ 97 w 109"/>
                  <a:gd name="T41" fmla="*/ 45 h 93"/>
                  <a:gd name="T42" fmla="*/ 90 w 109"/>
                  <a:gd name="T43" fmla="*/ 25 h 93"/>
                  <a:gd name="T44" fmla="*/ 70 w 109"/>
                  <a:gd name="T45"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93">
                    <a:moveTo>
                      <a:pt x="70" y="14"/>
                    </a:moveTo>
                    <a:lnTo>
                      <a:pt x="73" y="0"/>
                    </a:lnTo>
                    <a:cubicBezTo>
                      <a:pt x="85" y="3"/>
                      <a:pt x="94" y="8"/>
                      <a:pt x="100" y="16"/>
                    </a:cubicBezTo>
                    <a:cubicBezTo>
                      <a:pt x="106" y="23"/>
                      <a:pt x="109" y="32"/>
                      <a:pt x="109" y="43"/>
                    </a:cubicBezTo>
                    <a:cubicBezTo>
                      <a:pt x="109" y="55"/>
                      <a:pt x="106" y="64"/>
                      <a:pt x="102" y="71"/>
                    </a:cubicBezTo>
                    <a:cubicBezTo>
                      <a:pt x="97" y="78"/>
                      <a:pt x="90" y="84"/>
                      <a:pt x="82" y="87"/>
                    </a:cubicBezTo>
                    <a:cubicBezTo>
                      <a:pt x="73" y="91"/>
                      <a:pt x="63" y="93"/>
                      <a:pt x="53" y="93"/>
                    </a:cubicBezTo>
                    <a:cubicBezTo>
                      <a:pt x="42" y="93"/>
                      <a:pt x="33" y="91"/>
                      <a:pt x="25" y="87"/>
                    </a:cubicBezTo>
                    <a:cubicBezTo>
                      <a:pt x="16" y="82"/>
                      <a:pt x="10" y="76"/>
                      <a:pt x="6" y="69"/>
                    </a:cubicBezTo>
                    <a:cubicBezTo>
                      <a:pt x="2" y="61"/>
                      <a:pt x="0" y="52"/>
                      <a:pt x="0" y="43"/>
                    </a:cubicBezTo>
                    <a:cubicBezTo>
                      <a:pt x="0" y="33"/>
                      <a:pt x="2" y="24"/>
                      <a:pt x="8" y="17"/>
                    </a:cubicBezTo>
                    <a:cubicBezTo>
                      <a:pt x="13" y="9"/>
                      <a:pt x="21" y="4"/>
                      <a:pt x="30" y="2"/>
                    </a:cubicBezTo>
                    <a:lnTo>
                      <a:pt x="33" y="15"/>
                    </a:lnTo>
                    <a:cubicBezTo>
                      <a:pt x="26" y="18"/>
                      <a:pt x="20" y="21"/>
                      <a:pt x="17" y="26"/>
                    </a:cubicBezTo>
                    <a:cubicBezTo>
                      <a:pt x="13" y="31"/>
                      <a:pt x="11" y="36"/>
                      <a:pt x="11" y="43"/>
                    </a:cubicBezTo>
                    <a:cubicBezTo>
                      <a:pt x="11" y="52"/>
                      <a:pt x="13" y="58"/>
                      <a:pt x="17" y="64"/>
                    </a:cubicBezTo>
                    <a:cubicBezTo>
                      <a:pt x="21" y="69"/>
                      <a:pt x="26" y="73"/>
                      <a:pt x="33" y="75"/>
                    </a:cubicBezTo>
                    <a:cubicBezTo>
                      <a:pt x="39" y="77"/>
                      <a:pt x="46" y="79"/>
                      <a:pt x="53" y="79"/>
                    </a:cubicBezTo>
                    <a:cubicBezTo>
                      <a:pt x="62" y="79"/>
                      <a:pt x="70" y="77"/>
                      <a:pt x="77" y="75"/>
                    </a:cubicBezTo>
                    <a:cubicBezTo>
                      <a:pt x="83" y="72"/>
                      <a:pt x="88" y="68"/>
                      <a:pt x="92" y="62"/>
                    </a:cubicBezTo>
                    <a:cubicBezTo>
                      <a:pt x="95" y="57"/>
                      <a:pt x="97" y="51"/>
                      <a:pt x="97" y="45"/>
                    </a:cubicBezTo>
                    <a:cubicBezTo>
                      <a:pt x="97" y="37"/>
                      <a:pt x="94" y="30"/>
                      <a:pt x="90" y="25"/>
                    </a:cubicBezTo>
                    <a:cubicBezTo>
                      <a:pt x="85" y="19"/>
                      <a:pt x="79" y="16"/>
                      <a:pt x="70" y="1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839"/>
              <p:cNvSpPr>
                <a:spLocks/>
              </p:cNvSpPr>
              <p:nvPr/>
            </p:nvSpPr>
            <p:spPr bwMode="auto">
              <a:xfrm>
                <a:off x="4517" y="2165"/>
                <a:ext cx="24" cy="19"/>
              </a:xfrm>
              <a:custGeom>
                <a:avLst/>
                <a:gdLst>
                  <a:gd name="T0" fmla="*/ 73 w 109"/>
                  <a:gd name="T1" fmla="*/ 84 h 84"/>
                  <a:gd name="T2" fmla="*/ 72 w 109"/>
                  <a:gd name="T3" fmla="*/ 71 h 84"/>
                  <a:gd name="T4" fmla="*/ 85 w 109"/>
                  <a:gd name="T5" fmla="*/ 67 h 84"/>
                  <a:gd name="T6" fmla="*/ 93 w 109"/>
                  <a:gd name="T7" fmla="*/ 56 h 84"/>
                  <a:gd name="T8" fmla="*/ 96 w 109"/>
                  <a:gd name="T9" fmla="*/ 40 h 84"/>
                  <a:gd name="T10" fmla="*/ 94 w 109"/>
                  <a:gd name="T11" fmla="*/ 26 h 84"/>
                  <a:gd name="T12" fmla="*/ 87 w 109"/>
                  <a:gd name="T13" fmla="*/ 17 h 84"/>
                  <a:gd name="T14" fmla="*/ 78 w 109"/>
                  <a:gd name="T15" fmla="*/ 14 h 84"/>
                  <a:gd name="T16" fmla="*/ 69 w 109"/>
                  <a:gd name="T17" fmla="*/ 17 h 84"/>
                  <a:gd name="T18" fmla="*/ 63 w 109"/>
                  <a:gd name="T19" fmla="*/ 26 h 84"/>
                  <a:gd name="T20" fmla="*/ 58 w 109"/>
                  <a:gd name="T21" fmla="*/ 45 h 84"/>
                  <a:gd name="T22" fmla="*/ 52 w 109"/>
                  <a:gd name="T23" fmla="*/ 65 h 84"/>
                  <a:gd name="T24" fmla="*/ 42 w 109"/>
                  <a:gd name="T25" fmla="*/ 76 h 84"/>
                  <a:gd name="T26" fmla="*/ 29 w 109"/>
                  <a:gd name="T27" fmla="*/ 80 h 84"/>
                  <a:gd name="T28" fmla="*/ 14 w 109"/>
                  <a:gd name="T29" fmla="*/ 76 h 84"/>
                  <a:gd name="T30" fmla="*/ 3 w 109"/>
                  <a:gd name="T31" fmla="*/ 62 h 84"/>
                  <a:gd name="T32" fmla="*/ 0 w 109"/>
                  <a:gd name="T33" fmla="*/ 43 h 84"/>
                  <a:gd name="T34" fmla="*/ 3 w 109"/>
                  <a:gd name="T35" fmla="*/ 22 h 84"/>
                  <a:gd name="T36" fmla="*/ 14 w 109"/>
                  <a:gd name="T37" fmla="*/ 9 h 84"/>
                  <a:gd name="T38" fmla="*/ 31 w 109"/>
                  <a:gd name="T39" fmla="*/ 3 h 84"/>
                  <a:gd name="T40" fmla="*/ 32 w 109"/>
                  <a:gd name="T41" fmla="*/ 17 h 84"/>
                  <a:gd name="T42" fmla="*/ 17 w 109"/>
                  <a:gd name="T43" fmla="*/ 24 h 84"/>
                  <a:gd name="T44" fmla="*/ 12 w 109"/>
                  <a:gd name="T45" fmla="*/ 42 h 84"/>
                  <a:gd name="T46" fmla="*/ 16 w 109"/>
                  <a:gd name="T47" fmla="*/ 61 h 84"/>
                  <a:gd name="T48" fmla="*/ 28 w 109"/>
                  <a:gd name="T49" fmla="*/ 67 h 84"/>
                  <a:gd name="T50" fmla="*/ 37 w 109"/>
                  <a:gd name="T51" fmla="*/ 63 h 84"/>
                  <a:gd name="T52" fmla="*/ 45 w 109"/>
                  <a:gd name="T53" fmla="*/ 42 h 84"/>
                  <a:gd name="T54" fmla="*/ 51 w 109"/>
                  <a:gd name="T55" fmla="*/ 18 h 84"/>
                  <a:gd name="T56" fmla="*/ 62 w 109"/>
                  <a:gd name="T57" fmla="*/ 5 h 84"/>
                  <a:gd name="T58" fmla="*/ 77 w 109"/>
                  <a:gd name="T59" fmla="*/ 0 h 84"/>
                  <a:gd name="T60" fmla="*/ 93 w 109"/>
                  <a:gd name="T61" fmla="*/ 5 h 84"/>
                  <a:gd name="T62" fmla="*/ 104 w 109"/>
                  <a:gd name="T63" fmla="*/ 19 h 84"/>
                  <a:gd name="T64" fmla="*/ 109 w 109"/>
                  <a:gd name="T65" fmla="*/ 39 h 84"/>
                  <a:gd name="T66" fmla="*/ 104 w 109"/>
                  <a:gd name="T67" fmla="*/ 63 h 84"/>
                  <a:gd name="T68" fmla="*/ 92 w 109"/>
                  <a:gd name="T69" fmla="*/ 78 h 84"/>
                  <a:gd name="T70" fmla="*/ 73 w 109"/>
                  <a:gd name="T7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84">
                    <a:moveTo>
                      <a:pt x="73" y="84"/>
                    </a:moveTo>
                    <a:lnTo>
                      <a:pt x="72" y="71"/>
                    </a:lnTo>
                    <a:cubicBezTo>
                      <a:pt x="77" y="70"/>
                      <a:pt x="81" y="69"/>
                      <a:pt x="85" y="67"/>
                    </a:cubicBezTo>
                    <a:cubicBezTo>
                      <a:pt x="88" y="64"/>
                      <a:pt x="91" y="61"/>
                      <a:pt x="93" y="56"/>
                    </a:cubicBezTo>
                    <a:cubicBezTo>
                      <a:pt x="95" y="51"/>
                      <a:pt x="96" y="46"/>
                      <a:pt x="96" y="40"/>
                    </a:cubicBezTo>
                    <a:cubicBezTo>
                      <a:pt x="96" y="35"/>
                      <a:pt x="95" y="30"/>
                      <a:pt x="94" y="26"/>
                    </a:cubicBezTo>
                    <a:cubicBezTo>
                      <a:pt x="92" y="22"/>
                      <a:pt x="90" y="19"/>
                      <a:pt x="87" y="17"/>
                    </a:cubicBezTo>
                    <a:cubicBezTo>
                      <a:pt x="84" y="15"/>
                      <a:pt x="81" y="14"/>
                      <a:pt x="78" y="14"/>
                    </a:cubicBezTo>
                    <a:cubicBezTo>
                      <a:pt x="75" y="14"/>
                      <a:pt x="72" y="15"/>
                      <a:pt x="69" y="17"/>
                    </a:cubicBezTo>
                    <a:cubicBezTo>
                      <a:pt x="67" y="19"/>
                      <a:pt x="65" y="22"/>
                      <a:pt x="63" y="26"/>
                    </a:cubicBezTo>
                    <a:cubicBezTo>
                      <a:pt x="62" y="29"/>
                      <a:pt x="60" y="35"/>
                      <a:pt x="58" y="45"/>
                    </a:cubicBezTo>
                    <a:cubicBezTo>
                      <a:pt x="56" y="55"/>
                      <a:pt x="54" y="61"/>
                      <a:pt x="52" y="65"/>
                    </a:cubicBezTo>
                    <a:cubicBezTo>
                      <a:pt x="49" y="70"/>
                      <a:pt x="46" y="74"/>
                      <a:pt x="42" y="76"/>
                    </a:cubicBezTo>
                    <a:cubicBezTo>
                      <a:pt x="38" y="79"/>
                      <a:pt x="33" y="80"/>
                      <a:pt x="29" y="80"/>
                    </a:cubicBezTo>
                    <a:cubicBezTo>
                      <a:pt x="23" y="80"/>
                      <a:pt x="18" y="79"/>
                      <a:pt x="14" y="76"/>
                    </a:cubicBezTo>
                    <a:cubicBezTo>
                      <a:pt x="9" y="73"/>
                      <a:pt x="6" y="68"/>
                      <a:pt x="3" y="62"/>
                    </a:cubicBezTo>
                    <a:cubicBezTo>
                      <a:pt x="1" y="57"/>
                      <a:pt x="0" y="50"/>
                      <a:pt x="0" y="43"/>
                    </a:cubicBezTo>
                    <a:cubicBezTo>
                      <a:pt x="0" y="35"/>
                      <a:pt x="1" y="28"/>
                      <a:pt x="3" y="22"/>
                    </a:cubicBezTo>
                    <a:cubicBezTo>
                      <a:pt x="6" y="16"/>
                      <a:pt x="10" y="12"/>
                      <a:pt x="14" y="9"/>
                    </a:cubicBezTo>
                    <a:cubicBezTo>
                      <a:pt x="19" y="5"/>
                      <a:pt x="25" y="4"/>
                      <a:pt x="31" y="3"/>
                    </a:cubicBezTo>
                    <a:lnTo>
                      <a:pt x="32" y="17"/>
                    </a:lnTo>
                    <a:cubicBezTo>
                      <a:pt x="25" y="18"/>
                      <a:pt x="20" y="20"/>
                      <a:pt x="17" y="24"/>
                    </a:cubicBezTo>
                    <a:cubicBezTo>
                      <a:pt x="14" y="28"/>
                      <a:pt x="12" y="34"/>
                      <a:pt x="12" y="42"/>
                    </a:cubicBezTo>
                    <a:cubicBezTo>
                      <a:pt x="12" y="51"/>
                      <a:pt x="13" y="57"/>
                      <a:pt x="16" y="61"/>
                    </a:cubicBezTo>
                    <a:cubicBezTo>
                      <a:pt x="20" y="65"/>
                      <a:pt x="23" y="67"/>
                      <a:pt x="28" y="67"/>
                    </a:cubicBezTo>
                    <a:cubicBezTo>
                      <a:pt x="31" y="67"/>
                      <a:pt x="35" y="65"/>
                      <a:pt x="37" y="63"/>
                    </a:cubicBezTo>
                    <a:cubicBezTo>
                      <a:pt x="39" y="60"/>
                      <a:pt x="42" y="53"/>
                      <a:pt x="45" y="42"/>
                    </a:cubicBezTo>
                    <a:cubicBezTo>
                      <a:pt x="47" y="30"/>
                      <a:pt x="49" y="22"/>
                      <a:pt x="51" y="18"/>
                    </a:cubicBezTo>
                    <a:cubicBezTo>
                      <a:pt x="54" y="12"/>
                      <a:pt x="58" y="8"/>
                      <a:pt x="62" y="5"/>
                    </a:cubicBezTo>
                    <a:cubicBezTo>
                      <a:pt x="66" y="2"/>
                      <a:pt x="71" y="0"/>
                      <a:pt x="77" y="0"/>
                    </a:cubicBezTo>
                    <a:cubicBezTo>
                      <a:pt x="83" y="0"/>
                      <a:pt x="88" y="2"/>
                      <a:pt x="93" y="5"/>
                    </a:cubicBezTo>
                    <a:cubicBezTo>
                      <a:pt x="98" y="8"/>
                      <a:pt x="102" y="13"/>
                      <a:pt x="104" y="19"/>
                    </a:cubicBezTo>
                    <a:cubicBezTo>
                      <a:pt x="107" y="25"/>
                      <a:pt x="109" y="32"/>
                      <a:pt x="109" y="39"/>
                    </a:cubicBezTo>
                    <a:cubicBezTo>
                      <a:pt x="109" y="49"/>
                      <a:pt x="107" y="57"/>
                      <a:pt x="104" y="63"/>
                    </a:cubicBezTo>
                    <a:cubicBezTo>
                      <a:pt x="102" y="70"/>
                      <a:pt x="97" y="75"/>
                      <a:pt x="92" y="78"/>
                    </a:cubicBezTo>
                    <a:cubicBezTo>
                      <a:pt x="86" y="82"/>
                      <a:pt x="80" y="84"/>
                      <a:pt x="73" y="8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840"/>
              <p:cNvSpPr>
                <a:spLocks noEditPoints="1"/>
              </p:cNvSpPr>
              <p:nvPr/>
            </p:nvSpPr>
            <p:spPr bwMode="auto">
              <a:xfrm>
                <a:off x="4517" y="2143"/>
                <a:ext cx="24" cy="18"/>
              </a:xfrm>
              <a:custGeom>
                <a:avLst/>
                <a:gdLst>
                  <a:gd name="T0" fmla="*/ 106 w 106"/>
                  <a:gd name="T1" fmla="*/ 80 h 80"/>
                  <a:gd name="T2" fmla="*/ 0 w 106"/>
                  <a:gd name="T3" fmla="*/ 80 h 80"/>
                  <a:gd name="T4" fmla="*/ 0 w 106"/>
                  <a:gd name="T5" fmla="*/ 40 h 80"/>
                  <a:gd name="T6" fmla="*/ 1 w 106"/>
                  <a:gd name="T7" fmla="*/ 24 h 80"/>
                  <a:gd name="T8" fmla="*/ 6 w 106"/>
                  <a:gd name="T9" fmla="*/ 11 h 80"/>
                  <a:gd name="T10" fmla="*/ 16 w 106"/>
                  <a:gd name="T11" fmla="*/ 3 h 80"/>
                  <a:gd name="T12" fmla="*/ 31 w 106"/>
                  <a:gd name="T13" fmla="*/ 0 h 80"/>
                  <a:gd name="T14" fmla="*/ 54 w 106"/>
                  <a:gd name="T15" fmla="*/ 8 h 80"/>
                  <a:gd name="T16" fmla="*/ 63 w 106"/>
                  <a:gd name="T17" fmla="*/ 39 h 80"/>
                  <a:gd name="T18" fmla="*/ 63 w 106"/>
                  <a:gd name="T19" fmla="*/ 66 h 80"/>
                  <a:gd name="T20" fmla="*/ 106 w 106"/>
                  <a:gd name="T21" fmla="*/ 66 h 80"/>
                  <a:gd name="T22" fmla="*/ 106 w 106"/>
                  <a:gd name="T23" fmla="*/ 80 h 80"/>
                  <a:gd name="T24" fmla="*/ 50 w 106"/>
                  <a:gd name="T25" fmla="*/ 66 h 80"/>
                  <a:gd name="T26" fmla="*/ 50 w 106"/>
                  <a:gd name="T27" fmla="*/ 39 h 80"/>
                  <a:gd name="T28" fmla="*/ 45 w 106"/>
                  <a:gd name="T29" fmla="*/ 20 h 80"/>
                  <a:gd name="T30" fmla="*/ 31 w 106"/>
                  <a:gd name="T31" fmla="*/ 14 h 80"/>
                  <a:gd name="T32" fmla="*/ 20 w 106"/>
                  <a:gd name="T33" fmla="*/ 17 h 80"/>
                  <a:gd name="T34" fmla="*/ 14 w 106"/>
                  <a:gd name="T35" fmla="*/ 26 h 80"/>
                  <a:gd name="T36" fmla="*/ 13 w 106"/>
                  <a:gd name="T37" fmla="*/ 39 h 80"/>
                  <a:gd name="T38" fmla="*/ 13 w 106"/>
                  <a:gd name="T39" fmla="*/ 66 h 80"/>
                  <a:gd name="T40" fmla="*/ 50 w 106"/>
                  <a:gd name="T41"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 h="80">
                    <a:moveTo>
                      <a:pt x="106" y="80"/>
                    </a:moveTo>
                    <a:lnTo>
                      <a:pt x="0" y="80"/>
                    </a:lnTo>
                    <a:lnTo>
                      <a:pt x="0" y="40"/>
                    </a:lnTo>
                    <a:cubicBezTo>
                      <a:pt x="0" y="33"/>
                      <a:pt x="1" y="28"/>
                      <a:pt x="1" y="24"/>
                    </a:cubicBezTo>
                    <a:cubicBezTo>
                      <a:pt x="2" y="19"/>
                      <a:pt x="4" y="15"/>
                      <a:pt x="6" y="11"/>
                    </a:cubicBezTo>
                    <a:cubicBezTo>
                      <a:pt x="9" y="8"/>
                      <a:pt x="12" y="5"/>
                      <a:pt x="16" y="3"/>
                    </a:cubicBezTo>
                    <a:cubicBezTo>
                      <a:pt x="21" y="1"/>
                      <a:pt x="26" y="0"/>
                      <a:pt x="31" y="0"/>
                    </a:cubicBezTo>
                    <a:cubicBezTo>
                      <a:pt x="40" y="0"/>
                      <a:pt x="47" y="2"/>
                      <a:pt x="54" y="8"/>
                    </a:cubicBezTo>
                    <a:cubicBezTo>
                      <a:pt x="60" y="14"/>
                      <a:pt x="63" y="24"/>
                      <a:pt x="63" y="39"/>
                    </a:cubicBezTo>
                    <a:lnTo>
                      <a:pt x="63" y="66"/>
                    </a:lnTo>
                    <a:lnTo>
                      <a:pt x="106" y="66"/>
                    </a:lnTo>
                    <a:lnTo>
                      <a:pt x="106" y="80"/>
                    </a:lnTo>
                    <a:close/>
                    <a:moveTo>
                      <a:pt x="50" y="66"/>
                    </a:moveTo>
                    <a:lnTo>
                      <a:pt x="50" y="39"/>
                    </a:lnTo>
                    <a:cubicBezTo>
                      <a:pt x="50" y="30"/>
                      <a:pt x="49" y="23"/>
                      <a:pt x="45" y="20"/>
                    </a:cubicBezTo>
                    <a:cubicBezTo>
                      <a:pt x="42" y="16"/>
                      <a:pt x="37" y="14"/>
                      <a:pt x="31" y="14"/>
                    </a:cubicBezTo>
                    <a:cubicBezTo>
                      <a:pt x="27" y="14"/>
                      <a:pt x="23" y="15"/>
                      <a:pt x="20" y="17"/>
                    </a:cubicBezTo>
                    <a:cubicBezTo>
                      <a:pt x="17" y="20"/>
                      <a:pt x="15" y="22"/>
                      <a:pt x="14" y="26"/>
                    </a:cubicBezTo>
                    <a:cubicBezTo>
                      <a:pt x="13" y="28"/>
                      <a:pt x="13" y="33"/>
                      <a:pt x="13" y="39"/>
                    </a:cubicBezTo>
                    <a:lnTo>
                      <a:pt x="13" y="66"/>
                    </a:lnTo>
                    <a:lnTo>
                      <a:pt x="50"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Rectangle 841"/>
              <p:cNvSpPr>
                <a:spLocks noChangeArrowheads="1"/>
              </p:cNvSpPr>
              <p:nvPr/>
            </p:nvSpPr>
            <p:spPr bwMode="auto">
              <a:xfrm>
                <a:off x="3468" y="1787"/>
                <a:ext cx="3" cy="24"/>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842"/>
              <p:cNvSpPr>
                <a:spLocks/>
              </p:cNvSpPr>
              <p:nvPr/>
            </p:nvSpPr>
            <p:spPr bwMode="auto">
              <a:xfrm>
                <a:off x="3476" y="1786"/>
                <a:ext cx="21" cy="25"/>
              </a:xfrm>
              <a:custGeom>
                <a:avLst/>
                <a:gdLst>
                  <a:gd name="T0" fmla="*/ 79 w 93"/>
                  <a:gd name="T1" fmla="*/ 70 h 109"/>
                  <a:gd name="T2" fmla="*/ 93 w 93"/>
                  <a:gd name="T3" fmla="*/ 74 h 109"/>
                  <a:gd name="T4" fmla="*/ 77 w 93"/>
                  <a:gd name="T5" fmla="*/ 100 h 109"/>
                  <a:gd name="T6" fmla="*/ 49 w 93"/>
                  <a:gd name="T7" fmla="*/ 109 h 109"/>
                  <a:gd name="T8" fmla="*/ 22 w 93"/>
                  <a:gd name="T9" fmla="*/ 102 h 109"/>
                  <a:gd name="T10" fmla="*/ 5 w 93"/>
                  <a:gd name="T11" fmla="*/ 82 h 109"/>
                  <a:gd name="T12" fmla="*/ 0 w 93"/>
                  <a:gd name="T13" fmla="*/ 54 h 109"/>
                  <a:gd name="T14" fmla="*/ 6 w 93"/>
                  <a:gd name="T15" fmla="*/ 25 h 109"/>
                  <a:gd name="T16" fmla="*/ 24 w 93"/>
                  <a:gd name="T17" fmla="*/ 6 h 109"/>
                  <a:gd name="T18" fmla="*/ 49 w 93"/>
                  <a:gd name="T19" fmla="*/ 0 h 109"/>
                  <a:gd name="T20" fmla="*/ 76 w 93"/>
                  <a:gd name="T21" fmla="*/ 8 h 109"/>
                  <a:gd name="T22" fmla="*/ 91 w 93"/>
                  <a:gd name="T23" fmla="*/ 31 h 109"/>
                  <a:gd name="T24" fmla="*/ 77 w 93"/>
                  <a:gd name="T25" fmla="*/ 34 h 109"/>
                  <a:gd name="T26" fmla="*/ 67 w 93"/>
                  <a:gd name="T27" fmla="*/ 17 h 109"/>
                  <a:gd name="T28" fmla="*/ 49 w 93"/>
                  <a:gd name="T29" fmla="*/ 12 h 109"/>
                  <a:gd name="T30" fmla="*/ 29 w 93"/>
                  <a:gd name="T31" fmla="*/ 18 h 109"/>
                  <a:gd name="T32" fmla="*/ 17 w 93"/>
                  <a:gd name="T33" fmla="*/ 33 h 109"/>
                  <a:gd name="T34" fmla="*/ 14 w 93"/>
                  <a:gd name="T35" fmla="*/ 54 h 109"/>
                  <a:gd name="T36" fmla="*/ 18 w 93"/>
                  <a:gd name="T37" fmla="*/ 77 h 109"/>
                  <a:gd name="T38" fmla="*/ 30 w 93"/>
                  <a:gd name="T39" fmla="*/ 92 h 109"/>
                  <a:gd name="T40" fmla="*/ 48 w 93"/>
                  <a:gd name="T41" fmla="*/ 97 h 109"/>
                  <a:gd name="T42" fmla="*/ 68 w 93"/>
                  <a:gd name="T43" fmla="*/ 90 h 109"/>
                  <a:gd name="T44" fmla="*/ 79 w 93"/>
                  <a:gd name="T45" fmla="*/ 7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109">
                    <a:moveTo>
                      <a:pt x="79" y="70"/>
                    </a:moveTo>
                    <a:lnTo>
                      <a:pt x="93" y="74"/>
                    </a:lnTo>
                    <a:cubicBezTo>
                      <a:pt x="90" y="85"/>
                      <a:pt x="85" y="94"/>
                      <a:pt x="77" y="100"/>
                    </a:cubicBezTo>
                    <a:cubicBezTo>
                      <a:pt x="70" y="106"/>
                      <a:pt x="60" y="109"/>
                      <a:pt x="49" y="109"/>
                    </a:cubicBezTo>
                    <a:cubicBezTo>
                      <a:pt x="38" y="109"/>
                      <a:pt x="29" y="107"/>
                      <a:pt x="22" y="102"/>
                    </a:cubicBezTo>
                    <a:cubicBezTo>
                      <a:pt x="14" y="97"/>
                      <a:pt x="9" y="91"/>
                      <a:pt x="5" y="82"/>
                    </a:cubicBezTo>
                    <a:cubicBezTo>
                      <a:pt x="2" y="73"/>
                      <a:pt x="0" y="64"/>
                      <a:pt x="0" y="54"/>
                    </a:cubicBezTo>
                    <a:cubicBezTo>
                      <a:pt x="0" y="43"/>
                      <a:pt x="2" y="33"/>
                      <a:pt x="6" y="25"/>
                    </a:cubicBezTo>
                    <a:cubicBezTo>
                      <a:pt x="10" y="17"/>
                      <a:pt x="16" y="10"/>
                      <a:pt x="24" y="6"/>
                    </a:cubicBezTo>
                    <a:cubicBezTo>
                      <a:pt x="32" y="2"/>
                      <a:pt x="40" y="0"/>
                      <a:pt x="49" y="0"/>
                    </a:cubicBezTo>
                    <a:cubicBezTo>
                      <a:pt x="60" y="0"/>
                      <a:pt x="69" y="3"/>
                      <a:pt x="76" y="8"/>
                    </a:cubicBezTo>
                    <a:cubicBezTo>
                      <a:pt x="83" y="13"/>
                      <a:pt x="88" y="21"/>
                      <a:pt x="91" y="31"/>
                    </a:cubicBezTo>
                    <a:lnTo>
                      <a:pt x="77" y="34"/>
                    </a:lnTo>
                    <a:cubicBezTo>
                      <a:pt x="75" y="26"/>
                      <a:pt x="71" y="21"/>
                      <a:pt x="67" y="17"/>
                    </a:cubicBezTo>
                    <a:cubicBezTo>
                      <a:pt x="62" y="14"/>
                      <a:pt x="56" y="12"/>
                      <a:pt x="49" y="12"/>
                    </a:cubicBezTo>
                    <a:cubicBezTo>
                      <a:pt x="41" y="12"/>
                      <a:pt x="34" y="14"/>
                      <a:pt x="29" y="18"/>
                    </a:cubicBezTo>
                    <a:cubicBezTo>
                      <a:pt x="23" y="22"/>
                      <a:pt x="20" y="27"/>
                      <a:pt x="17" y="33"/>
                    </a:cubicBezTo>
                    <a:cubicBezTo>
                      <a:pt x="15" y="40"/>
                      <a:pt x="14" y="47"/>
                      <a:pt x="14" y="54"/>
                    </a:cubicBezTo>
                    <a:cubicBezTo>
                      <a:pt x="14" y="62"/>
                      <a:pt x="15" y="70"/>
                      <a:pt x="18" y="77"/>
                    </a:cubicBezTo>
                    <a:cubicBezTo>
                      <a:pt x="21" y="84"/>
                      <a:pt x="25" y="89"/>
                      <a:pt x="30" y="92"/>
                    </a:cubicBezTo>
                    <a:cubicBezTo>
                      <a:pt x="36" y="95"/>
                      <a:pt x="42" y="97"/>
                      <a:pt x="48" y="97"/>
                    </a:cubicBezTo>
                    <a:cubicBezTo>
                      <a:pt x="56" y="97"/>
                      <a:pt x="63" y="95"/>
                      <a:pt x="68" y="90"/>
                    </a:cubicBezTo>
                    <a:cubicBezTo>
                      <a:pt x="73" y="86"/>
                      <a:pt x="77" y="79"/>
                      <a:pt x="79"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843"/>
              <p:cNvSpPr>
                <a:spLocks/>
              </p:cNvSpPr>
              <p:nvPr/>
            </p:nvSpPr>
            <p:spPr bwMode="auto">
              <a:xfrm>
                <a:off x="3499" y="1786"/>
                <a:ext cx="19" cy="25"/>
              </a:xfrm>
              <a:custGeom>
                <a:avLst/>
                <a:gdLst>
                  <a:gd name="T0" fmla="*/ 0 w 84"/>
                  <a:gd name="T1" fmla="*/ 73 h 109"/>
                  <a:gd name="T2" fmla="*/ 14 w 84"/>
                  <a:gd name="T3" fmla="*/ 72 h 109"/>
                  <a:gd name="T4" fmla="*/ 18 w 84"/>
                  <a:gd name="T5" fmla="*/ 85 h 109"/>
                  <a:gd name="T6" fmla="*/ 29 w 84"/>
                  <a:gd name="T7" fmla="*/ 93 h 109"/>
                  <a:gd name="T8" fmla="*/ 45 w 84"/>
                  <a:gd name="T9" fmla="*/ 96 h 109"/>
                  <a:gd name="T10" fmla="*/ 59 w 84"/>
                  <a:gd name="T11" fmla="*/ 94 h 109"/>
                  <a:gd name="T12" fmla="*/ 68 w 84"/>
                  <a:gd name="T13" fmla="*/ 88 h 109"/>
                  <a:gd name="T14" fmla="*/ 71 w 84"/>
                  <a:gd name="T15" fmla="*/ 78 h 109"/>
                  <a:gd name="T16" fmla="*/ 68 w 84"/>
                  <a:gd name="T17" fmla="*/ 70 h 109"/>
                  <a:gd name="T18" fmla="*/ 59 w 84"/>
                  <a:gd name="T19" fmla="*/ 64 h 109"/>
                  <a:gd name="T20" fmla="*/ 40 w 84"/>
                  <a:gd name="T21" fmla="*/ 58 h 109"/>
                  <a:gd name="T22" fmla="*/ 19 w 84"/>
                  <a:gd name="T23" fmla="*/ 52 h 109"/>
                  <a:gd name="T24" fmla="*/ 8 w 84"/>
                  <a:gd name="T25" fmla="*/ 42 h 109"/>
                  <a:gd name="T26" fmla="*/ 4 w 84"/>
                  <a:gd name="T27" fmla="*/ 29 h 109"/>
                  <a:gd name="T28" fmla="*/ 9 w 84"/>
                  <a:gd name="T29" fmla="*/ 14 h 109"/>
                  <a:gd name="T30" fmla="*/ 22 w 84"/>
                  <a:gd name="T31" fmla="*/ 3 h 109"/>
                  <a:gd name="T32" fmla="*/ 42 w 84"/>
                  <a:gd name="T33" fmla="*/ 0 h 109"/>
                  <a:gd name="T34" fmla="*/ 62 w 84"/>
                  <a:gd name="T35" fmla="*/ 4 h 109"/>
                  <a:gd name="T36" fmla="*/ 76 w 84"/>
                  <a:gd name="T37" fmla="*/ 15 h 109"/>
                  <a:gd name="T38" fmla="*/ 81 w 84"/>
                  <a:gd name="T39" fmla="*/ 31 h 109"/>
                  <a:gd name="T40" fmla="*/ 68 w 84"/>
                  <a:gd name="T41" fmla="*/ 32 h 109"/>
                  <a:gd name="T42" fmla="*/ 61 w 84"/>
                  <a:gd name="T43" fmla="*/ 17 h 109"/>
                  <a:gd name="T44" fmla="*/ 42 w 84"/>
                  <a:gd name="T45" fmla="*/ 12 h 109"/>
                  <a:gd name="T46" fmla="*/ 24 w 84"/>
                  <a:gd name="T47" fmla="*/ 17 h 109"/>
                  <a:gd name="T48" fmla="*/ 18 w 84"/>
                  <a:gd name="T49" fmla="*/ 28 h 109"/>
                  <a:gd name="T50" fmla="*/ 22 w 84"/>
                  <a:gd name="T51" fmla="*/ 37 h 109"/>
                  <a:gd name="T52" fmla="*/ 43 w 84"/>
                  <a:gd name="T53" fmla="*/ 45 h 109"/>
                  <a:gd name="T54" fmla="*/ 66 w 84"/>
                  <a:gd name="T55" fmla="*/ 52 h 109"/>
                  <a:gd name="T56" fmla="*/ 80 w 84"/>
                  <a:gd name="T57" fmla="*/ 62 h 109"/>
                  <a:gd name="T58" fmla="*/ 84 w 84"/>
                  <a:gd name="T59" fmla="*/ 77 h 109"/>
                  <a:gd name="T60" fmla="*/ 80 w 84"/>
                  <a:gd name="T61" fmla="*/ 93 h 109"/>
                  <a:gd name="T62" fmla="*/ 66 w 84"/>
                  <a:gd name="T63" fmla="*/ 105 h 109"/>
                  <a:gd name="T64" fmla="*/ 45 w 84"/>
                  <a:gd name="T65" fmla="*/ 109 h 109"/>
                  <a:gd name="T66" fmla="*/ 21 w 84"/>
                  <a:gd name="T67" fmla="*/ 105 h 109"/>
                  <a:gd name="T68" fmla="*/ 6 w 84"/>
                  <a:gd name="T69" fmla="*/ 92 h 109"/>
                  <a:gd name="T70" fmla="*/ 0 w 84"/>
                  <a:gd name="T71" fmla="*/ 7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3"/>
                    </a:moveTo>
                    <a:lnTo>
                      <a:pt x="14" y="72"/>
                    </a:lnTo>
                    <a:cubicBezTo>
                      <a:pt x="14" y="77"/>
                      <a:pt x="16" y="82"/>
                      <a:pt x="18" y="85"/>
                    </a:cubicBezTo>
                    <a:cubicBezTo>
                      <a:pt x="20" y="88"/>
                      <a:pt x="24" y="91"/>
                      <a:pt x="29" y="93"/>
                    </a:cubicBezTo>
                    <a:cubicBezTo>
                      <a:pt x="33" y="95"/>
                      <a:pt x="39" y="96"/>
                      <a:pt x="45" y="96"/>
                    </a:cubicBezTo>
                    <a:cubicBezTo>
                      <a:pt x="50" y="96"/>
                      <a:pt x="55" y="96"/>
                      <a:pt x="59" y="94"/>
                    </a:cubicBezTo>
                    <a:cubicBezTo>
                      <a:pt x="63" y="92"/>
                      <a:pt x="66" y="90"/>
                      <a:pt x="68" y="88"/>
                    </a:cubicBezTo>
                    <a:cubicBezTo>
                      <a:pt x="70" y="85"/>
                      <a:pt x="71" y="82"/>
                      <a:pt x="71" y="78"/>
                    </a:cubicBezTo>
                    <a:cubicBezTo>
                      <a:pt x="71" y="75"/>
                      <a:pt x="70" y="72"/>
                      <a:pt x="68" y="70"/>
                    </a:cubicBezTo>
                    <a:cubicBezTo>
                      <a:pt x="66" y="67"/>
                      <a:pt x="63" y="65"/>
                      <a:pt x="59" y="64"/>
                    </a:cubicBezTo>
                    <a:cubicBezTo>
                      <a:pt x="56" y="62"/>
                      <a:pt x="49" y="61"/>
                      <a:pt x="40" y="58"/>
                    </a:cubicBezTo>
                    <a:cubicBezTo>
                      <a:pt x="30" y="56"/>
                      <a:pt x="23" y="54"/>
                      <a:pt x="19" y="52"/>
                    </a:cubicBezTo>
                    <a:cubicBezTo>
                      <a:pt x="14" y="49"/>
                      <a:pt x="11" y="46"/>
                      <a:pt x="8" y="42"/>
                    </a:cubicBezTo>
                    <a:cubicBezTo>
                      <a:pt x="6" y="38"/>
                      <a:pt x="4" y="34"/>
                      <a:pt x="4" y="29"/>
                    </a:cubicBezTo>
                    <a:cubicBezTo>
                      <a:pt x="4" y="24"/>
                      <a:pt x="6" y="19"/>
                      <a:pt x="9" y="14"/>
                    </a:cubicBezTo>
                    <a:cubicBezTo>
                      <a:pt x="12" y="9"/>
                      <a:pt x="16" y="6"/>
                      <a:pt x="22" y="3"/>
                    </a:cubicBezTo>
                    <a:cubicBezTo>
                      <a:pt x="28" y="1"/>
                      <a:pt x="34" y="0"/>
                      <a:pt x="42" y="0"/>
                    </a:cubicBezTo>
                    <a:cubicBezTo>
                      <a:pt x="49" y="0"/>
                      <a:pt x="56" y="1"/>
                      <a:pt x="62" y="4"/>
                    </a:cubicBezTo>
                    <a:cubicBezTo>
                      <a:pt x="68" y="6"/>
                      <a:pt x="73" y="10"/>
                      <a:pt x="76" y="15"/>
                    </a:cubicBezTo>
                    <a:cubicBezTo>
                      <a:pt x="79" y="20"/>
                      <a:pt x="81" y="25"/>
                      <a:pt x="81" y="31"/>
                    </a:cubicBezTo>
                    <a:lnTo>
                      <a:pt x="68" y="32"/>
                    </a:lnTo>
                    <a:cubicBezTo>
                      <a:pt x="67" y="26"/>
                      <a:pt x="65" y="21"/>
                      <a:pt x="61" y="17"/>
                    </a:cubicBezTo>
                    <a:cubicBezTo>
                      <a:pt x="56" y="14"/>
                      <a:pt x="50" y="12"/>
                      <a:pt x="42" y="12"/>
                    </a:cubicBezTo>
                    <a:cubicBezTo>
                      <a:pt x="34" y="12"/>
                      <a:pt x="28" y="14"/>
                      <a:pt x="24" y="17"/>
                    </a:cubicBezTo>
                    <a:cubicBezTo>
                      <a:pt x="20" y="20"/>
                      <a:pt x="18" y="24"/>
                      <a:pt x="18" y="28"/>
                    </a:cubicBezTo>
                    <a:cubicBezTo>
                      <a:pt x="18" y="32"/>
                      <a:pt x="19" y="35"/>
                      <a:pt x="22" y="37"/>
                    </a:cubicBezTo>
                    <a:cubicBezTo>
                      <a:pt x="25" y="40"/>
                      <a:pt x="32" y="42"/>
                      <a:pt x="43" y="45"/>
                    </a:cubicBezTo>
                    <a:cubicBezTo>
                      <a:pt x="54" y="47"/>
                      <a:pt x="62" y="50"/>
                      <a:pt x="66" y="52"/>
                    </a:cubicBezTo>
                    <a:cubicBezTo>
                      <a:pt x="73" y="54"/>
                      <a:pt x="77" y="58"/>
                      <a:pt x="80" y="62"/>
                    </a:cubicBezTo>
                    <a:cubicBezTo>
                      <a:pt x="83" y="67"/>
                      <a:pt x="84" y="72"/>
                      <a:pt x="84" y="77"/>
                    </a:cubicBezTo>
                    <a:cubicBezTo>
                      <a:pt x="84" y="83"/>
                      <a:pt x="83" y="88"/>
                      <a:pt x="80" y="93"/>
                    </a:cubicBezTo>
                    <a:cubicBezTo>
                      <a:pt x="76" y="98"/>
                      <a:pt x="72" y="102"/>
                      <a:pt x="66" y="105"/>
                    </a:cubicBezTo>
                    <a:cubicBezTo>
                      <a:pt x="60" y="108"/>
                      <a:pt x="53" y="109"/>
                      <a:pt x="45" y="109"/>
                    </a:cubicBezTo>
                    <a:cubicBezTo>
                      <a:pt x="36" y="109"/>
                      <a:pt x="28" y="108"/>
                      <a:pt x="21" y="105"/>
                    </a:cubicBezTo>
                    <a:cubicBezTo>
                      <a:pt x="15" y="102"/>
                      <a:pt x="10" y="98"/>
                      <a:pt x="6" y="92"/>
                    </a:cubicBezTo>
                    <a:cubicBezTo>
                      <a:pt x="3" y="87"/>
                      <a:pt x="1" y="80"/>
                      <a:pt x="0" y="7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844"/>
              <p:cNvSpPr>
                <a:spLocks noEditPoints="1"/>
              </p:cNvSpPr>
              <p:nvPr/>
            </p:nvSpPr>
            <p:spPr bwMode="auto">
              <a:xfrm>
                <a:off x="3523" y="1787"/>
                <a:ext cx="18" cy="24"/>
              </a:xfrm>
              <a:custGeom>
                <a:avLst/>
                <a:gdLst>
                  <a:gd name="T0" fmla="*/ 0 w 80"/>
                  <a:gd name="T1" fmla="*/ 105 h 105"/>
                  <a:gd name="T2" fmla="*/ 0 w 80"/>
                  <a:gd name="T3" fmla="*/ 0 h 105"/>
                  <a:gd name="T4" fmla="*/ 39 w 80"/>
                  <a:gd name="T5" fmla="*/ 0 h 105"/>
                  <a:gd name="T6" fmla="*/ 55 w 80"/>
                  <a:gd name="T7" fmla="*/ 1 h 105"/>
                  <a:gd name="T8" fmla="*/ 68 w 80"/>
                  <a:gd name="T9" fmla="*/ 6 h 105"/>
                  <a:gd name="T10" fmla="*/ 77 w 80"/>
                  <a:gd name="T11" fmla="*/ 16 h 105"/>
                  <a:gd name="T12" fmla="*/ 80 w 80"/>
                  <a:gd name="T13" fmla="*/ 30 h 105"/>
                  <a:gd name="T14" fmla="*/ 72 w 80"/>
                  <a:gd name="T15" fmla="*/ 53 h 105"/>
                  <a:gd name="T16" fmla="*/ 41 w 80"/>
                  <a:gd name="T17" fmla="*/ 62 h 105"/>
                  <a:gd name="T18" fmla="*/ 14 w 80"/>
                  <a:gd name="T19" fmla="*/ 62 h 105"/>
                  <a:gd name="T20" fmla="*/ 14 w 80"/>
                  <a:gd name="T21" fmla="*/ 105 h 105"/>
                  <a:gd name="T22" fmla="*/ 0 w 80"/>
                  <a:gd name="T23" fmla="*/ 105 h 105"/>
                  <a:gd name="T24" fmla="*/ 14 w 80"/>
                  <a:gd name="T25" fmla="*/ 50 h 105"/>
                  <a:gd name="T26" fmla="*/ 41 w 80"/>
                  <a:gd name="T27" fmla="*/ 50 h 105"/>
                  <a:gd name="T28" fmla="*/ 60 w 80"/>
                  <a:gd name="T29" fmla="*/ 45 h 105"/>
                  <a:gd name="T30" fmla="*/ 66 w 80"/>
                  <a:gd name="T31" fmla="*/ 31 h 105"/>
                  <a:gd name="T32" fmla="*/ 62 w 80"/>
                  <a:gd name="T33" fmla="*/ 19 h 105"/>
                  <a:gd name="T34" fmla="*/ 54 w 80"/>
                  <a:gd name="T35" fmla="*/ 13 h 105"/>
                  <a:gd name="T36" fmla="*/ 41 w 80"/>
                  <a:gd name="T37" fmla="*/ 12 h 105"/>
                  <a:gd name="T38" fmla="*/ 14 w 80"/>
                  <a:gd name="T39" fmla="*/ 12 h 105"/>
                  <a:gd name="T40" fmla="*/ 14 w 80"/>
                  <a:gd name="T4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05">
                    <a:moveTo>
                      <a:pt x="0" y="105"/>
                    </a:moveTo>
                    <a:lnTo>
                      <a:pt x="0" y="0"/>
                    </a:lnTo>
                    <a:lnTo>
                      <a:pt x="39" y="0"/>
                    </a:lnTo>
                    <a:cubicBezTo>
                      <a:pt x="46" y="0"/>
                      <a:pt x="52" y="0"/>
                      <a:pt x="55" y="1"/>
                    </a:cubicBezTo>
                    <a:cubicBezTo>
                      <a:pt x="61" y="2"/>
                      <a:pt x="65" y="3"/>
                      <a:pt x="68" y="6"/>
                    </a:cubicBezTo>
                    <a:cubicBezTo>
                      <a:pt x="72" y="8"/>
                      <a:pt x="75" y="11"/>
                      <a:pt x="77" y="16"/>
                    </a:cubicBezTo>
                    <a:cubicBezTo>
                      <a:pt x="79" y="20"/>
                      <a:pt x="80" y="25"/>
                      <a:pt x="80" y="30"/>
                    </a:cubicBezTo>
                    <a:cubicBezTo>
                      <a:pt x="80" y="39"/>
                      <a:pt x="77" y="47"/>
                      <a:pt x="72" y="53"/>
                    </a:cubicBezTo>
                    <a:cubicBezTo>
                      <a:pt x="66" y="59"/>
                      <a:pt x="56" y="62"/>
                      <a:pt x="41" y="62"/>
                    </a:cubicBezTo>
                    <a:lnTo>
                      <a:pt x="14" y="62"/>
                    </a:lnTo>
                    <a:lnTo>
                      <a:pt x="14" y="105"/>
                    </a:lnTo>
                    <a:lnTo>
                      <a:pt x="0" y="105"/>
                    </a:lnTo>
                    <a:close/>
                    <a:moveTo>
                      <a:pt x="14" y="50"/>
                    </a:moveTo>
                    <a:lnTo>
                      <a:pt x="41" y="50"/>
                    </a:lnTo>
                    <a:cubicBezTo>
                      <a:pt x="50" y="50"/>
                      <a:pt x="56" y="48"/>
                      <a:pt x="60" y="45"/>
                    </a:cubicBezTo>
                    <a:cubicBezTo>
                      <a:pt x="64" y="41"/>
                      <a:pt x="66" y="37"/>
                      <a:pt x="66" y="31"/>
                    </a:cubicBezTo>
                    <a:cubicBezTo>
                      <a:pt x="66" y="26"/>
                      <a:pt x="65" y="22"/>
                      <a:pt x="62" y="19"/>
                    </a:cubicBezTo>
                    <a:cubicBezTo>
                      <a:pt x="60" y="16"/>
                      <a:pt x="57" y="14"/>
                      <a:pt x="54" y="13"/>
                    </a:cubicBezTo>
                    <a:cubicBezTo>
                      <a:pt x="51" y="12"/>
                      <a:pt x="47" y="12"/>
                      <a:pt x="41" y="12"/>
                    </a:cubicBezTo>
                    <a:lnTo>
                      <a:pt x="14" y="12"/>
                    </a:lnTo>
                    <a:lnTo>
                      <a:pt x="1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845"/>
              <p:cNvSpPr>
                <a:spLocks/>
              </p:cNvSpPr>
              <p:nvPr/>
            </p:nvSpPr>
            <p:spPr bwMode="auto">
              <a:xfrm>
                <a:off x="3544" y="1787"/>
                <a:ext cx="16" cy="24"/>
              </a:xfrm>
              <a:custGeom>
                <a:avLst/>
                <a:gdLst>
                  <a:gd name="T0" fmla="*/ 70 w 70"/>
                  <a:gd name="T1" fmla="*/ 94 h 106"/>
                  <a:gd name="T2" fmla="*/ 70 w 70"/>
                  <a:gd name="T3" fmla="*/ 106 h 106"/>
                  <a:gd name="T4" fmla="*/ 0 w 70"/>
                  <a:gd name="T5" fmla="*/ 106 h 106"/>
                  <a:gd name="T6" fmla="*/ 2 w 70"/>
                  <a:gd name="T7" fmla="*/ 97 h 106"/>
                  <a:gd name="T8" fmla="*/ 10 w 70"/>
                  <a:gd name="T9" fmla="*/ 83 h 106"/>
                  <a:gd name="T10" fmla="*/ 27 w 70"/>
                  <a:gd name="T11" fmla="*/ 67 h 106"/>
                  <a:gd name="T12" fmla="*/ 50 w 70"/>
                  <a:gd name="T13" fmla="*/ 45 h 106"/>
                  <a:gd name="T14" fmla="*/ 56 w 70"/>
                  <a:gd name="T15" fmla="*/ 29 h 106"/>
                  <a:gd name="T16" fmla="*/ 51 w 70"/>
                  <a:gd name="T17" fmla="*/ 16 h 106"/>
                  <a:gd name="T18" fmla="*/ 37 w 70"/>
                  <a:gd name="T19" fmla="*/ 11 h 106"/>
                  <a:gd name="T20" fmla="*/ 22 w 70"/>
                  <a:gd name="T21" fmla="*/ 17 h 106"/>
                  <a:gd name="T22" fmla="*/ 16 w 70"/>
                  <a:gd name="T23" fmla="*/ 32 h 106"/>
                  <a:gd name="T24" fmla="*/ 3 w 70"/>
                  <a:gd name="T25" fmla="*/ 31 h 106"/>
                  <a:gd name="T26" fmla="*/ 13 w 70"/>
                  <a:gd name="T27" fmla="*/ 8 h 106"/>
                  <a:gd name="T28" fmla="*/ 37 w 70"/>
                  <a:gd name="T29" fmla="*/ 0 h 106"/>
                  <a:gd name="T30" fmla="*/ 61 w 70"/>
                  <a:gd name="T31" fmla="*/ 9 h 106"/>
                  <a:gd name="T32" fmla="*/ 70 w 70"/>
                  <a:gd name="T33" fmla="*/ 30 h 106"/>
                  <a:gd name="T34" fmla="*/ 67 w 70"/>
                  <a:gd name="T35" fmla="*/ 42 h 106"/>
                  <a:gd name="T36" fmla="*/ 58 w 70"/>
                  <a:gd name="T37" fmla="*/ 55 h 106"/>
                  <a:gd name="T38" fmla="*/ 39 w 70"/>
                  <a:gd name="T39" fmla="*/ 73 h 106"/>
                  <a:gd name="T40" fmla="*/ 24 w 70"/>
                  <a:gd name="T41" fmla="*/ 87 h 106"/>
                  <a:gd name="T42" fmla="*/ 18 w 70"/>
                  <a:gd name="T43" fmla="*/ 94 h 106"/>
                  <a:gd name="T44" fmla="*/ 70 w 70"/>
                  <a:gd name="T45" fmla="*/ 9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06">
                    <a:moveTo>
                      <a:pt x="70" y="94"/>
                    </a:moveTo>
                    <a:lnTo>
                      <a:pt x="70" y="106"/>
                    </a:lnTo>
                    <a:lnTo>
                      <a:pt x="0" y="106"/>
                    </a:lnTo>
                    <a:cubicBezTo>
                      <a:pt x="0" y="103"/>
                      <a:pt x="1" y="100"/>
                      <a:pt x="2" y="97"/>
                    </a:cubicBezTo>
                    <a:cubicBezTo>
                      <a:pt x="3" y="92"/>
                      <a:pt x="6" y="88"/>
                      <a:pt x="10" y="83"/>
                    </a:cubicBezTo>
                    <a:cubicBezTo>
                      <a:pt x="14" y="78"/>
                      <a:pt x="20" y="73"/>
                      <a:pt x="27" y="67"/>
                    </a:cubicBezTo>
                    <a:cubicBezTo>
                      <a:pt x="39" y="58"/>
                      <a:pt x="46" y="50"/>
                      <a:pt x="50" y="45"/>
                    </a:cubicBezTo>
                    <a:cubicBezTo>
                      <a:pt x="54" y="39"/>
                      <a:pt x="56" y="34"/>
                      <a:pt x="56" y="29"/>
                    </a:cubicBezTo>
                    <a:cubicBezTo>
                      <a:pt x="56" y="24"/>
                      <a:pt x="55" y="20"/>
                      <a:pt x="51" y="16"/>
                    </a:cubicBezTo>
                    <a:cubicBezTo>
                      <a:pt x="47" y="13"/>
                      <a:pt x="42" y="11"/>
                      <a:pt x="37" y="11"/>
                    </a:cubicBezTo>
                    <a:cubicBezTo>
                      <a:pt x="30" y="11"/>
                      <a:pt x="25" y="13"/>
                      <a:pt x="22" y="17"/>
                    </a:cubicBezTo>
                    <a:cubicBezTo>
                      <a:pt x="18" y="20"/>
                      <a:pt x="16" y="25"/>
                      <a:pt x="16" y="32"/>
                    </a:cubicBezTo>
                    <a:lnTo>
                      <a:pt x="3" y="31"/>
                    </a:lnTo>
                    <a:cubicBezTo>
                      <a:pt x="3" y="21"/>
                      <a:pt x="7" y="13"/>
                      <a:pt x="13" y="8"/>
                    </a:cubicBezTo>
                    <a:cubicBezTo>
                      <a:pt x="19" y="3"/>
                      <a:pt x="27" y="0"/>
                      <a:pt x="37" y="0"/>
                    </a:cubicBezTo>
                    <a:cubicBezTo>
                      <a:pt x="47" y="0"/>
                      <a:pt x="55" y="3"/>
                      <a:pt x="61" y="9"/>
                    </a:cubicBezTo>
                    <a:cubicBezTo>
                      <a:pt x="67" y="14"/>
                      <a:pt x="70" y="21"/>
                      <a:pt x="70" y="30"/>
                    </a:cubicBezTo>
                    <a:cubicBezTo>
                      <a:pt x="70" y="34"/>
                      <a:pt x="69" y="38"/>
                      <a:pt x="67" y="42"/>
                    </a:cubicBezTo>
                    <a:cubicBezTo>
                      <a:pt x="65" y="46"/>
                      <a:pt x="62" y="50"/>
                      <a:pt x="58" y="55"/>
                    </a:cubicBezTo>
                    <a:cubicBezTo>
                      <a:pt x="54" y="59"/>
                      <a:pt x="48" y="66"/>
                      <a:pt x="39" y="73"/>
                    </a:cubicBezTo>
                    <a:cubicBezTo>
                      <a:pt x="31" y="80"/>
                      <a:pt x="26" y="84"/>
                      <a:pt x="24" y="87"/>
                    </a:cubicBezTo>
                    <a:cubicBezTo>
                      <a:pt x="21" y="89"/>
                      <a:pt x="20" y="91"/>
                      <a:pt x="18" y="94"/>
                    </a:cubicBezTo>
                    <a:lnTo>
                      <a:pt x="70" y="9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846"/>
              <p:cNvSpPr>
                <a:spLocks noEditPoints="1"/>
              </p:cNvSpPr>
              <p:nvPr/>
            </p:nvSpPr>
            <p:spPr bwMode="auto">
              <a:xfrm>
                <a:off x="4519" y="1922"/>
                <a:ext cx="25" cy="27"/>
              </a:xfrm>
              <a:custGeom>
                <a:avLst/>
                <a:gdLst>
                  <a:gd name="T0" fmla="*/ 0 w 113"/>
                  <a:gd name="T1" fmla="*/ 62 h 122"/>
                  <a:gd name="T2" fmla="*/ 16 w 113"/>
                  <a:gd name="T3" fmla="*/ 16 h 122"/>
                  <a:gd name="T4" fmla="*/ 57 w 113"/>
                  <a:gd name="T5" fmla="*/ 0 h 122"/>
                  <a:gd name="T6" fmla="*/ 86 w 113"/>
                  <a:gd name="T7" fmla="*/ 8 h 122"/>
                  <a:gd name="T8" fmla="*/ 106 w 113"/>
                  <a:gd name="T9" fmla="*/ 29 h 122"/>
                  <a:gd name="T10" fmla="*/ 113 w 113"/>
                  <a:gd name="T11" fmla="*/ 61 h 122"/>
                  <a:gd name="T12" fmla="*/ 106 w 113"/>
                  <a:gd name="T13" fmla="*/ 93 h 122"/>
                  <a:gd name="T14" fmla="*/ 85 w 113"/>
                  <a:gd name="T15" fmla="*/ 115 h 122"/>
                  <a:gd name="T16" fmla="*/ 56 w 113"/>
                  <a:gd name="T17" fmla="*/ 122 h 122"/>
                  <a:gd name="T18" fmla="*/ 27 w 113"/>
                  <a:gd name="T19" fmla="*/ 114 h 122"/>
                  <a:gd name="T20" fmla="*/ 7 w 113"/>
                  <a:gd name="T21" fmla="*/ 92 h 122"/>
                  <a:gd name="T22" fmla="*/ 0 w 113"/>
                  <a:gd name="T23" fmla="*/ 62 h 122"/>
                  <a:gd name="T24" fmla="*/ 16 w 113"/>
                  <a:gd name="T25" fmla="*/ 63 h 122"/>
                  <a:gd name="T26" fmla="*/ 28 w 113"/>
                  <a:gd name="T27" fmla="*/ 96 h 122"/>
                  <a:gd name="T28" fmla="*/ 56 w 113"/>
                  <a:gd name="T29" fmla="*/ 109 h 122"/>
                  <a:gd name="T30" fmla="*/ 85 w 113"/>
                  <a:gd name="T31" fmla="*/ 96 h 122"/>
                  <a:gd name="T32" fmla="*/ 97 w 113"/>
                  <a:gd name="T33" fmla="*/ 61 h 122"/>
                  <a:gd name="T34" fmla="*/ 92 w 113"/>
                  <a:gd name="T35" fmla="*/ 36 h 122"/>
                  <a:gd name="T36" fmla="*/ 78 w 113"/>
                  <a:gd name="T37" fmla="*/ 19 h 122"/>
                  <a:gd name="T38" fmla="*/ 57 w 113"/>
                  <a:gd name="T39" fmla="*/ 13 h 122"/>
                  <a:gd name="T40" fmla="*/ 28 w 113"/>
                  <a:gd name="T41" fmla="*/ 25 h 122"/>
                  <a:gd name="T42" fmla="*/ 16 w 113"/>
                  <a:gd name="T43" fmla="*/ 6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122">
                    <a:moveTo>
                      <a:pt x="0" y="62"/>
                    </a:moveTo>
                    <a:cubicBezTo>
                      <a:pt x="0" y="43"/>
                      <a:pt x="5" y="27"/>
                      <a:pt x="16" y="16"/>
                    </a:cubicBezTo>
                    <a:cubicBezTo>
                      <a:pt x="26" y="5"/>
                      <a:pt x="40" y="0"/>
                      <a:pt x="57" y="0"/>
                    </a:cubicBezTo>
                    <a:cubicBezTo>
                      <a:pt x="67" y="0"/>
                      <a:pt x="77" y="2"/>
                      <a:pt x="86" y="8"/>
                    </a:cubicBezTo>
                    <a:cubicBezTo>
                      <a:pt x="95" y="13"/>
                      <a:pt x="101" y="20"/>
                      <a:pt x="106" y="29"/>
                    </a:cubicBezTo>
                    <a:cubicBezTo>
                      <a:pt x="111" y="39"/>
                      <a:pt x="113" y="49"/>
                      <a:pt x="113" y="61"/>
                    </a:cubicBezTo>
                    <a:cubicBezTo>
                      <a:pt x="113" y="73"/>
                      <a:pt x="111" y="84"/>
                      <a:pt x="106" y="93"/>
                    </a:cubicBezTo>
                    <a:cubicBezTo>
                      <a:pt x="101" y="103"/>
                      <a:pt x="94" y="110"/>
                      <a:pt x="85" y="115"/>
                    </a:cubicBezTo>
                    <a:cubicBezTo>
                      <a:pt x="76" y="120"/>
                      <a:pt x="67" y="122"/>
                      <a:pt x="56" y="122"/>
                    </a:cubicBezTo>
                    <a:cubicBezTo>
                      <a:pt x="45" y="122"/>
                      <a:pt x="35" y="119"/>
                      <a:pt x="27" y="114"/>
                    </a:cubicBezTo>
                    <a:cubicBezTo>
                      <a:pt x="18" y="109"/>
                      <a:pt x="11" y="101"/>
                      <a:pt x="7" y="92"/>
                    </a:cubicBezTo>
                    <a:cubicBezTo>
                      <a:pt x="2" y="83"/>
                      <a:pt x="0" y="73"/>
                      <a:pt x="0" y="62"/>
                    </a:cubicBezTo>
                    <a:close/>
                    <a:moveTo>
                      <a:pt x="16" y="63"/>
                    </a:moveTo>
                    <a:cubicBezTo>
                      <a:pt x="16" y="77"/>
                      <a:pt x="20" y="88"/>
                      <a:pt x="28" y="96"/>
                    </a:cubicBezTo>
                    <a:cubicBezTo>
                      <a:pt x="35" y="104"/>
                      <a:pt x="45" y="109"/>
                      <a:pt x="56" y="109"/>
                    </a:cubicBezTo>
                    <a:cubicBezTo>
                      <a:pt x="68" y="109"/>
                      <a:pt x="78" y="104"/>
                      <a:pt x="85" y="96"/>
                    </a:cubicBezTo>
                    <a:cubicBezTo>
                      <a:pt x="93" y="88"/>
                      <a:pt x="97" y="76"/>
                      <a:pt x="97" y="61"/>
                    </a:cubicBezTo>
                    <a:cubicBezTo>
                      <a:pt x="97" y="51"/>
                      <a:pt x="95" y="43"/>
                      <a:pt x="92" y="36"/>
                    </a:cubicBezTo>
                    <a:cubicBezTo>
                      <a:pt x="89" y="29"/>
                      <a:pt x="84" y="23"/>
                      <a:pt x="78" y="19"/>
                    </a:cubicBezTo>
                    <a:cubicBezTo>
                      <a:pt x="71" y="15"/>
                      <a:pt x="64" y="13"/>
                      <a:pt x="57" y="13"/>
                    </a:cubicBezTo>
                    <a:cubicBezTo>
                      <a:pt x="46" y="13"/>
                      <a:pt x="36" y="17"/>
                      <a:pt x="28" y="25"/>
                    </a:cubicBezTo>
                    <a:cubicBezTo>
                      <a:pt x="20" y="32"/>
                      <a:pt x="16" y="45"/>
                      <a:pt x="16"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847"/>
              <p:cNvSpPr>
                <a:spLocks/>
              </p:cNvSpPr>
              <p:nvPr/>
            </p:nvSpPr>
            <p:spPr bwMode="auto">
              <a:xfrm>
                <a:off x="4549" y="1922"/>
                <a:ext cx="21" cy="27"/>
              </a:xfrm>
              <a:custGeom>
                <a:avLst/>
                <a:gdLst>
                  <a:gd name="T0" fmla="*/ 0 w 93"/>
                  <a:gd name="T1" fmla="*/ 118 h 118"/>
                  <a:gd name="T2" fmla="*/ 0 w 93"/>
                  <a:gd name="T3" fmla="*/ 0 h 118"/>
                  <a:gd name="T4" fmla="*/ 16 w 93"/>
                  <a:gd name="T5" fmla="*/ 0 h 118"/>
                  <a:gd name="T6" fmla="*/ 78 w 93"/>
                  <a:gd name="T7" fmla="*/ 93 h 118"/>
                  <a:gd name="T8" fmla="*/ 78 w 93"/>
                  <a:gd name="T9" fmla="*/ 0 h 118"/>
                  <a:gd name="T10" fmla="*/ 93 w 93"/>
                  <a:gd name="T11" fmla="*/ 0 h 118"/>
                  <a:gd name="T12" fmla="*/ 93 w 93"/>
                  <a:gd name="T13" fmla="*/ 118 h 118"/>
                  <a:gd name="T14" fmla="*/ 77 w 93"/>
                  <a:gd name="T15" fmla="*/ 118 h 118"/>
                  <a:gd name="T16" fmla="*/ 15 w 93"/>
                  <a:gd name="T17" fmla="*/ 25 h 118"/>
                  <a:gd name="T18" fmla="*/ 15 w 93"/>
                  <a:gd name="T19" fmla="*/ 118 h 118"/>
                  <a:gd name="T20" fmla="*/ 0 w 93"/>
                  <a:gd name="T21"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18">
                    <a:moveTo>
                      <a:pt x="0" y="118"/>
                    </a:moveTo>
                    <a:lnTo>
                      <a:pt x="0" y="0"/>
                    </a:lnTo>
                    <a:lnTo>
                      <a:pt x="16" y="0"/>
                    </a:lnTo>
                    <a:lnTo>
                      <a:pt x="78" y="93"/>
                    </a:lnTo>
                    <a:lnTo>
                      <a:pt x="78" y="0"/>
                    </a:lnTo>
                    <a:lnTo>
                      <a:pt x="93" y="0"/>
                    </a:lnTo>
                    <a:lnTo>
                      <a:pt x="93" y="118"/>
                    </a:lnTo>
                    <a:lnTo>
                      <a:pt x="77" y="118"/>
                    </a:lnTo>
                    <a:lnTo>
                      <a:pt x="15" y="25"/>
                    </a:lnTo>
                    <a:lnTo>
                      <a:pt x="15"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848"/>
              <p:cNvSpPr>
                <a:spLocks noChangeArrowheads="1"/>
              </p:cNvSpPr>
              <p:nvPr/>
            </p:nvSpPr>
            <p:spPr bwMode="auto">
              <a:xfrm>
                <a:off x="3529" y="1921"/>
                <a:ext cx="113" cy="11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849"/>
              <p:cNvSpPr>
                <a:spLocks noChangeArrowheads="1"/>
              </p:cNvSpPr>
              <p:nvPr/>
            </p:nvSpPr>
            <p:spPr bwMode="auto">
              <a:xfrm>
                <a:off x="3764" y="2329"/>
                <a:ext cx="842"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Oval 850"/>
              <p:cNvSpPr>
                <a:spLocks noChangeArrowheads="1"/>
              </p:cNvSpPr>
              <p:nvPr/>
            </p:nvSpPr>
            <p:spPr bwMode="auto">
              <a:xfrm>
                <a:off x="427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3" name="Freeform 851"/>
              <p:cNvSpPr>
                <a:spLocks noEditPoints="1"/>
              </p:cNvSpPr>
              <p:nvPr/>
            </p:nvSpPr>
            <p:spPr bwMode="auto">
              <a:xfrm>
                <a:off x="427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Oval 852"/>
              <p:cNvSpPr>
                <a:spLocks noChangeArrowheads="1"/>
              </p:cNvSpPr>
              <p:nvPr/>
            </p:nvSpPr>
            <p:spPr bwMode="auto">
              <a:xfrm>
                <a:off x="4331"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5" name="Freeform 853"/>
              <p:cNvSpPr>
                <a:spLocks noEditPoints="1"/>
              </p:cNvSpPr>
              <p:nvPr/>
            </p:nvSpPr>
            <p:spPr bwMode="auto">
              <a:xfrm>
                <a:off x="4331"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Oval 854"/>
              <p:cNvSpPr>
                <a:spLocks noChangeArrowheads="1"/>
              </p:cNvSpPr>
              <p:nvPr/>
            </p:nvSpPr>
            <p:spPr bwMode="auto">
              <a:xfrm>
                <a:off x="4389"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7" name="Freeform 855"/>
              <p:cNvSpPr>
                <a:spLocks noEditPoints="1"/>
              </p:cNvSpPr>
              <p:nvPr/>
            </p:nvSpPr>
            <p:spPr bwMode="auto">
              <a:xfrm>
                <a:off x="4389"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Oval 856"/>
              <p:cNvSpPr>
                <a:spLocks noChangeArrowheads="1"/>
              </p:cNvSpPr>
              <p:nvPr/>
            </p:nvSpPr>
            <p:spPr bwMode="auto">
              <a:xfrm>
                <a:off x="4446"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9" name="Freeform 857"/>
              <p:cNvSpPr>
                <a:spLocks noEditPoints="1"/>
              </p:cNvSpPr>
              <p:nvPr/>
            </p:nvSpPr>
            <p:spPr bwMode="auto">
              <a:xfrm>
                <a:off x="4446"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Oval 858"/>
              <p:cNvSpPr>
                <a:spLocks noChangeArrowheads="1"/>
              </p:cNvSpPr>
              <p:nvPr/>
            </p:nvSpPr>
            <p:spPr bwMode="auto">
              <a:xfrm>
                <a:off x="450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1" name="Freeform 859"/>
              <p:cNvSpPr>
                <a:spLocks noEditPoints="1"/>
              </p:cNvSpPr>
              <p:nvPr/>
            </p:nvSpPr>
            <p:spPr bwMode="auto">
              <a:xfrm>
                <a:off x="450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Oval 860"/>
              <p:cNvSpPr>
                <a:spLocks noChangeArrowheads="1"/>
              </p:cNvSpPr>
              <p:nvPr/>
            </p:nvSpPr>
            <p:spPr bwMode="auto">
              <a:xfrm>
                <a:off x="456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3" name="Freeform 861"/>
              <p:cNvSpPr>
                <a:spLocks noEditPoints="1"/>
              </p:cNvSpPr>
              <p:nvPr/>
            </p:nvSpPr>
            <p:spPr bwMode="auto">
              <a:xfrm>
                <a:off x="456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Oval 862"/>
              <p:cNvSpPr>
                <a:spLocks noChangeArrowheads="1"/>
              </p:cNvSpPr>
              <p:nvPr/>
            </p:nvSpPr>
            <p:spPr bwMode="auto">
              <a:xfrm>
                <a:off x="4563" y="2058"/>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5" name="Oval 863"/>
              <p:cNvSpPr>
                <a:spLocks noChangeArrowheads="1"/>
              </p:cNvSpPr>
              <p:nvPr/>
            </p:nvSpPr>
            <p:spPr bwMode="auto">
              <a:xfrm>
                <a:off x="4621" y="2058"/>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6" name="Oval 864"/>
              <p:cNvSpPr>
                <a:spLocks noChangeArrowheads="1"/>
              </p:cNvSpPr>
              <p:nvPr/>
            </p:nvSpPr>
            <p:spPr bwMode="auto">
              <a:xfrm>
                <a:off x="4563" y="2116"/>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7" name="Oval 865"/>
              <p:cNvSpPr>
                <a:spLocks noChangeArrowheads="1"/>
              </p:cNvSpPr>
              <p:nvPr/>
            </p:nvSpPr>
            <p:spPr bwMode="auto">
              <a:xfrm>
                <a:off x="4621" y="2116"/>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8" name="Oval 866"/>
              <p:cNvSpPr>
                <a:spLocks noChangeArrowheads="1"/>
              </p:cNvSpPr>
              <p:nvPr/>
            </p:nvSpPr>
            <p:spPr bwMode="auto">
              <a:xfrm>
                <a:off x="4563" y="2174"/>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9" name="Oval 867"/>
              <p:cNvSpPr>
                <a:spLocks noChangeArrowheads="1"/>
              </p:cNvSpPr>
              <p:nvPr/>
            </p:nvSpPr>
            <p:spPr bwMode="auto">
              <a:xfrm>
                <a:off x="4621" y="2174"/>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0" name="Oval 868"/>
              <p:cNvSpPr>
                <a:spLocks noChangeArrowheads="1"/>
              </p:cNvSpPr>
              <p:nvPr/>
            </p:nvSpPr>
            <p:spPr bwMode="auto">
              <a:xfrm>
                <a:off x="3592"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1" name="Oval 869"/>
              <p:cNvSpPr>
                <a:spLocks noChangeArrowheads="1"/>
              </p:cNvSpPr>
              <p:nvPr/>
            </p:nvSpPr>
            <p:spPr bwMode="auto">
              <a:xfrm>
                <a:off x="3592"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2" name="Oval 870"/>
              <p:cNvSpPr>
                <a:spLocks noChangeArrowheads="1"/>
              </p:cNvSpPr>
              <p:nvPr/>
            </p:nvSpPr>
            <p:spPr bwMode="auto">
              <a:xfrm>
                <a:off x="3534"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3" name="Oval 871"/>
              <p:cNvSpPr>
                <a:spLocks noChangeArrowheads="1"/>
              </p:cNvSpPr>
              <p:nvPr/>
            </p:nvSpPr>
            <p:spPr bwMode="auto">
              <a:xfrm>
                <a:off x="3534"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4" name="Oval 872"/>
              <p:cNvSpPr>
                <a:spLocks noChangeArrowheads="1"/>
              </p:cNvSpPr>
              <p:nvPr/>
            </p:nvSpPr>
            <p:spPr bwMode="auto">
              <a:xfrm>
                <a:off x="3476" y="1672"/>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5" name="Oval 873"/>
              <p:cNvSpPr>
                <a:spLocks noChangeArrowheads="1"/>
              </p:cNvSpPr>
              <p:nvPr/>
            </p:nvSpPr>
            <p:spPr bwMode="auto">
              <a:xfrm>
                <a:off x="3476" y="173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6" name="Oval 874"/>
              <p:cNvSpPr>
                <a:spLocks noChangeArrowheads="1"/>
              </p:cNvSpPr>
              <p:nvPr/>
            </p:nvSpPr>
            <p:spPr bwMode="auto">
              <a:xfrm>
                <a:off x="4066"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7" name="Freeform 875"/>
              <p:cNvSpPr>
                <a:spLocks noEditPoints="1"/>
              </p:cNvSpPr>
              <p:nvPr/>
            </p:nvSpPr>
            <p:spPr bwMode="auto">
              <a:xfrm>
                <a:off x="4066"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8" name="Oval 876"/>
              <p:cNvSpPr>
                <a:spLocks noChangeArrowheads="1"/>
              </p:cNvSpPr>
              <p:nvPr/>
            </p:nvSpPr>
            <p:spPr bwMode="auto">
              <a:xfrm>
                <a:off x="400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9" name="Freeform 877"/>
              <p:cNvSpPr>
                <a:spLocks noEditPoints="1"/>
              </p:cNvSpPr>
              <p:nvPr/>
            </p:nvSpPr>
            <p:spPr bwMode="auto">
              <a:xfrm>
                <a:off x="4008"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Oval 878"/>
              <p:cNvSpPr>
                <a:spLocks noChangeArrowheads="1"/>
              </p:cNvSpPr>
              <p:nvPr/>
            </p:nvSpPr>
            <p:spPr bwMode="auto">
              <a:xfrm>
                <a:off x="3950"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1" name="Freeform 879"/>
              <p:cNvSpPr>
                <a:spLocks noEditPoints="1"/>
              </p:cNvSpPr>
              <p:nvPr/>
            </p:nvSpPr>
            <p:spPr bwMode="auto">
              <a:xfrm>
                <a:off x="3950"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3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Oval 880"/>
              <p:cNvSpPr>
                <a:spLocks noChangeArrowheads="1"/>
              </p:cNvSpPr>
              <p:nvPr/>
            </p:nvSpPr>
            <p:spPr bwMode="auto">
              <a:xfrm>
                <a:off x="3893"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3" name="Freeform 881"/>
              <p:cNvSpPr>
                <a:spLocks noEditPoints="1"/>
              </p:cNvSpPr>
              <p:nvPr/>
            </p:nvSpPr>
            <p:spPr bwMode="auto">
              <a:xfrm>
                <a:off x="3893"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4" name="Oval 882"/>
              <p:cNvSpPr>
                <a:spLocks noChangeArrowheads="1"/>
              </p:cNvSpPr>
              <p:nvPr/>
            </p:nvSpPr>
            <p:spPr bwMode="auto">
              <a:xfrm>
                <a:off x="3835"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5" name="Freeform 883"/>
              <p:cNvSpPr>
                <a:spLocks noEditPoints="1"/>
              </p:cNvSpPr>
              <p:nvPr/>
            </p:nvSpPr>
            <p:spPr bwMode="auto">
              <a:xfrm>
                <a:off x="3835"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6" name="Oval 884"/>
              <p:cNvSpPr>
                <a:spLocks noChangeArrowheads="1"/>
              </p:cNvSpPr>
              <p:nvPr/>
            </p:nvSpPr>
            <p:spPr bwMode="auto">
              <a:xfrm>
                <a:off x="3778"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7" name="Freeform 885"/>
              <p:cNvSpPr>
                <a:spLocks noEditPoints="1"/>
              </p:cNvSpPr>
              <p:nvPr/>
            </p:nvSpPr>
            <p:spPr bwMode="auto">
              <a:xfrm>
                <a:off x="3778"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8" name="Oval 886"/>
              <p:cNvSpPr>
                <a:spLocks noChangeArrowheads="1"/>
              </p:cNvSpPr>
              <p:nvPr/>
            </p:nvSpPr>
            <p:spPr bwMode="auto">
              <a:xfrm>
                <a:off x="3720"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9" name="Freeform 887"/>
              <p:cNvSpPr>
                <a:spLocks noEditPoints="1"/>
              </p:cNvSpPr>
              <p:nvPr/>
            </p:nvSpPr>
            <p:spPr bwMode="auto">
              <a:xfrm>
                <a:off x="3720"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0" name="Oval 888"/>
              <p:cNvSpPr>
                <a:spLocks noChangeArrowheads="1"/>
              </p:cNvSpPr>
              <p:nvPr/>
            </p:nvSpPr>
            <p:spPr bwMode="auto">
              <a:xfrm>
                <a:off x="36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1" name="Freeform 889"/>
              <p:cNvSpPr>
                <a:spLocks noEditPoints="1"/>
              </p:cNvSpPr>
              <p:nvPr/>
            </p:nvSpPr>
            <p:spPr bwMode="auto">
              <a:xfrm>
                <a:off x="3662"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2" name="Oval 890"/>
              <p:cNvSpPr>
                <a:spLocks noChangeArrowheads="1"/>
              </p:cNvSpPr>
              <p:nvPr/>
            </p:nvSpPr>
            <p:spPr bwMode="auto">
              <a:xfrm>
                <a:off x="3605"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3" name="Freeform 891"/>
              <p:cNvSpPr>
                <a:spLocks noEditPoints="1"/>
              </p:cNvSpPr>
              <p:nvPr/>
            </p:nvSpPr>
            <p:spPr bwMode="auto">
              <a:xfrm>
                <a:off x="3605"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4" name="Oval 892"/>
              <p:cNvSpPr>
                <a:spLocks noChangeArrowheads="1"/>
              </p:cNvSpPr>
              <p:nvPr/>
            </p:nvSpPr>
            <p:spPr bwMode="auto">
              <a:xfrm>
                <a:off x="3547"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5" name="Freeform 893"/>
              <p:cNvSpPr>
                <a:spLocks noEditPoints="1"/>
              </p:cNvSpPr>
              <p:nvPr/>
            </p:nvSpPr>
            <p:spPr bwMode="auto">
              <a:xfrm>
                <a:off x="3547"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6" name="Oval 894"/>
              <p:cNvSpPr>
                <a:spLocks noChangeArrowheads="1"/>
              </p:cNvSpPr>
              <p:nvPr/>
            </p:nvSpPr>
            <p:spPr bwMode="auto">
              <a:xfrm>
                <a:off x="45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7" name="Freeform 895"/>
              <p:cNvSpPr>
                <a:spLocks noEditPoints="1"/>
              </p:cNvSpPr>
              <p:nvPr/>
            </p:nvSpPr>
            <p:spPr bwMode="auto">
              <a:xfrm>
                <a:off x="4562"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8" name="Oval 896"/>
              <p:cNvSpPr>
                <a:spLocks noChangeArrowheads="1"/>
              </p:cNvSpPr>
              <p:nvPr/>
            </p:nvSpPr>
            <p:spPr bwMode="auto">
              <a:xfrm>
                <a:off x="4504"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9" name="Freeform 897"/>
              <p:cNvSpPr>
                <a:spLocks noEditPoints="1"/>
              </p:cNvSpPr>
              <p:nvPr/>
            </p:nvSpPr>
            <p:spPr bwMode="auto">
              <a:xfrm>
                <a:off x="4504"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0" name="Oval 898"/>
              <p:cNvSpPr>
                <a:spLocks noChangeArrowheads="1"/>
              </p:cNvSpPr>
              <p:nvPr/>
            </p:nvSpPr>
            <p:spPr bwMode="auto">
              <a:xfrm>
                <a:off x="444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1" name="Freeform 899"/>
              <p:cNvSpPr>
                <a:spLocks noEditPoints="1"/>
              </p:cNvSpPr>
              <p:nvPr/>
            </p:nvSpPr>
            <p:spPr bwMode="auto">
              <a:xfrm>
                <a:off x="444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2" name="Oval 900"/>
              <p:cNvSpPr>
                <a:spLocks noChangeArrowheads="1"/>
              </p:cNvSpPr>
              <p:nvPr/>
            </p:nvSpPr>
            <p:spPr bwMode="auto">
              <a:xfrm>
                <a:off x="4389"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3" name="Freeform 901"/>
              <p:cNvSpPr>
                <a:spLocks noEditPoints="1"/>
              </p:cNvSpPr>
              <p:nvPr/>
            </p:nvSpPr>
            <p:spPr bwMode="auto">
              <a:xfrm>
                <a:off x="4389"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Oval 902"/>
              <p:cNvSpPr>
                <a:spLocks noChangeArrowheads="1"/>
              </p:cNvSpPr>
              <p:nvPr/>
            </p:nvSpPr>
            <p:spPr bwMode="auto">
              <a:xfrm>
                <a:off x="4331"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5" name="Freeform 903"/>
              <p:cNvSpPr>
                <a:spLocks noEditPoints="1"/>
              </p:cNvSpPr>
              <p:nvPr/>
            </p:nvSpPr>
            <p:spPr bwMode="auto">
              <a:xfrm>
                <a:off x="4331"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Oval 904"/>
              <p:cNvSpPr>
                <a:spLocks noChangeArrowheads="1"/>
              </p:cNvSpPr>
              <p:nvPr/>
            </p:nvSpPr>
            <p:spPr bwMode="auto">
              <a:xfrm>
                <a:off x="4273"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7" name="Freeform 905"/>
              <p:cNvSpPr>
                <a:spLocks noEditPoints="1"/>
              </p:cNvSpPr>
              <p:nvPr/>
            </p:nvSpPr>
            <p:spPr bwMode="auto">
              <a:xfrm>
                <a:off x="4273"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8" name="Oval 906"/>
              <p:cNvSpPr>
                <a:spLocks noChangeArrowheads="1"/>
              </p:cNvSpPr>
              <p:nvPr/>
            </p:nvSpPr>
            <p:spPr bwMode="auto">
              <a:xfrm>
                <a:off x="421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9" name="Freeform 907"/>
              <p:cNvSpPr>
                <a:spLocks noEditPoints="1"/>
              </p:cNvSpPr>
              <p:nvPr/>
            </p:nvSpPr>
            <p:spPr bwMode="auto">
              <a:xfrm>
                <a:off x="421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0" name="Oval 908"/>
              <p:cNvSpPr>
                <a:spLocks noChangeArrowheads="1"/>
              </p:cNvSpPr>
              <p:nvPr/>
            </p:nvSpPr>
            <p:spPr bwMode="auto">
              <a:xfrm>
                <a:off x="415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1" name="Freeform 909"/>
              <p:cNvSpPr>
                <a:spLocks noEditPoints="1"/>
              </p:cNvSpPr>
              <p:nvPr/>
            </p:nvSpPr>
            <p:spPr bwMode="auto">
              <a:xfrm>
                <a:off x="4158"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2" name="Oval 910"/>
              <p:cNvSpPr>
                <a:spLocks noChangeArrowheads="1"/>
              </p:cNvSpPr>
              <p:nvPr/>
            </p:nvSpPr>
            <p:spPr bwMode="auto">
              <a:xfrm>
                <a:off x="381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3" name="Oval 911"/>
              <p:cNvSpPr>
                <a:spLocks noChangeArrowheads="1"/>
              </p:cNvSpPr>
              <p:nvPr/>
            </p:nvSpPr>
            <p:spPr bwMode="auto">
              <a:xfrm>
                <a:off x="375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4" name="Freeform 912"/>
              <p:cNvSpPr>
                <a:spLocks noEditPoints="1"/>
              </p:cNvSpPr>
              <p:nvPr/>
            </p:nvSpPr>
            <p:spPr bwMode="auto">
              <a:xfrm>
                <a:off x="381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5" name="Freeform 913"/>
              <p:cNvSpPr>
                <a:spLocks noEditPoints="1"/>
              </p:cNvSpPr>
              <p:nvPr/>
            </p:nvSpPr>
            <p:spPr bwMode="auto">
              <a:xfrm>
                <a:off x="375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6" name="Oval 914"/>
              <p:cNvSpPr>
                <a:spLocks noChangeArrowheads="1"/>
              </p:cNvSpPr>
              <p:nvPr/>
            </p:nvSpPr>
            <p:spPr bwMode="auto">
              <a:xfrm>
                <a:off x="387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7" name="Freeform 915"/>
              <p:cNvSpPr>
                <a:spLocks noEditPoints="1"/>
              </p:cNvSpPr>
              <p:nvPr/>
            </p:nvSpPr>
            <p:spPr bwMode="auto">
              <a:xfrm>
                <a:off x="387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Oval 916"/>
              <p:cNvSpPr>
                <a:spLocks noChangeArrowheads="1"/>
              </p:cNvSpPr>
              <p:nvPr/>
            </p:nvSpPr>
            <p:spPr bwMode="auto">
              <a:xfrm>
                <a:off x="3927"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9" name="Freeform 917"/>
              <p:cNvSpPr>
                <a:spLocks noEditPoints="1"/>
              </p:cNvSpPr>
              <p:nvPr/>
            </p:nvSpPr>
            <p:spPr bwMode="auto">
              <a:xfrm>
                <a:off x="3927"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Oval 918"/>
              <p:cNvSpPr>
                <a:spLocks noChangeArrowheads="1"/>
              </p:cNvSpPr>
              <p:nvPr/>
            </p:nvSpPr>
            <p:spPr bwMode="auto">
              <a:xfrm>
                <a:off x="3985"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1" name="Freeform 919"/>
              <p:cNvSpPr>
                <a:spLocks noEditPoints="1"/>
              </p:cNvSpPr>
              <p:nvPr/>
            </p:nvSpPr>
            <p:spPr bwMode="auto">
              <a:xfrm>
                <a:off x="3985"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Oval 920"/>
              <p:cNvSpPr>
                <a:spLocks noChangeArrowheads="1"/>
              </p:cNvSpPr>
              <p:nvPr/>
            </p:nvSpPr>
            <p:spPr bwMode="auto">
              <a:xfrm>
                <a:off x="404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3" name="Freeform 921"/>
              <p:cNvSpPr>
                <a:spLocks noEditPoints="1"/>
              </p:cNvSpPr>
              <p:nvPr/>
            </p:nvSpPr>
            <p:spPr bwMode="auto">
              <a:xfrm>
                <a:off x="404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4" name="Oval 922"/>
              <p:cNvSpPr>
                <a:spLocks noChangeArrowheads="1"/>
              </p:cNvSpPr>
              <p:nvPr/>
            </p:nvSpPr>
            <p:spPr bwMode="auto">
              <a:xfrm>
                <a:off x="410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5" name="Freeform 923"/>
              <p:cNvSpPr>
                <a:spLocks noEditPoints="1"/>
              </p:cNvSpPr>
              <p:nvPr/>
            </p:nvSpPr>
            <p:spPr bwMode="auto">
              <a:xfrm>
                <a:off x="410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6" name="Oval 924"/>
              <p:cNvSpPr>
                <a:spLocks noChangeArrowheads="1"/>
              </p:cNvSpPr>
              <p:nvPr/>
            </p:nvSpPr>
            <p:spPr bwMode="auto">
              <a:xfrm>
                <a:off x="4158"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7" name="Freeform 925"/>
              <p:cNvSpPr>
                <a:spLocks noEditPoints="1"/>
              </p:cNvSpPr>
              <p:nvPr/>
            </p:nvSpPr>
            <p:spPr bwMode="auto">
              <a:xfrm>
                <a:off x="4158"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Line 926"/>
              <p:cNvSpPr>
                <a:spLocks noChangeShapeType="1"/>
              </p:cNvSpPr>
              <p:nvPr/>
            </p:nvSpPr>
            <p:spPr bwMode="auto">
              <a:xfrm>
                <a:off x="3732" y="1787"/>
                <a:ext cx="856"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9" name="Line 927"/>
              <p:cNvSpPr>
                <a:spLocks noChangeShapeType="1"/>
              </p:cNvSpPr>
              <p:nvPr/>
            </p:nvSpPr>
            <p:spPr bwMode="auto">
              <a:xfrm>
                <a:off x="4271" y="2564"/>
                <a:ext cx="317"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0" name="Freeform 928"/>
              <p:cNvSpPr>
                <a:spLocks noEditPoints="1"/>
              </p:cNvSpPr>
              <p:nvPr/>
            </p:nvSpPr>
            <p:spPr bwMode="auto">
              <a:xfrm>
                <a:off x="4096" y="2580"/>
                <a:ext cx="16" cy="21"/>
              </a:xfrm>
              <a:custGeom>
                <a:avLst/>
                <a:gdLst>
                  <a:gd name="T0" fmla="*/ 0 w 71"/>
                  <a:gd name="T1" fmla="*/ 93 h 93"/>
                  <a:gd name="T2" fmla="*/ 0 w 71"/>
                  <a:gd name="T3" fmla="*/ 0 h 93"/>
                  <a:gd name="T4" fmla="*/ 35 w 71"/>
                  <a:gd name="T5" fmla="*/ 0 h 93"/>
                  <a:gd name="T6" fmla="*/ 49 w 71"/>
                  <a:gd name="T7" fmla="*/ 1 h 93"/>
                  <a:gd name="T8" fmla="*/ 60 w 71"/>
                  <a:gd name="T9" fmla="*/ 5 h 93"/>
                  <a:gd name="T10" fmla="*/ 68 w 71"/>
                  <a:gd name="T11" fmla="*/ 14 h 93"/>
                  <a:gd name="T12" fmla="*/ 71 w 71"/>
                  <a:gd name="T13" fmla="*/ 27 h 93"/>
                  <a:gd name="T14" fmla="*/ 63 w 71"/>
                  <a:gd name="T15" fmla="*/ 47 h 93"/>
                  <a:gd name="T16" fmla="*/ 36 w 71"/>
                  <a:gd name="T17" fmla="*/ 55 h 93"/>
                  <a:gd name="T18" fmla="*/ 12 w 71"/>
                  <a:gd name="T19" fmla="*/ 55 h 93"/>
                  <a:gd name="T20" fmla="*/ 12 w 71"/>
                  <a:gd name="T21" fmla="*/ 93 h 93"/>
                  <a:gd name="T22" fmla="*/ 0 w 71"/>
                  <a:gd name="T23" fmla="*/ 93 h 93"/>
                  <a:gd name="T24" fmla="*/ 12 w 71"/>
                  <a:gd name="T25" fmla="*/ 44 h 93"/>
                  <a:gd name="T26" fmla="*/ 36 w 71"/>
                  <a:gd name="T27" fmla="*/ 44 h 93"/>
                  <a:gd name="T28" fmla="*/ 53 w 71"/>
                  <a:gd name="T29" fmla="*/ 40 h 93"/>
                  <a:gd name="T30" fmla="*/ 58 w 71"/>
                  <a:gd name="T31" fmla="*/ 27 h 93"/>
                  <a:gd name="T32" fmla="*/ 55 w 71"/>
                  <a:gd name="T33" fmla="*/ 17 h 93"/>
                  <a:gd name="T34" fmla="*/ 47 w 71"/>
                  <a:gd name="T35" fmla="*/ 12 h 93"/>
                  <a:gd name="T36" fmla="*/ 36 w 71"/>
                  <a:gd name="T37" fmla="*/ 11 h 93"/>
                  <a:gd name="T38" fmla="*/ 12 w 71"/>
                  <a:gd name="T39" fmla="*/ 11 h 93"/>
                  <a:gd name="T40" fmla="*/ 12 w 71"/>
                  <a:gd name="T41" fmla="*/ 4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1" y="0"/>
                      <a:pt x="46" y="0"/>
                      <a:pt x="49" y="1"/>
                    </a:cubicBezTo>
                    <a:cubicBezTo>
                      <a:pt x="53" y="2"/>
                      <a:pt x="57" y="3"/>
                      <a:pt x="60" y="5"/>
                    </a:cubicBezTo>
                    <a:cubicBezTo>
                      <a:pt x="63" y="7"/>
                      <a:pt x="66" y="10"/>
                      <a:pt x="68" y="14"/>
                    </a:cubicBezTo>
                    <a:cubicBezTo>
                      <a:pt x="70" y="18"/>
                      <a:pt x="71" y="22"/>
                      <a:pt x="71" y="27"/>
                    </a:cubicBezTo>
                    <a:cubicBezTo>
                      <a:pt x="71" y="35"/>
                      <a:pt x="68" y="41"/>
                      <a:pt x="63" y="47"/>
                    </a:cubicBezTo>
                    <a:cubicBezTo>
                      <a:pt x="58" y="52"/>
                      <a:pt x="49" y="55"/>
                      <a:pt x="36" y="55"/>
                    </a:cubicBezTo>
                    <a:lnTo>
                      <a:pt x="12" y="55"/>
                    </a:lnTo>
                    <a:lnTo>
                      <a:pt x="12" y="93"/>
                    </a:lnTo>
                    <a:lnTo>
                      <a:pt x="0" y="93"/>
                    </a:lnTo>
                    <a:close/>
                    <a:moveTo>
                      <a:pt x="12" y="44"/>
                    </a:moveTo>
                    <a:lnTo>
                      <a:pt x="36" y="44"/>
                    </a:lnTo>
                    <a:cubicBezTo>
                      <a:pt x="44" y="44"/>
                      <a:pt x="50" y="43"/>
                      <a:pt x="53" y="40"/>
                    </a:cubicBezTo>
                    <a:cubicBezTo>
                      <a:pt x="56" y="37"/>
                      <a:pt x="58" y="33"/>
                      <a:pt x="58" y="27"/>
                    </a:cubicBezTo>
                    <a:cubicBezTo>
                      <a:pt x="58" y="23"/>
                      <a:pt x="57" y="20"/>
                      <a:pt x="55" y="17"/>
                    </a:cubicBezTo>
                    <a:cubicBezTo>
                      <a:pt x="53" y="14"/>
                      <a:pt x="50" y="13"/>
                      <a:pt x="47" y="12"/>
                    </a:cubicBezTo>
                    <a:cubicBezTo>
                      <a:pt x="45" y="11"/>
                      <a:pt x="41" y="11"/>
                      <a:pt x="36" y="11"/>
                    </a:cubicBezTo>
                    <a:lnTo>
                      <a:pt x="12" y="11"/>
                    </a:lnTo>
                    <a:lnTo>
                      <a:pt x="12"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929"/>
              <p:cNvSpPr>
                <a:spLocks noEditPoints="1"/>
              </p:cNvSpPr>
              <p:nvPr/>
            </p:nvSpPr>
            <p:spPr bwMode="auto">
              <a:xfrm>
                <a:off x="4115"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9"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930"/>
              <p:cNvSpPr>
                <a:spLocks/>
              </p:cNvSpPr>
              <p:nvPr/>
            </p:nvSpPr>
            <p:spPr bwMode="auto">
              <a:xfrm>
                <a:off x="4137" y="2580"/>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5 w 119"/>
                  <a:gd name="T11" fmla="*/ 63 h 93"/>
                  <a:gd name="T12" fmla="*/ 52 w 119"/>
                  <a:gd name="T13" fmla="*/ 0 h 93"/>
                  <a:gd name="T14" fmla="*/ 67 w 119"/>
                  <a:gd name="T15" fmla="*/ 0 h 93"/>
                  <a:gd name="T16" fmla="*/ 80 w 119"/>
                  <a:gd name="T17" fmla="*/ 47 h 93"/>
                  <a:gd name="T18" fmla="*/ 88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2 h 93"/>
                  <a:gd name="T32" fmla="*/ 59 w 119"/>
                  <a:gd name="T33" fmla="*/ 11 h 93"/>
                  <a:gd name="T34" fmla="*/ 57 w 119"/>
                  <a:gd name="T35" fmla="*/ 22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7"/>
                      <a:pt x="29" y="73"/>
                      <a:pt x="30" y="80"/>
                    </a:cubicBezTo>
                    <a:cubicBezTo>
                      <a:pt x="33" y="70"/>
                      <a:pt x="34" y="64"/>
                      <a:pt x="35" y="63"/>
                    </a:cubicBezTo>
                    <a:lnTo>
                      <a:pt x="52" y="0"/>
                    </a:lnTo>
                    <a:lnTo>
                      <a:pt x="67" y="0"/>
                    </a:lnTo>
                    <a:lnTo>
                      <a:pt x="80" y="47"/>
                    </a:lnTo>
                    <a:cubicBezTo>
                      <a:pt x="84" y="59"/>
                      <a:pt x="86" y="69"/>
                      <a:pt x="88" y="80"/>
                    </a:cubicBezTo>
                    <a:cubicBezTo>
                      <a:pt x="89" y="74"/>
                      <a:pt x="90" y="67"/>
                      <a:pt x="92" y="60"/>
                    </a:cubicBezTo>
                    <a:lnTo>
                      <a:pt x="107" y="0"/>
                    </a:lnTo>
                    <a:lnTo>
                      <a:pt x="119" y="0"/>
                    </a:lnTo>
                    <a:lnTo>
                      <a:pt x="94" y="93"/>
                    </a:lnTo>
                    <a:lnTo>
                      <a:pt x="82" y="93"/>
                    </a:lnTo>
                    <a:lnTo>
                      <a:pt x="62" y="22"/>
                    </a:lnTo>
                    <a:cubicBezTo>
                      <a:pt x="61" y="16"/>
                      <a:pt x="60" y="12"/>
                      <a:pt x="59" y="11"/>
                    </a:cubicBezTo>
                    <a:cubicBezTo>
                      <a:pt x="58" y="15"/>
                      <a:pt x="57" y="19"/>
                      <a:pt x="57" y="22"/>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931"/>
              <p:cNvSpPr>
                <a:spLocks/>
              </p:cNvSpPr>
              <p:nvPr/>
            </p:nvSpPr>
            <p:spPr bwMode="auto">
              <a:xfrm>
                <a:off x="4167" y="2580"/>
                <a:ext cx="15" cy="21"/>
              </a:xfrm>
              <a:custGeom>
                <a:avLst/>
                <a:gdLst>
                  <a:gd name="T0" fmla="*/ 0 w 69"/>
                  <a:gd name="T1" fmla="*/ 93 h 93"/>
                  <a:gd name="T2" fmla="*/ 0 w 69"/>
                  <a:gd name="T3" fmla="*/ 0 h 93"/>
                  <a:gd name="T4" fmla="*/ 67 w 69"/>
                  <a:gd name="T5" fmla="*/ 0 h 93"/>
                  <a:gd name="T6" fmla="*/ 67 w 69"/>
                  <a:gd name="T7" fmla="*/ 11 h 93"/>
                  <a:gd name="T8" fmla="*/ 12 w 69"/>
                  <a:gd name="T9" fmla="*/ 11 h 93"/>
                  <a:gd name="T10" fmla="*/ 12 w 69"/>
                  <a:gd name="T11" fmla="*/ 39 h 93"/>
                  <a:gd name="T12" fmla="*/ 63 w 69"/>
                  <a:gd name="T13" fmla="*/ 39 h 93"/>
                  <a:gd name="T14" fmla="*/ 63 w 69"/>
                  <a:gd name="T15" fmla="*/ 50 h 93"/>
                  <a:gd name="T16" fmla="*/ 12 w 69"/>
                  <a:gd name="T17" fmla="*/ 50 h 93"/>
                  <a:gd name="T18" fmla="*/ 12 w 69"/>
                  <a:gd name="T19" fmla="*/ 82 h 93"/>
                  <a:gd name="T20" fmla="*/ 69 w 69"/>
                  <a:gd name="T21" fmla="*/ 82 h 93"/>
                  <a:gd name="T22" fmla="*/ 69 w 69"/>
                  <a:gd name="T23" fmla="*/ 93 h 93"/>
                  <a:gd name="T24" fmla="*/ 0 w 69"/>
                  <a:gd name="T25"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93">
                    <a:moveTo>
                      <a:pt x="0" y="93"/>
                    </a:moveTo>
                    <a:lnTo>
                      <a:pt x="0" y="0"/>
                    </a:lnTo>
                    <a:lnTo>
                      <a:pt x="67" y="0"/>
                    </a:lnTo>
                    <a:lnTo>
                      <a:pt x="67" y="11"/>
                    </a:lnTo>
                    <a:lnTo>
                      <a:pt x="12" y="11"/>
                    </a:lnTo>
                    <a:lnTo>
                      <a:pt x="12" y="39"/>
                    </a:lnTo>
                    <a:lnTo>
                      <a:pt x="63" y="39"/>
                    </a:lnTo>
                    <a:lnTo>
                      <a:pt x="63" y="50"/>
                    </a:lnTo>
                    <a:lnTo>
                      <a:pt x="12" y="50"/>
                    </a:lnTo>
                    <a:lnTo>
                      <a:pt x="12" y="82"/>
                    </a:lnTo>
                    <a:lnTo>
                      <a:pt x="69" y="82"/>
                    </a:lnTo>
                    <a:lnTo>
                      <a:pt x="69"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932"/>
              <p:cNvSpPr>
                <a:spLocks noEditPoints="1"/>
              </p:cNvSpPr>
              <p:nvPr/>
            </p:nvSpPr>
            <p:spPr bwMode="auto">
              <a:xfrm>
                <a:off x="4186" y="2580"/>
                <a:ext cx="19" cy="21"/>
              </a:xfrm>
              <a:custGeom>
                <a:avLst/>
                <a:gdLst>
                  <a:gd name="T0" fmla="*/ 0 w 82"/>
                  <a:gd name="T1" fmla="*/ 93 h 93"/>
                  <a:gd name="T2" fmla="*/ 0 w 82"/>
                  <a:gd name="T3" fmla="*/ 0 h 93"/>
                  <a:gd name="T4" fmla="*/ 41 w 82"/>
                  <a:gd name="T5" fmla="*/ 0 h 93"/>
                  <a:gd name="T6" fmla="*/ 60 w 82"/>
                  <a:gd name="T7" fmla="*/ 2 h 93"/>
                  <a:gd name="T8" fmla="*/ 71 w 82"/>
                  <a:gd name="T9" fmla="*/ 11 h 93"/>
                  <a:gd name="T10" fmla="*/ 74 w 82"/>
                  <a:gd name="T11" fmla="*/ 25 h 93"/>
                  <a:gd name="T12" fmla="*/ 68 w 82"/>
                  <a:gd name="T13" fmla="*/ 42 h 93"/>
                  <a:gd name="T14" fmla="*/ 48 w 82"/>
                  <a:gd name="T15" fmla="*/ 50 h 93"/>
                  <a:gd name="T16" fmla="*/ 56 w 82"/>
                  <a:gd name="T17" fmla="*/ 55 h 93"/>
                  <a:gd name="T18" fmla="*/ 66 w 82"/>
                  <a:gd name="T19" fmla="*/ 67 h 93"/>
                  <a:gd name="T20" fmla="*/ 82 w 82"/>
                  <a:gd name="T21" fmla="*/ 93 h 93"/>
                  <a:gd name="T22" fmla="*/ 67 w 82"/>
                  <a:gd name="T23" fmla="*/ 93 h 93"/>
                  <a:gd name="T24" fmla="*/ 54 w 82"/>
                  <a:gd name="T25" fmla="*/ 73 h 93"/>
                  <a:gd name="T26" fmla="*/ 45 w 82"/>
                  <a:gd name="T27" fmla="*/ 61 h 93"/>
                  <a:gd name="T28" fmla="*/ 39 w 82"/>
                  <a:gd name="T29" fmla="*/ 54 h 93"/>
                  <a:gd name="T30" fmla="*/ 34 w 82"/>
                  <a:gd name="T31" fmla="*/ 52 h 93"/>
                  <a:gd name="T32" fmla="*/ 27 w 82"/>
                  <a:gd name="T33" fmla="*/ 52 h 93"/>
                  <a:gd name="T34" fmla="*/ 13 w 82"/>
                  <a:gd name="T35" fmla="*/ 52 h 93"/>
                  <a:gd name="T36" fmla="*/ 13 w 82"/>
                  <a:gd name="T37" fmla="*/ 93 h 93"/>
                  <a:gd name="T38" fmla="*/ 0 w 82"/>
                  <a:gd name="T39" fmla="*/ 93 h 93"/>
                  <a:gd name="T40" fmla="*/ 13 w 82"/>
                  <a:gd name="T41" fmla="*/ 41 h 93"/>
                  <a:gd name="T42" fmla="*/ 39 w 82"/>
                  <a:gd name="T43" fmla="*/ 41 h 93"/>
                  <a:gd name="T44" fmla="*/ 52 w 82"/>
                  <a:gd name="T45" fmla="*/ 39 h 93"/>
                  <a:gd name="T46" fmla="*/ 59 w 82"/>
                  <a:gd name="T47" fmla="*/ 34 h 93"/>
                  <a:gd name="T48" fmla="*/ 62 w 82"/>
                  <a:gd name="T49" fmla="*/ 25 h 93"/>
                  <a:gd name="T50" fmla="*/ 57 w 82"/>
                  <a:gd name="T51" fmla="*/ 14 h 93"/>
                  <a:gd name="T52" fmla="*/ 42 w 82"/>
                  <a:gd name="T53" fmla="*/ 10 h 93"/>
                  <a:gd name="T54" fmla="*/ 13 w 82"/>
                  <a:gd name="T55" fmla="*/ 10 h 93"/>
                  <a:gd name="T56" fmla="*/ 13 w 82"/>
                  <a:gd name="T57" fmla="*/ 4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 h="93">
                    <a:moveTo>
                      <a:pt x="0" y="93"/>
                    </a:moveTo>
                    <a:lnTo>
                      <a:pt x="0" y="0"/>
                    </a:lnTo>
                    <a:lnTo>
                      <a:pt x="41" y="0"/>
                    </a:lnTo>
                    <a:cubicBezTo>
                      <a:pt x="50" y="0"/>
                      <a:pt x="56" y="1"/>
                      <a:pt x="60" y="2"/>
                    </a:cubicBezTo>
                    <a:cubicBezTo>
                      <a:pt x="65" y="4"/>
                      <a:pt x="68" y="7"/>
                      <a:pt x="71" y="11"/>
                    </a:cubicBezTo>
                    <a:cubicBezTo>
                      <a:pt x="73" y="15"/>
                      <a:pt x="74" y="20"/>
                      <a:pt x="74" y="25"/>
                    </a:cubicBezTo>
                    <a:cubicBezTo>
                      <a:pt x="74" y="32"/>
                      <a:pt x="72" y="37"/>
                      <a:pt x="68" y="42"/>
                    </a:cubicBezTo>
                    <a:cubicBezTo>
                      <a:pt x="64" y="46"/>
                      <a:pt x="57" y="49"/>
                      <a:pt x="48" y="50"/>
                    </a:cubicBezTo>
                    <a:cubicBezTo>
                      <a:pt x="52" y="52"/>
                      <a:pt x="54" y="54"/>
                      <a:pt x="56" y="55"/>
                    </a:cubicBezTo>
                    <a:cubicBezTo>
                      <a:pt x="59" y="58"/>
                      <a:pt x="63" y="63"/>
                      <a:pt x="66" y="67"/>
                    </a:cubicBezTo>
                    <a:lnTo>
                      <a:pt x="82" y="93"/>
                    </a:lnTo>
                    <a:lnTo>
                      <a:pt x="67" y="93"/>
                    </a:lnTo>
                    <a:lnTo>
                      <a:pt x="54" y="73"/>
                    </a:lnTo>
                    <a:cubicBezTo>
                      <a:pt x="51" y="68"/>
                      <a:pt x="48" y="64"/>
                      <a:pt x="45" y="61"/>
                    </a:cubicBezTo>
                    <a:cubicBezTo>
                      <a:pt x="43" y="58"/>
                      <a:pt x="41" y="56"/>
                      <a:pt x="39" y="54"/>
                    </a:cubicBezTo>
                    <a:cubicBezTo>
                      <a:pt x="37" y="53"/>
                      <a:pt x="35" y="52"/>
                      <a:pt x="34" y="52"/>
                    </a:cubicBezTo>
                    <a:cubicBezTo>
                      <a:pt x="32" y="52"/>
                      <a:pt x="30" y="52"/>
                      <a:pt x="27" y="52"/>
                    </a:cubicBezTo>
                    <a:lnTo>
                      <a:pt x="13" y="52"/>
                    </a:lnTo>
                    <a:lnTo>
                      <a:pt x="13" y="93"/>
                    </a:lnTo>
                    <a:lnTo>
                      <a:pt x="0" y="93"/>
                    </a:lnTo>
                    <a:close/>
                    <a:moveTo>
                      <a:pt x="13" y="41"/>
                    </a:moveTo>
                    <a:lnTo>
                      <a:pt x="39" y="41"/>
                    </a:lnTo>
                    <a:cubicBezTo>
                      <a:pt x="45" y="41"/>
                      <a:pt x="49" y="40"/>
                      <a:pt x="52" y="39"/>
                    </a:cubicBezTo>
                    <a:cubicBezTo>
                      <a:pt x="55" y="38"/>
                      <a:pt x="58" y="36"/>
                      <a:pt x="59" y="34"/>
                    </a:cubicBezTo>
                    <a:cubicBezTo>
                      <a:pt x="61" y="31"/>
                      <a:pt x="62" y="28"/>
                      <a:pt x="62" y="25"/>
                    </a:cubicBezTo>
                    <a:cubicBezTo>
                      <a:pt x="62" y="21"/>
                      <a:pt x="60" y="17"/>
                      <a:pt x="57" y="14"/>
                    </a:cubicBezTo>
                    <a:cubicBezTo>
                      <a:pt x="54" y="12"/>
                      <a:pt x="49" y="10"/>
                      <a:pt x="42" y="10"/>
                    </a:cubicBezTo>
                    <a:lnTo>
                      <a:pt x="13" y="10"/>
                    </a:lnTo>
                    <a:lnTo>
                      <a:pt x="13"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Line 933"/>
              <p:cNvSpPr>
                <a:spLocks noChangeShapeType="1"/>
              </p:cNvSpPr>
              <p:nvPr/>
            </p:nvSpPr>
            <p:spPr bwMode="auto">
              <a:xfrm>
                <a:off x="3911" y="2564"/>
                <a:ext cx="288"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41" name="Group 1135"/>
            <p:cNvGrpSpPr>
              <a:grpSpLocks/>
            </p:cNvGrpSpPr>
            <p:nvPr/>
          </p:nvGrpSpPr>
          <p:grpSpPr bwMode="auto">
            <a:xfrm>
              <a:off x="5497513" y="2513013"/>
              <a:ext cx="1905000" cy="1828800"/>
              <a:chOff x="3463" y="1583"/>
              <a:chExt cx="1200" cy="1152"/>
            </a:xfrm>
          </p:grpSpPr>
          <p:sp>
            <p:nvSpPr>
              <p:cNvPr id="1066" name="Freeform 935"/>
              <p:cNvSpPr>
                <a:spLocks noEditPoints="1"/>
              </p:cNvSpPr>
              <p:nvPr/>
            </p:nvSpPr>
            <p:spPr bwMode="auto">
              <a:xfrm>
                <a:off x="4567" y="1656"/>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936"/>
              <p:cNvSpPr>
                <a:spLocks/>
              </p:cNvSpPr>
              <p:nvPr/>
            </p:nvSpPr>
            <p:spPr bwMode="auto">
              <a:xfrm>
                <a:off x="4509" y="1660"/>
                <a:ext cx="22" cy="8"/>
              </a:xfrm>
              <a:custGeom>
                <a:avLst/>
                <a:gdLst>
                  <a:gd name="T0" fmla="*/ 95 w 95"/>
                  <a:gd name="T1" fmla="*/ 0 h 34"/>
                  <a:gd name="T2" fmla="*/ 95 w 95"/>
                  <a:gd name="T3" fmla="*/ 11 h 34"/>
                  <a:gd name="T4" fmla="*/ 21 w 95"/>
                  <a:gd name="T5" fmla="*/ 11 h 34"/>
                  <a:gd name="T6" fmla="*/ 29 w 95"/>
                  <a:gd name="T7" fmla="*/ 22 h 34"/>
                  <a:gd name="T8" fmla="*/ 35 w 95"/>
                  <a:gd name="T9" fmla="*/ 34 h 34"/>
                  <a:gd name="T10" fmla="*/ 24 w 95"/>
                  <a:gd name="T11" fmla="*/ 34 h 34"/>
                  <a:gd name="T12" fmla="*/ 13 w 95"/>
                  <a:gd name="T13" fmla="*/ 17 h 34"/>
                  <a:gd name="T14" fmla="*/ 0 w 95"/>
                  <a:gd name="T15" fmla="*/ 7 h 34"/>
                  <a:gd name="T16" fmla="*/ 0 w 95"/>
                  <a:gd name="T17" fmla="*/ 0 h 34"/>
                  <a:gd name="T18" fmla="*/ 95 w 9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4">
                    <a:moveTo>
                      <a:pt x="95" y="0"/>
                    </a:moveTo>
                    <a:lnTo>
                      <a:pt x="95" y="11"/>
                    </a:lnTo>
                    <a:lnTo>
                      <a:pt x="21" y="11"/>
                    </a:lnTo>
                    <a:cubicBezTo>
                      <a:pt x="24" y="14"/>
                      <a:pt x="26" y="18"/>
                      <a:pt x="29" y="22"/>
                    </a:cubicBezTo>
                    <a:cubicBezTo>
                      <a:pt x="32" y="27"/>
                      <a:pt x="34" y="31"/>
                      <a:pt x="35" y="34"/>
                    </a:cubicBezTo>
                    <a:lnTo>
                      <a:pt x="24" y="34"/>
                    </a:lnTo>
                    <a:cubicBezTo>
                      <a:pt x="21" y="28"/>
                      <a:pt x="17" y="22"/>
                      <a:pt x="13" y="17"/>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937"/>
              <p:cNvSpPr>
                <a:spLocks/>
              </p:cNvSpPr>
              <p:nvPr/>
            </p:nvSpPr>
            <p:spPr bwMode="auto">
              <a:xfrm>
                <a:off x="4509" y="1756"/>
                <a:ext cx="22"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938"/>
              <p:cNvSpPr>
                <a:spLocks/>
              </p:cNvSpPr>
              <p:nvPr/>
            </p:nvSpPr>
            <p:spPr bwMode="auto">
              <a:xfrm>
                <a:off x="4509" y="1736"/>
                <a:ext cx="22" cy="19"/>
              </a:xfrm>
              <a:custGeom>
                <a:avLst/>
                <a:gdLst>
                  <a:gd name="T0" fmla="*/ 95 w 95"/>
                  <a:gd name="T1" fmla="*/ 86 h 86"/>
                  <a:gd name="T2" fmla="*/ 46 w 95"/>
                  <a:gd name="T3" fmla="*/ 50 h 86"/>
                  <a:gd name="T4" fmla="*/ 0 w 95"/>
                  <a:gd name="T5" fmla="*/ 82 h 86"/>
                  <a:gd name="T6" fmla="*/ 0 w 95"/>
                  <a:gd name="T7" fmla="*/ 67 h 86"/>
                  <a:gd name="T8" fmla="*/ 25 w 95"/>
                  <a:gd name="T9" fmla="*/ 50 h 86"/>
                  <a:gd name="T10" fmla="*/ 36 w 95"/>
                  <a:gd name="T11" fmla="*/ 42 h 86"/>
                  <a:gd name="T12" fmla="*/ 25 w 95"/>
                  <a:gd name="T13" fmla="*/ 35 h 86"/>
                  <a:gd name="T14" fmla="*/ 0 w 95"/>
                  <a:gd name="T15" fmla="*/ 16 h 86"/>
                  <a:gd name="T16" fmla="*/ 0 w 95"/>
                  <a:gd name="T17" fmla="*/ 2 h 86"/>
                  <a:gd name="T18" fmla="*/ 45 w 95"/>
                  <a:gd name="T19" fmla="*/ 35 h 86"/>
                  <a:gd name="T20" fmla="*/ 95 w 95"/>
                  <a:gd name="T21" fmla="*/ 0 h 86"/>
                  <a:gd name="T22" fmla="*/ 95 w 95"/>
                  <a:gd name="T23" fmla="*/ 15 h 86"/>
                  <a:gd name="T24" fmla="*/ 61 w 95"/>
                  <a:gd name="T25" fmla="*/ 39 h 86"/>
                  <a:gd name="T26" fmla="*/ 55 w 95"/>
                  <a:gd name="T27" fmla="*/ 43 h 86"/>
                  <a:gd name="T28" fmla="*/ 62 w 95"/>
                  <a:gd name="T29" fmla="*/ 48 h 86"/>
                  <a:gd name="T30" fmla="*/ 95 w 95"/>
                  <a:gd name="T31" fmla="*/ 71 h 86"/>
                  <a:gd name="T32" fmla="*/ 95 w 95"/>
                  <a:gd name="T33"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6">
                    <a:moveTo>
                      <a:pt x="95" y="86"/>
                    </a:moveTo>
                    <a:lnTo>
                      <a:pt x="46" y="50"/>
                    </a:lnTo>
                    <a:lnTo>
                      <a:pt x="0" y="82"/>
                    </a:lnTo>
                    <a:lnTo>
                      <a:pt x="0" y="67"/>
                    </a:lnTo>
                    <a:lnTo>
                      <a:pt x="25" y="50"/>
                    </a:lnTo>
                    <a:cubicBezTo>
                      <a:pt x="30" y="46"/>
                      <a:pt x="33" y="44"/>
                      <a:pt x="36" y="42"/>
                    </a:cubicBezTo>
                    <a:cubicBezTo>
                      <a:pt x="33" y="40"/>
                      <a:pt x="29" y="38"/>
                      <a:pt x="25" y="35"/>
                    </a:cubicBezTo>
                    <a:lnTo>
                      <a:pt x="0" y="16"/>
                    </a:lnTo>
                    <a:lnTo>
                      <a:pt x="0" y="2"/>
                    </a:lnTo>
                    <a:lnTo>
                      <a:pt x="45" y="35"/>
                    </a:lnTo>
                    <a:lnTo>
                      <a:pt x="95" y="0"/>
                    </a:lnTo>
                    <a:lnTo>
                      <a:pt x="95" y="15"/>
                    </a:lnTo>
                    <a:lnTo>
                      <a:pt x="61" y="39"/>
                    </a:lnTo>
                    <a:cubicBezTo>
                      <a:pt x="59" y="40"/>
                      <a:pt x="57" y="42"/>
                      <a:pt x="55" y="43"/>
                    </a:cubicBezTo>
                    <a:cubicBezTo>
                      <a:pt x="58" y="45"/>
                      <a:pt x="61" y="47"/>
                      <a:pt x="62" y="48"/>
                    </a:cubicBezTo>
                    <a:lnTo>
                      <a:pt x="95" y="71"/>
                    </a:lnTo>
                    <a:lnTo>
                      <a:pt x="95" y="8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939"/>
              <p:cNvSpPr>
                <a:spLocks noEditPoints="1"/>
              </p:cNvSpPr>
              <p:nvPr/>
            </p:nvSpPr>
            <p:spPr bwMode="auto">
              <a:xfrm>
                <a:off x="4509" y="1720"/>
                <a:ext cx="22" cy="14"/>
              </a:xfrm>
              <a:custGeom>
                <a:avLst/>
                <a:gdLst>
                  <a:gd name="T0" fmla="*/ 48 w 97"/>
                  <a:gd name="T1" fmla="*/ 62 h 62"/>
                  <a:gd name="T2" fmla="*/ 21 w 97"/>
                  <a:gd name="T3" fmla="*/ 59 h 62"/>
                  <a:gd name="T4" fmla="*/ 5 w 97"/>
                  <a:gd name="T5" fmla="*/ 48 h 62"/>
                  <a:gd name="T6" fmla="*/ 0 w 97"/>
                  <a:gd name="T7" fmla="*/ 31 h 62"/>
                  <a:gd name="T8" fmla="*/ 3 w 97"/>
                  <a:gd name="T9" fmla="*/ 18 h 62"/>
                  <a:gd name="T10" fmla="*/ 12 w 97"/>
                  <a:gd name="T11" fmla="*/ 8 h 62"/>
                  <a:gd name="T12" fmla="*/ 26 w 97"/>
                  <a:gd name="T13" fmla="*/ 3 h 62"/>
                  <a:gd name="T14" fmla="*/ 48 w 97"/>
                  <a:gd name="T15" fmla="*/ 0 h 62"/>
                  <a:gd name="T16" fmla="*/ 75 w 97"/>
                  <a:gd name="T17" fmla="*/ 4 h 62"/>
                  <a:gd name="T18" fmla="*/ 91 w 97"/>
                  <a:gd name="T19" fmla="*/ 14 h 62"/>
                  <a:gd name="T20" fmla="*/ 97 w 97"/>
                  <a:gd name="T21" fmla="*/ 31 h 62"/>
                  <a:gd name="T22" fmla="*/ 87 w 97"/>
                  <a:gd name="T23" fmla="*/ 53 h 62"/>
                  <a:gd name="T24" fmla="*/ 48 w 97"/>
                  <a:gd name="T25" fmla="*/ 62 h 62"/>
                  <a:gd name="T26" fmla="*/ 48 w 97"/>
                  <a:gd name="T27" fmla="*/ 50 h 62"/>
                  <a:gd name="T28" fmla="*/ 79 w 97"/>
                  <a:gd name="T29" fmla="*/ 45 h 62"/>
                  <a:gd name="T30" fmla="*/ 87 w 97"/>
                  <a:gd name="T31" fmla="*/ 31 h 62"/>
                  <a:gd name="T32" fmla="*/ 79 w 97"/>
                  <a:gd name="T33" fmla="*/ 18 h 62"/>
                  <a:gd name="T34" fmla="*/ 48 w 97"/>
                  <a:gd name="T35" fmla="*/ 12 h 62"/>
                  <a:gd name="T36" fmla="*/ 17 w 97"/>
                  <a:gd name="T37" fmla="*/ 18 h 62"/>
                  <a:gd name="T38" fmla="*/ 9 w 97"/>
                  <a:gd name="T39" fmla="*/ 31 h 62"/>
                  <a:gd name="T40" fmla="*/ 16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1"/>
                      <a:pt x="21" y="59"/>
                    </a:cubicBezTo>
                    <a:cubicBezTo>
                      <a:pt x="14" y="56"/>
                      <a:pt x="9" y="53"/>
                      <a:pt x="5" y="48"/>
                    </a:cubicBezTo>
                    <a:cubicBezTo>
                      <a:pt x="2" y="44"/>
                      <a:pt x="0" y="38"/>
                      <a:pt x="0" y="31"/>
                    </a:cubicBezTo>
                    <a:cubicBezTo>
                      <a:pt x="0" y="26"/>
                      <a:pt x="1" y="22"/>
                      <a:pt x="3" y="18"/>
                    </a:cubicBezTo>
                    <a:cubicBezTo>
                      <a:pt x="5" y="14"/>
                      <a:pt x="8" y="11"/>
                      <a:pt x="12" y="8"/>
                    </a:cubicBezTo>
                    <a:cubicBezTo>
                      <a:pt x="16" y="6"/>
                      <a:pt x="20" y="4"/>
                      <a:pt x="26" y="3"/>
                    </a:cubicBezTo>
                    <a:cubicBezTo>
                      <a:pt x="31" y="1"/>
                      <a:pt x="39" y="0"/>
                      <a:pt x="48" y="0"/>
                    </a:cubicBezTo>
                    <a:cubicBezTo>
                      <a:pt x="59" y="0"/>
                      <a:pt x="68" y="2"/>
                      <a:pt x="75" y="4"/>
                    </a:cubicBezTo>
                    <a:cubicBezTo>
                      <a:pt x="82" y="6"/>
                      <a:pt x="87" y="10"/>
                      <a:pt x="91" y="14"/>
                    </a:cubicBezTo>
                    <a:cubicBezTo>
                      <a:pt x="95" y="19"/>
                      <a:pt x="97" y="24"/>
                      <a:pt x="97" y="31"/>
                    </a:cubicBezTo>
                    <a:cubicBezTo>
                      <a:pt x="97" y="40"/>
                      <a:pt x="93" y="48"/>
                      <a:pt x="87" y="53"/>
                    </a:cubicBezTo>
                    <a:cubicBezTo>
                      <a:pt x="79" y="59"/>
                      <a:pt x="66" y="62"/>
                      <a:pt x="48" y="62"/>
                    </a:cubicBezTo>
                    <a:close/>
                    <a:moveTo>
                      <a:pt x="48" y="50"/>
                    </a:moveTo>
                    <a:cubicBezTo>
                      <a:pt x="64" y="50"/>
                      <a:pt x="74" y="48"/>
                      <a:pt x="79" y="45"/>
                    </a:cubicBezTo>
                    <a:cubicBezTo>
                      <a:pt x="84" y="41"/>
                      <a:pt x="87" y="37"/>
                      <a:pt x="87" y="31"/>
                    </a:cubicBezTo>
                    <a:cubicBezTo>
                      <a:pt x="87" y="26"/>
                      <a:pt x="84" y="21"/>
                      <a:pt x="79" y="18"/>
                    </a:cubicBezTo>
                    <a:cubicBezTo>
                      <a:pt x="74" y="14"/>
                      <a:pt x="64" y="12"/>
                      <a:pt x="48" y="12"/>
                    </a:cubicBezTo>
                    <a:cubicBezTo>
                      <a:pt x="33" y="12"/>
                      <a:pt x="22" y="14"/>
                      <a:pt x="17" y="18"/>
                    </a:cubicBezTo>
                    <a:cubicBezTo>
                      <a:pt x="12" y="21"/>
                      <a:pt x="9" y="26"/>
                      <a:pt x="9" y="31"/>
                    </a:cubicBezTo>
                    <a:cubicBezTo>
                      <a:pt x="9" y="37"/>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940"/>
              <p:cNvSpPr>
                <a:spLocks noEditPoints="1"/>
              </p:cNvSpPr>
              <p:nvPr/>
            </p:nvSpPr>
            <p:spPr bwMode="auto">
              <a:xfrm>
                <a:off x="4567" y="1752"/>
                <a:ext cx="22" cy="19"/>
              </a:xfrm>
              <a:custGeom>
                <a:avLst/>
                <a:gdLst>
                  <a:gd name="T0" fmla="*/ 95 w 95"/>
                  <a:gd name="T1" fmla="*/ 83 h 83"/>
                  <a:gd name="T2" fmla="*/ 0 w 95"/>
                  <a:gd name="T3" fmla="*/ 83 h 83"/>
                  <a:gd name="T4" fmla="*/ 0 w 95"/>
                  <a:gd name="T5" fmla="*/ 41 h 83"/>
                  <a:gd name="T6" fmla="*/ 3 w 95"/>
                  <a:gd name="T7" fmla="*/ 22 h 83"/>
                  <a:gd name="T8" fmla="*/ 12 w 95"/>
                  <a:gd name="T9" fmla="*/ 12 h 83"/>
                  <a:gd name="T10" fmla="*/ 26 w 95"/>
                  <a:gd name="T11" fmla="*/ 8 h 83"/>
                  <a:gd name="T12" fmla="*/ 43 w 95"/>
                  <a:gd name="T13" fmla="*/ 14 h 83"/>
                  <a:gd name="T14" fmla="*/ 52 w 95"/>
                  <a:gd name="T15" fmla="*/ 34 h 83"/>
                  <a:gd name="T16" fmla="*/ 57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6 w 95"/>
                  <a:gd name="T29" fmla="*/ 44 h 83"/>
                  <a:gd name="T30" fmla="*/ 53 w 95"/>
                  <a:gd name="T31" fmla="*/ 49 h 83"/>
                  <a:gd name="T32" fmla="*/ 53 w 95"/>
                  <a:gd name="T33" fmla="*/ 56 h 83"/>
                  <a:gd name="T34" fmla="*/ 53 w 95"/>
                  <a:gd name="T35" fmla="*/ 71 h 83"/>
                  <a:gd name="T36" fmla="*/ 95 w 95"/>
                  <a:gd name="T37" fmla="*/ 71 h 83"/>
                  <a:gd name="T38" fmla="*/ 95 w 95"/>
                  <a:gd name="T39" fmla="*/ 83 h 83"/>
                  <a:gd name="T40" fmla="*/ 42 w 95"/>
                  <a:gd name="T41" fmla="*/ 71 h 83"/>
                  <a:gd name="T42" fmla="*/ 42 w 95"/>
                  <a:gd name="T43" fmla="*/ 44 h 83"/>
                  <a:gd name="T44" fmla="*/ 40 w 95"/>
                  <a:gd name="T45" fmla="*/ 31 h 83"/>
                  <a:gd name="T46" fmla="*/ 35 w 95"/>
                  <a:gd name="T47" fmla="*/ 23 h 83"/>
                  <a:gd name="T48" fmla="*/ 26 w 95"/>
                  <a:gd name="T49" fmla="*/ 21 h 83"/>
                  <a:gd name="T50" fmla="*/ 15 w 95"/>
                  <a:gd name="T51" fmla="*/ 26 h 83"/>
                  <a:gd name="T52" fmla="*/ 11 w 95"/>
                  <a:gd name="T53" fmla="*/ 41 h 83"/>
                  <a:gd name="T54" fmla="*/ 11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7"/>
                      <a:pt x="3" y="22"/>
                    </a:cubicBezTo>
                    <a:cubicBezTo>
                      <a:pt x="4" y="18"/>
                      <a:pt x="7" y="14"/>
                      <a:pt x="12" y="12"/>
                    </a:cubicBezTo>
                    <a:cubicBezTo>
                      <a:pt x="16" y="9"/>
                      <a:pt x="21" y="8"/>
                      <a:pt x="26" y="8"/>
                    </a:cubicBezTo>
                    <a:cubicBezTo>
                      <a:pt x="33" y="8"/>
                      <a:pt x="38" y="10"/>
                      <a:pt x="43" y="14"/>
                    </a:cubicBezTo>
                    <a:cubicBezTo>
                      <a:pt x="48" y="19"/>
                      <a:pt x="51" y="25"/>
                      <a:pt x="52" y="34"/>
                    </a:cubicBezTo>
                    <a:cubicBezTo>
                      <a:pt x="53" y="31"/>
                      <a:pt x="55" y="29"/>
                      <a:pt x="57" y="27"/>
                    </a:cubicBezTo>
                    <a:cubicBezTo>
                      <a:pt x="60" y="23"/>
                      <a:pt x="64" y="20"/>
                      <a:pt x="69" y="16"/>
                    </a:cubicBezTo>
                    <a:lnTo>
                      <a:pt x="95" y="0"/>
                    </a:lnTo>
                    <a:lnTo>
                      <a:pt x="95" y="16"/>
                    </a:lnTo>
                    <a:lnTo>
                      <a:pt x="75" y="28"/>
                    </a:lnTo>
                    <a:cubicBezTo>
                      <a:pt x="70" y="32"/>
                      <a:pt x="65" y="35"/>
                      <a:pt x="62" y="37"/>
                    </a:cubicBezTo>
                    <a:cubicBezTo>
                      <a:pt x="59" y="40"/>
                      <a:pt x="57" y="42"/>
                      <a:pt x="56" y="44"/>
                    </a:cubicBezTo>
                    <a:cubicBezTo>
                      <a:pt x="55" y="46"/>
                      <a:pt x="54" y="48"/>
                      <a:pt x="53" y="49"/>
                    </a:cubicBezTo>
                    <a:cubicBezTo>
                      <a:pt x="53" y="51"/>
                      <a:pt x="53" y="53"/>
                      <a:pt x="53" y="56"/>
                    </a:cubicBezTo>
                    <a:lnTo>
                      <a:pt x="53" y="71"/>
                    </a:lnTo>
                    <a:lnTo>
                      <a:pt x="95" y="71"/>
                    </a:lnTo>
                    <a:lnTo>
                      <a:pt x="95" y="83"/>
                    </a:lnTo>
                    <a:close/>
                    <a:moveTo>
                      <a:pt x="42" y="71"/>
                    </a:moveTo>
                    <a:lnTo>
                      <a:pt x="42" y="44"/>
                    </a:lnTo>
                    <a:cubicBezTo>
                      <a:pt x="42" y="38"/>
                      <a:pt x="41" y="34"/>
                      <a:pt x="40" y="31"/>
                    </a:cubicBezTo>
                    <a:cubicBezTo>
                      <a:pt x="39" y="27"/>
                      <a:pt x="37" y="25"/>
                      <a:pt x="35" y="23"/>
                    </a:cubicBezTo>
                    <a:cubicBezTo>
                      <a:pt x="32" y="22"/>
                      <a:pt x="29" y="21"/>
                      <a:pt x="26" y="21"/>
                    </a:cubicBezTo>
                    <a:cubicBezTo>
                      <a:pt x="22" y="21"/>
                      <a:pt x="18" y="22"/>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941"/>
              <p:cNvSpPr>
                <a:spLocks/>
              </p:cNvSpPr>
              <p:nvPr/>
            </p:nvSpPr>
            <p:spPr bwMode="auto">
              <a:xfrm>
                <a:off x="4567" y="1732"/>
                <a:ext cx="22" cy="20"/>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1"/>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942"/>
              <p:cNvSpPr>
                <a:spLocks noEditPoints="1"/>
              </p:cNvSpPr>
              <p:nvPr/>
            </p:nvSpPr>
            <p:spPr bwMode="auto">
              <a:xfrm>
                <a:off x="4567" y="1717"/>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943"/>
              <p:cNvSpPr>
                <a:spLocks/>
              </p:cNvSpPr>
              <p:nvPr/>
            </p:nvSpPr>
            <p:spPr bwMode="auto">
              <a:xfrm>
                <a:off x="4509" y="1681"/>
                <a:ext cx="21" cy="17"/>
              </a:xfrm>
              <a:custGeom>
                <a:avLst/>
                <a:gdLst>
                  <a:gd name="T0" fmla="*/ 82 w 94"/>
                  <a:gd name="T1" fmla="*/ 76 h 76"/>
                  <a:gd name="T2" fmla="*/ 82 w 94"/>
                  <a:gd name="T3" fmla="*/ 76 h 76"/>
                  <a:gd name="T4" fmla="*/ 13 w 94"/>
                  <a:gd name="T5" fmla="*/ 76 h 76"/>
                  <a:gd name="T6" fmla="*/ 3 w 94"/>
                  <a:gd name="T7" fmla="*/ 70 h 76"/>
                  <a:gd name="T8" fmla="*/ 3 w 94"/>
                  <a:gd name="T9" fmla="*/ 58 h 76"/>
                  <a:gd name="T10" fmla="*/ 38 w 94"/>
                  <a:gd name="T11" fmla="*/ 6 h 76"/>
                  <a:gd name="T12" fmla="*/ 58 w 94"/>
                  <a:gd name="T13" fmla="*/ 6 h 76"/>
                  <a:gd name="T14" fmla="*/ 90 w 94"/>
                  <a:gd name="T15" fmla="*/ 55 h 76"/>
                  <a:gd name="T16" fmla="*/ 94 w 94"/>
                  <a:gd name="T17" fmla="*/ 64 h 76"/>
                  <a:gd name="T18" fmla="*/ 82 w 94"/>
                  <a:gd name="T1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82" y="76"/>
                    </a:moveTo>
                    <a:lnTo>
                      <a:pt x="82" y="76"/>
                    </a:lnTo>
                    <a:lnTo>
                      <a:pt x="13" y="76"/>
                    </a:lnTo>
                    <a:cubicBezTo>
                      <a:pt x="9" y="76"/>
                      <a:pt x="5" y="74"/>
                      <a:pt x="3" y="70"/>
                    </a:cubicBezTo>
                    <a:cubicBezTo>
                      <a:pt x="0" y="66"/>
                      <a:pt x="1" y="61"/>
                      <a:pt x="3" y="58"/>
                    </a:cubicBezTo>
                    <a:lnTo>
                      <a:pt x="38" y="6"/>
                    </a:lnTo>
                    <a:cubicBezTo>
                      <a:pt x="42" y="0"/>
                      <a:pt x="53" y="0"/>
                      <a:pt x="58" y="6"/>
                    </a:cubicBezTo>
                    <a:lnTo>
                      <a:pt x="90" y="55"/>
                    </a:lnTo>
                    <a:cubicBezTo>
                      <a:pt x="93" y="58"/>
                      <a:pt x="94" y="61"/>
                      <a:pt x="94" y="64"/>
                    </a:cubicBezTo>
                    <a:cubicBezTo>
                      <a:pt x="94" y="71"/>
                      <a:pt x="89" y="76"/>
                      <a:pt x="82"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944"/>
              <p:cNvSpPr>
                <a:spLocks/>
              </p:cNvSpPr>
              <p:nvPr/>
            </p:nvSpPr>
            <p:spPr bwMode="auto">
              <a:xfrm>
                <a:off x="4567" y="1681"/>
                <a:ext cx="22" cy="18"/>
              </a:xfrm>
              <a:custGeom>
                <a:avLst/>
                <a:gdLst>
                  <a:gd name="T0" fmla="*/ 12 w 94"/>
                  <a:gd name="T1" fmla="*/ 0 h 77"/>
                  <a:gd name="T2" fmla="*/ 13 w 94"/>
                  <a:gd name="T3" fmla="*/ 0 h 77"/>
                  <a:gd name="T4" fmla="*/ 81 w 94"/>
                  <a:gd name="T5" fmla="*/ 0 h 77"/>
                  <a:gd name="T6" fmla="*/ 92 w 94"/>
                  <a:gd name="T7" fmla="*/ 6 h 77"/>
                  <a:gd name="T8" fmla="*/ 91 w 94"/>
                  <a:gd name="T9" fmla="*/ 19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6"/>
                    </a:cubicBezTo>
                    <a:cubicBezTo>
                      <a:pt x="94" y="10"/>
                      <a:pt x="94" y="15"/>
                      <a:pt x="91" y="19"/>
                    </a:cubicBezTo>
                    <a:lnTo>
                      <a:pt x="57" y="70"/>
                    </a:lnTo>
                    <a:cubicBezTo>
                      <a:pt x="52" y="77"/>
                      <a:pt x="41" y="77"/>
                      <a:pt x="37" y="70"/>
                    </a:cubicBezTo>
                    <a:lnTo>
                      <a:pt x="4" y="21"/>
                    </a:lnTo>
                    <a:cubicBezTo>
                      <a:pt x="2"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945"/>
              <p:cNvSpPr>
                <a:spLocks/>
              </p:cNvSpPr>
              <p:nvPr/>
            </p:nvSpPr>
            <p:spPr bwMode="auto">
              <a:xfrm>
                <a:off x="4430" y="1756"/>
                <a:ext cx="22" cy="7"/>
              </a:xfrm>
              <a:custGeom>
                <a:avLst/>
                <a:gdLst>
                  <a:gd name="T0" fmla="*/ 1 w 98"/>
                  <a:gd name="T1" fmla="*/ 29 h 30"/>
                  <a:gd name="T2" fmla="*/ 24 w 98"/>
                  <a:gd name="T3" fmla="*/ 0 h 30"/>
                  <a:gd name="T4" fmla="*/ 51 w 98"/>
                  <a:gd name="T5" fmla="*/ 9 h 30"/>
                  <a:gd name="T6" fmla="*/ 75 w 98"/>
                  <a:gd name="T7" fmla="*/ 17 h 30"/>
                  <a:gd name="T8" fmla="*/ 86 w 98"/>
                  <a:gd name="T9" fmla="*/ 1 h 30"/>
                  <a:gd name="T10" fmla="*/ 97 w 98"/>
                  <a:gd name="T11" fmla="*/ 1 h 30"/>
                  <a:gd name="T12" fmla="*/ 75 w 98"/>
                  <a:gd name="T13" fmla="*/ 30 h 30"/>
                  <a:gd name="T14" fmla="*/ 47 w 98"/>
                  <a:gd name="T15" fmla="*/ 22 h 30"/>
                  <a:gd name="T16" fmla="*/ 24 w 98"/>
                  <a:gd name="T17" fmla="*/ 13 h 30"/>
                  <a:gd name="T18" fmla="*/ 12 w 98"/>
                  <a:gd name="T19" fmla="*/ 29 h 30"/>
                  <a:gd name="T20" fmla="*/ 1 w 98"/>
                  <a:gd name="T21" fmla="*/ 29 h 30"/>
                  <a:gd name="T22" fmla="*/ 1 w 98"/>
                  <a:gd name="T23"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0">
                    <a:moveTo>
                      <a:pt x="1" y="29"/>
                    </a:moveTo>
                    <a:cubicBezTo>
                      <a:pt x="0" y="10"/>
                      <a:pt x="10" y="0"/>
                      <a:pt x="24" y="0"/>
                    </a:cubicBezTo>
                    <a:cubicBezTo>
                      <a:pt x="32" y="0"/>
                      <a:pt x="38" y="3"/>
                      <a:pt x="51" y="9"/>
                    </a:cubicBezTo>
                    <a:cubicBezTo>
                      <a:pt x="61" y="14"/>
                      <a:pt x="68" y="17"/>
                      <a:pt x="75" y="17"/>
                    </a:cubicBezTo>
                    <a:cubicBezTo>
                      <a:pt x="82" y="17"/>
                      <a:pt x="85" y="11"/>
                      <a:pt x="86" y="1"/>
                    </a:cubicBezTo>
                    <a:lnTo>
                      <a:pt x="97" y="1"/>
                    </a:lnTo>
                    <a:cubicBezTo>
                      <a:pt x="98" y="23"/>
                      <a:pt x="87" y="30"/>
                      <a:pt x="75" y="30"/>
                    </a:cubicBezTo>
                    <a:cubicBezTo>
                      <a:pt x="67" y="30"/>
                      <a:pt x="60" y="28"/>
                      <a:pt x="47" y="22"/>
                    </a:cubicBezTo>
                    <a:cubicBezTo>
                      <a:pt x="38" y="17"/>
                      <a:pt x="31" y="13"/>
                      <a:pt x="24" y="13"/>
                    </a:cubicBezTo>
                    <a:cubicBezTo>
                      <a:pt x="17" y="13"/>
                      <a:pt x="12" y="18"/>
                      <a:pt x="12" y="29"/>
                    </a:cubicBezTo>
                    <a:lnTo>
                      <a:pt x="1" y="29"/>
                    </a:lnTo>
                    <a:lnTo>
                      <a:pt x="1"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946"/>
              <p:cNvSpPr>
                <a:spLocks/>
              </p:cNvSpPr>
              <p:nvPr/>
            </p:nvSpPr>
            <p:spPr bwMode="auto">
              <a:xfrm>
                <a:off x="3857" y="1802"/>
                <a:ext cx="284" cy="139"/>
              </a:xfrm>
              <a:custGeom>
                <a:avLst/>
                <a:gdLst>
                  <a:gd name="T0" fmla="*/ 618 w 1253"/>
                  <a:gd name="T1" fmla="*/ 216 h 612"/>
                  <a:gd name="T2" fmla="*/ 699 w 1253"/>
                  <a:gd name="T3" fmla="*/ 128 h 612"/>
                  <a:gd name="T4" fmla="*/ 1056 w 1253"/>
                  <a:gd name="T5" fmla="*/ 57 h 612"/>
                  <a:gd name="T6" fmla="*/ 1225 w 1253"/>
                  <a:gd name="T7" fmla="*/ 379 h 612"/>
                  <a:gd name="T8" fmla="*/ 947 w 1253"/>
                  <a:gd name="T9" fmla="*/ 604 h 612"/>
                  <a:gd name="T10" fmla="*/ 658 w 1253"/>
                  <a:gd name="T11" fmla="*/ 465 h 612"/>
                  <a:gd name="T12" fmla="*/ 620 w 1253"/>
                  <a:gd name="T13" fmla="*/ 420 h 612"/>
                  <a:gd name="T14" fmla="*/ 594 w 1253"/>
                  <a:gd name="T15" fmla="*/ 451 h 612"/>
                  <a:gd name="T16" fmla="*/ 274 w 1253"/>
                  <a:gd name="T17" fmla="*/ 604 h 612"/>
                  <a:gd name="T18" fmla="*/ 11 w 1253"/>
                  <a:gd name="T19" fmla="*/ 339 h 612"/>
                  <a:gd name="T20" fmla="*/ 308 w 1253"/>
                  <a:gd name="T21" fmla="*/ 30 h 612"/>
                  <a:gd name="T22" fmla="*/ 592 w 1253"/>
                  <a:gd name="T23" fmla="*/ 182 h 612"/>
                  <a:gd name="T24" fmla="*/ 618 w 1253"/>
                  <a:gd name="T25" fmla="*/ 21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3" h="612">
                    <a:moveTo>
                      <a:pt x="618" y="216"/>
                    </a:moveTo>
                    <a:cubicBezTo>
                      <a:pt x="648" y="183"/>
                      <a:pt x="671" y="153"/>
                      <a:pt x="699" y="128"/>
                    </a:cubicBezTo>
                    <a:cubicBezTo>
                      <a:pt x="803" y="35"/>
                      <a:pt x="921" y="0"/>
                      <a:pt x="1056" y="57"/>
                    </a:cubicBezTo>
                    <a:cubicBezTo>
                      <a:pt x="1184" y="110"/>
                      <a:pt x="1253" y="243"/>
                      <a:pt x="1225" y="379"/>
                    </a:cubicBezTo>
                    <a:cubicBezTo>
                      <a:pt x="1199" y="504"/>
                      <a:pt x="1079" y="600"/>
                      <a:pt x="947" y="604"/>
                    </a:cubicBezTo>
                    <a:cubicBezTo>
                      <a:pt x="826" y="608"/>
                      <a:pt x="734" y="554"/>
                      <a:pt x="658" y="465"/>
                    </a:cubicBezTo>
                    <a:cubicBezTo>
                      <a:pt x="646" y="452"/>
                      <a:pt x="635" y="438"/>
                      <a:pt x="620" y="420"/>
                    </a:cubicBezTo>
                    <a:cubicBezTo>
                      <a:pt x="610" y="432"/>
                      <a:pt x="602" y="441"/>
                      <a:pt x="594" y="451"/>
                    </a:cubicBezTo>
                    <a:cubicBezTo>
                      <a:pt x="512" y="554"/>
                      <a:pt x="411" y="612"/>
                      <a:pt x="274" y="604"/>
                    </a:cubicBezTo>
                    <a:cubicBezTo>
                      <a:pt x="141" y="595"/>
                      <a:pt x="19" y="472"/>
                      <a:pt x="11" y="339"/>
                    </a:cubicBezTo>
                    <a:cubicBezTo>
                      <a:pt x="0" y="170"/>
                      <a:pt x="129" y="31"/>
                      <a:pt x="308" y="30"/>
                    </a:cubicBezTo>
                    <a:cubicBezTo>
                      <a:pt x="427" y="29"/>
                      <a:pt x="519" y="90"/>
                      <a:pt x="592" y="182"/>
                    </a:cubicBezTo>
                    <a:cubicBezTo>
                      <a:pt x="600" y="192"/>
                      <a:pt x="608" y="202"/>
                      <a:pt x="618" y="21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947"/>
              <p:cNvSpPr>
                <a:spLocks/>
              </p:cNvSpPr>
              <p:nvPr/>
            </p:nvSpPr>
            <p:spPr bwMode="auto">
              <a:xfrm>
                <a:off x="3878" y="1830"/>
                <a:ext cx="112" cy="92"/>
              </a:xfrm>
              <a:custGeom>
                <a:avLst/>
                <a:gdLst>
                  <a:gd name="T0" fmla="*/ 232 w 496"/>
                  <a:gd name="T1" fmla="*/ 1 h 406"/>
                  <a:gd name="T2" fmla="*/ 9 w 496"/>
                  <a:gd name="T3" fmla="*/ 182 h 406"/>
                  <a:gd name="T4" fmla="*/ 171 w 496"/>
                  <a:gd name="T5" fmla="*/ 384 h 406"/>
                  <a:gd name="T6" fmla="*/ 405 w 496"/>
                  <a:gd name="T7" fmla="*/ 294 h 406"/>
                  <a:gd name="T8" fmla="*/ 406 w 496"/>
                  <a:gd name="T9" fmla="*/ 97 h 406"/>
                  <a:gd name="T10" fmla="*/ 232 w 496"/>
                  <a:gd name="T11" fmla="*/ 1 h 406"/>
                </a:gdLst>
                <a:ahLst/>
                <a:cxnLst>
                  <a:cxn ang="0">
                    <a:pos x="T0" y="T1"/>
                  </a:cxn>
                  <a:cxn ang="0">
                    <a:pos x="T2" y="T3"/>
                  </a:cxn>
                  <a:cxn ang="0">
                    <a:pos x="T4" y="T5"/>
                  </a:cxn>
                  <a:cxn ang="0">
                    <a:pos x="T6" y="T7"/>
                  </a:cxn>
                  <a:cxn ang="0">
                    <a:pos x="T8" y="T9"/>
                  </a:cxn>
                  <a:cxn ang="0">
                    <a:pos x="T10" y="T11"/>
                  </a:cxn>
                </a:cxnLst>
                <a:rect l="0" t="0" r="r" b="b"/>
                <a:pathLst>
                  <a:path w="496" h="406">
                    <a:moveTo>
                      <a:pt x="232" y="1"/>
                    </a:moveTo>
                    <a:cubicBezTo>
                      <a:pt x="109" y="0"/>
                      <a:pt x="19" y="79"/>
                      <a:pt x="9" y="182"/>
                    </a:cubicBezTo>
                    <a:cubicBezTo>
                      <a:pt x="0" y="272"/>
                      <a:pt x="72" y="363"/>
                      <a:pt x="171" y="384"/>
                    </a:cubicBezTo>
                    <a:cubicBezTo>
                      <a:pt x="269" y="406"/>
                      <a:pt x="347" y="365"/>
                      <a:pt x="405" y="294"/>
                    </a:cubicBezTo>
                    <a:cubicBezTo>
                      <a:pt x="496" y="186"/>
                      <a:pt x="492" y="204"/>
                      <a:pt x="406" y="97"/>
                    </a:cubicBezTo>
                    <a:cubicBezTo>
                      <a:pt x="359" y="37"/>
                      <a:pt x="294" y="4"/>
                      <a:pt x="232" y="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948"/>
              <p:cNvSpPr>
                <a:spLocks/>
              </p:cNvSpPr>
              <p:nvPr/>
            </p:nvSpPr>
            <p:spPr bwMode="auto">
              <a:xfrm>
                <a:off x="4010" y="1830"/>
                <a:ext cx="109" cy="92"/>
              </a:xfrm>
              <a:custGeom>
                <a:avLst/>
                <a:gdLst>
                  <a:gd name="T0" fmla="*/ 260 w 478"/>
                  <a:gd name="T1" fmla="*/ 0 h 406"/>
                  <a:gd name="T2" fmla="*/ 224 w 478"/>
                  <a:gd name="T3" fmla="*/ 3 h 406"/>
                  <a:gd name="T4" fmla="*/ 4 w 478"/>
                  <a:gd name="T5" fmla="*/ 182 h 406"/>
                  <a:gd name="T6" fmla="*/ 4 w 478"/>
                  <a:gd name="T7" fmla="*/ 209 h 406"/>
                  <a:gd name="T8" fmla="*/ 193 w 478"/>
                  <a:gd name="T9" fmla="*/ 379 h 406"/>
                  <a:gd name="T10" fmla="*/ 413 w 478"/>
                  <a:gd name="T11" fmla="*/ 318 h 406"/>
                  <a:gd name="T12" fmla="*/ 443 w 478"/>
                  <a:gd name="T13" fmla="*/ 116 h 406"/>
                  <a:gd name="T14" fmla="*/ 260 w 478"/>
                  <a:gd name="T15" fmla="*/ 0 h 4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406">
                    <a:moveTo>
                      <a:pt x="260" y="0"/>
                    </a:moveTo>
                    <a:cubicBezTo>
                      <a:pt x="245" y="1"/>
                      <a:pt x="234" y="0"/>
                      <a:pt x="224" y="3"/>
                    </a:cubicBezTo>
                    <a:cubicBezTo>
                      <a:pt x="119" y="24"/>
                      <a:pt x="53" y="93"/>
                      <a:pt x="4" y="182"/>
                    </a:cubicBezTo>
                    <a:cubicBezTo>
                      <a:pt x="0" y="189"/>
                      <a:pt x="0" y="202"/>
                      <a:pt x="4" y="209"/>
                    </a:cubicBezTo>
                    <a:cubicBezTo>
                      <a:pt x="49" y="286"/>
                      <a:pt x="104" y="352"/>
                      <a:pt x="193" y="379"/>
                    </a:cubicBezTo>
                    <a:cubicBezTo>
                      <a:pt x="279" y="406"/>
                      <a:pt x="354" y="384"/>
                      <a:pt x="413" y="318"/>
                    </a:cubicBezTo>
                    <a:cubicBezTo>
                      <a:pt x="466" y="259"/>
                      <a:pt x="478" y="189"/>
                      <a:pt x="443" y="116"/>
                    </a:cubicBezTo>
                    <a:cubicBezTo>
                      <a:pt x="406" y="39"/>
                      <a:pt x="339" y="5"/>
                      <a:pt x="260"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949"/>
              <p:cNvSpPr>
                <a:spLocks/>
              </p:cNvSpPr>
              <p:nvPr/>
            </p:nvSpPr>
            <p:spPr bwMode="auto">
              <a:xfrm>
                <a:off x="3907" y="1865"/>
                <a:ext cx="43" cy="15"/>
              </a:xfrm>
              <a:custGeom>
                <a:avLst/>
                <a:gdLst>
                  <a:gd name="T0" fmla="*/ 192 w 192"/>
                  <a:gd name="T1" fmla="*/ 60 h 65"/>
                  <a:gd name="T2" fmla="*/ 187 w 192"/>
                  <a:gd name="T3" fmla="*/ 65 h 65"/>
                  <a:gd name="T4" fmla="*/ 5 w 192"/>
                  <a:gd name="T5" fmla="*/ 65 h 65"/>
                  <a:gd name="T6" fmla="*/ 0 w 192"/>
                  <a:gd name="T7" fmla="*/ 60 h 65"/>
                  <a:gd name="T8" fmla="*/ 0 w 192"/>
                  <a:gd name="T9" fmla="*/ 5 h 65"/>
                  <a:gd name="T10" fmla="*/ 5 w 192"/>
                  <a:gd name="T11" fmla="*/ 0 h 65"/>
                  <a:gd name="T12" fmla="*/ 187 w 192"/>
                  <a:gd name="T13" fmla="*/ 0 h 65"/>
                  <a:gd name="T14" fmla="*/ 192 w 192"/>
                  <a:gd name="T15" fmla="*/ 5 h 65"/>
                  <a:gd name="T16" fmla="*/ 192 w 192"/>
                  <a:gd name="T17"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5">
                    <a:moveTo>
                      <a:pt x="192" y="60"/>
                    </a:moveTo>
                    <a:cubicBezTo>
                      <a:pt x="192" y="62"/>
                      <a:pt x="190" y="65"/>
                      <a:pt x="187" y="65"/>
                    </a:cubicBezTo>
                    <a:lnTo>
                      <a:pt x="5" y="65"/>
                    </a:lnTo>
                    <a:cubicBezTo>
                      <a:pt x="2" y="65"/>
                      <a:pt x="0" y="62"/>
                      <a:pt x="0" y="60"/>
                    </a:cubicBezTo>
                    <a:lnTo>
                      <a:pt x="0" y="5"/>
                    </a:lnTo>
                    <a:cubicBezTo>
                      <a:pt x="0" y="2"/>
                      <a:pt x="2" y="0"/>
                      <a:pt x="5" y="0"/>
                    </a:cubicBezTo>
                    <a:lnTo>
                      <a:pt x="187" y="0"/>
                    </a:lnTo>
                    <a:cubicBezTo>
                      <a:pt x="190" y="0"/>
                      <a:pt x="192" y="2"/>
                      <a:pt x="192" y="5"/>
                    </a:cubicBezTo>
                    <a:lnTo>
                      <a:pt x="192"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950"/>
              <p:cNvSpPr>
                <a:spLocks/>
              </p:cNvSpPr>
              <p:nvPr/>
            </p:nvSpPr>
            <p:spPr bwMode="auto">
              <a:xfrm>
                <a:off x="4044" y="1851"/>
                <a:ext cx="43" cy="43"/>
              </a:xfrm>
              <a:custGeom>
                <a:avLst/>
                <a:gdLst>
                  <a:gd name="T0" fmla="*/ 193 w 193"/>
                  <a:gd name="T1" fmla="*/ 69 h 192"/>
                  <a:gd name="T2" fmla="*/ 188 w 193"/>
                  <a:gd name="T3" fmla="*/ 64 h 192"/>
                  <a:gd name="T4" fmla="*/ 134 w 193"/>
                  <a:gd name="T5" fmla="*/ 64 h 192"/>
                  <a:gd name="T6" fmla="*/ 129 w 193"/>
                  <a:gd name="T7" fmla="*/ 59 h 192"/>
                  <a:gd name="T8" fmla="*/ 129 w 193"/>
                  <a:gd name="T9" fmla="*/ 5 h 192"/>
                  <a:gd name="T10" fmla="*/ 124 w 193"/>
                  <a:gd name="T11" fmla="*/ 0 h 192"/>
                  <a:gd name="T12" fmla="*/ 69 w 193"/>
                  <a:gd name="T13" fmla="*/ 0 h 192"/>
                  <a:gd name="T14" fmla="*/ 64 w 193"/>
                  <a:gd name="T15" fmla="*/ 5 h 192"/>
                  <a:gd name="T16" fmla="*/ 64 w 193"/>
                  <a:gd name="T17" fmla="*/ 59 h 192"/>
                  <a:gd name="T18" fmla="*/ 59 w 193"/>
                  <a:gd name="T19" fmla="*/ 64 h 192"/>
                  <a:gd name="T20" fmla="*/ 5 w 193"/>
                  <a:gd name="T21" fmla="*/ 64 h 192"/>
                  <a:gd name="T22" fmla="*/ 0 w 193"/>
                  <a:gd name="T23" fmla="*/ 69 h 192"/>
                  <a:gd name="T24" fmla="*/ 0 w 193"/>
                  <a:gd name="T25" fmla="*/ 124 h 192"/>
                  <a:gd name="T26" fmla="*/ 5 w 193"/>
                  <a:gd name="T27" fmla="*/ 129 h 192"/>
                  <a:gd name="T28" fmla="*/ 59 w 193"/>
                  <a:gd name="T29" fmla="*/ 129 h 192"/>
                  <a:gd name="T30" fmla="*/ 64 w 193"/>
                  <a:gd name="T31" fmla="*/ 134 h 192"/>
                  <a:gd name="T32" fmla="*/ 64 w 193"/>
                  <a:gd name="T33" fmla="*/ 187 h 192"/>
                  <a:gd name="T34" fmla="*/ 69 w 193"/>
                  <a:gd name="T35" fmla="*/ 192 h 192"/>
                  <a:gd name="T36" fmla="*/ 124 w 193"/>
                  <a:gd name="T37" fmla="*/ 192 h 192"/>
                  <a:gd name="T38" fmla="*/ 129 w 193"/>
                  <a:gd name="T39" fmla="*/ 187 h 192"/>
                  <a:gd name="T40" fmla="*/ 129 w 193"/>
                  <a:gd name="T41" fmla="*/ 134 h 192"/>
                  <a:gd name="T42" fmla="*/ 134 w 193"/>
                  <a:gd name="T43" fmla="*/ 129 h 192"/>
                  <a:gd name="T44" fmla="*/ 188 w 193"/>
                  <a:gd name="T45" fmla="*/ 129 h 192"/>
                  <a:gd name="T46" fmla="*/ 193 w 193"/>
                  <a:gd name="T47" fmla="*/ 124 h 192"/>
                  <a:gd name="T48" fmla="*/ 193 w 193"/>
                  <a:gd name="T49" fmla="*/ 6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92">
                    <a:moveTo>
                      <a:pt x="193" y="69"/>
                    </a:moveTo>
                    <a:cubicBezTo>
                      <a:pt x="193" y="66"/>
                      <a:pt x="190" y="64"/>
                      <a:pt x="188" y="64"/>
                    </a:cubicBezTo>
                    <a:lnTo>
                      <a:pt x="134" y="64"/>
                    </a:lnTo>
                    <a:cubicBezTo>
                      <a:pt x="131" y="64"/>
                      <a:pt x="129" y="61"/>
                      <a:pt x="129" y="59"/>
                    </a:cubicBezTo>
                    <a:lnTo>
                      <a:pt x="129" y="5"/>
                    </a:lnTo>
                    <a:cubicBezTo>
                      <a:pt x="129" y="2"/>
                      <a:pt x="127" y="0"/>
                      <a:pt x="124" y="0"/>
                    </a:cubicBezTo>
                    <a:lnTo>
                      <a:pt x="69" y="0"/>
                    </a:lnTo>
                    <a:cubicBezTo>
                      <a:pt x="66" y="0"/>
                      <a:pt x="64" y="2"/>
                      <a:pt x="64" y="5"/>
                    </a:cubicBezTo>
                    <a:lnTo>
                      <a:pt x="64" y="59"/>
                    </a:lnTo>
                    <a:cubicBezTo>
                      <a:pt x="64" y="61"/>
                      <a:pt x="61" y="64"/>
                      <a:pt x="59" y="64"/>
                    </a:cubicBezTo>
                    <a:lnTo>
                      <a:pt x="5" y="64"/>
                    </a:lnTo>
                    <a:cubicBezTo>
                      <a:pt x="2" y="64"/>
                      <a:pt x="0" y="66"/>
                      <a:pt x="0" y="69"/>
                    </a:cubicBezTo>
                    <a:lnTo>
                      <a:pt x="0" y="124"/>
                    </a:lnTo>
                    <a:cubicBezTo>
                      <a:pt x="0" y="127"/>
                      <a:pt x="2" y="129"/>
                      <a:pt x="5" y="129"/>
                    </a:cubicBezTo>
                    <a:lnTo>
                      <a:pt x="59" y="129"/>
                    </a:lnTo>
                    <a:cubicBezTo>
                      <a:pt x="61" y="129"/>
                      <a:pt x="64" y="131"/>
                      <a:pt x="64" y="134"/>
                    </a:cubicBezTo>
                    <a:lnTo>
                      <a:pt x="64" y="187"/>
                    </a:lnTo>
                    <a:cubicBezTo>
                      <a:pt x="64" y="190"/>
                      <a:pt x="66" y="192"/>
                      <a:pt x="69" y="192"/>
                    </a:cubicBezTo>
                    <a:lnTo>
                      <a:pt x="124" y="192"/>
                    </a:lnTo>
                    <a:cubicBezTo>
                      <a:pt x="126" y="192"/>
                      <a:pt x="129" y="190"/>
                      <a:pt x="129" y="187"/>
                    </a:cubicBezTo>
                    <a:lnTo>
                      <a:pt x="129" y="134"/>
                    </a:lnTo>
                    <a:cubicBezTo>
                      <a:pt x="129" y="131"/>
                      <a:pt x="131" y="129"/>
                      <a:pt x="134" y="129"/>
                    </a:cubicBezTo>
                    <a:lnTo>
                      <a:pt x="188" y="129"/>
                    </a:lnTo>
                    <a:cubicBezTo>
                      <a:pt x="190" y="129"/>
                      <a:pt x="193" y="127"/>
                      <a:pt x="193" y="124"/>
                    </a:cubicBezTo>
                    <a:lnTo>
                      <a:pt x="193" y="6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Oval 95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Oval 95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Oval 953"/>
              <p:cNvSpPr>
                <a:spLocks noChangeArrowheads="1"/>
              </p:cNvSpPr>
              <p:nvPr/>
            </p:nvSpPr>
            <p:spPr bwMode="auto">
              <a:xfrm>
                <a:off x="4342"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Oval 954"/>
              <p:cNvSpPr>
                <a:spLocks noChangeArrowheads="1"/>
              </p:cNvSpPr>
              <p:nvPr/>
            </p:nvSpPr>
            <p:spPr bwMode="auto">
              <a:xfrm>
                <a:off x="4331"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Oval 955"/>
              <p:cNvSpPr>
                <a:spLocks noChangeArrowheads="1"/>
              </p:cNvSpPr>
              <p:nvPr/>
            </p:nvSpPr>
            <p:spPr bwMode="auto">
              <a:xfrm>
                <a:off x="432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Oval 956"/>
              <p:cNvSpPr>
                <a:spLocks noChangeArrowheads="1"/>
              </p:cNvSpPr>
              <p:nvPr/>
            </p:nvSpPr>
            <p:spPr bwMode="auto">
              <a:xfrm>
                <a:off x="4308"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Oval 957"/>
              <p:cNvSpPr>
                <a:spLocks noChangeArrowheads="1"/>
              </p:cNvSpPr>
              <p:nvPr/>
            </p:nvSpPr>
            <p:spPr bwMode="auto">
              <a:xfrm>
                <a:off x="429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Oval 958"/>
              <p:cNvSpPr>
                <a:spLocks noChangeArrowheads="1"/>
              </p:cNvSpPr>
              <p:nvPr/>
            </p:nvSpPr>
            <p:spPr bwMode="auto">
              <a:xfrm>
                <a:off x="4286"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Oval 959"/>
              <p:cNvSpPr>
                <a:spLocks noChangeArrowheads="1"/>
              </p:cNvSpPr>
              <p:nvPr/>
            </p:nvSpPr>
            <p:spPr bwMode="auto">
              <a:xfrm>
                <a:off x="4274"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Oval 960"/>
              <p:cNvSpPr>
                <a:spLocks noChangeArrowheads="1"/>
              </p:cNvSpPr>
              <p:nvPr/>
            </p:nvSpPr>
            <p:spPr bwMode="auto">
              <a:xfrm>
                <a:off x="4263"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Oval 961"/>
              <p:cNvSpPr>
                <a:spLocks noChangeArrowheads="1"/>
              </p:cNvSpPr>
              <p:nvPr/>
            </p:nvSpPr>
            <p:spPr bwMode="auto">
              <a:xfrm>
                <a:off x="4252"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Oval 962"/>
              <p:cNvSpPr>
                <a:spLocks noChangeArrowheads="1"/>
              </p:cNvSpPr>
              <p:nvPr/>
            </p:nvSpPr>
            <p:spPr bwMode="auto">
              <a:xfrm>
                <a:off x="424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Oval 963"/>
              <p:cNvSpPr>
                <a:spLocks noChangeArrowheads="1"/>
              </p:cNvSpPr>
              <p:nvPr/>
            </p:nvSpPr>
            <p:spPr bwMode="auto">
              <a:xfrm>
                <a:off x="4229"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Oval 964"/>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Oval 965"/>
              <p:cNvSpPr>
                <a:spLocks noChangeArrowheads="1"/>
              </p:cNvSpPr>
              <p:nvPr/>
            </p:nvSpPr>
            <p:spPr bwMode="auto">
              <a:xfrm>
                <a:off x="436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Oval 966"/>
              <p:cNvSpPr>
                <a:spLocks noChangeArrowheads="1"/>
              </p:cNvSpPr>
              <p:nvPr/>
            </p:nvSpPr>
            <p:spPr bwMode="auto">
              <a:xfrm>
                <a:off x="4376" y="192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Oval 967"/>
              <p:cNvSpPr>
                <a:spLocks noChangeArrowheads="1"/>
              </p:cNvSpPr>
              <p:nvPr/>
            </p:nvSpPr>
            <p:spPr bwMode="auto">
              <a:xfrm>
                <a:off x="4387" y="1923"/>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Oval 968"/>
              <p:cNvSpPr>
                <a:spLocks noChangeArrowheads="1"/>
              </p:cNvSpPr>
              <p:nvPr/>
            </p:nvSpPr>
            <p:spPr bwMode="auto">
              <a:xfrm>
                <a:off x="4396" y="191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Oval 969"/>
              <p:cNvSpPr>
                <a:spLocks noChangeArrowheads="1"/>
              </p:cNvSpPr>
              <p:nvPr/>
            </p:nvSpPr>
            <p:spPr bwMode="auto">
              <a:xfrm>
                <a:off x="4404" y="190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Oval 970"/>
              <p:cNvSpPr>
                <a:spLocks noChangeArrowheads="1"/>
              </p:cNvSpPr>
              <p:nvPr/>
            </p:nvSpPr>
            <p:spPr bwMode="auto">
              <a:xfrm>
                <a:off x="4411" y="1900"/>
                <a:ext cx="9"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Oval 971"/>
              <p:cNvSpPr>
                <a:spLocks noChangeArrowheads="1"/>
              </p:cNvSpPr>
              <p:nvPr/>
            </p:nvSpPr>
            <p:spPr bwMode="auto">
              <a:xfrm>
                <a:off x="4415" y="1891"/>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Oval 972"/>
              <p:cNvSpPr>
                <a:spLocks noChangeArrowheads="1"/>
              </p:cNvSpPr>
              <p:nvPr/>
            </p:nvSpPr>
            <p:spPr bwMode="auto">
              <a:xfrm>
                <a:off x="4418" y="188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Oval 973"/>
              <p:cNvSpPr>
                <a:spLocks noChangeArrowheads="1"/>
              </p:cNvSpPr>
              <p:nvPr/>
            </p:nvSpPr>
            <p:spPr bwMode="auto">
              <a:xfrm>
                <a:off x="4419" y="186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Oval 974"/>
              <p:cNvSpPr>
                <a:spLocks noChangeArrowheads="1"/>
              </p:cNvSpPr>
              <p:nvPr/>
            </p:nvSpPr>
            <p:spPr bwMode="auto">
              <a:xfrm>
                <a:off x="4418" y="185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Oval 975"/>
              <p:cNvSpPr>
                <a:spLocks noChangeArrowheads="1"/>
              </p:cNvSpPr>
              <p:nvPr/>
            </p:nvSpPr>
            <p:spPr bwMode="auto">
              <a:xfrm>
                <a:off x="4415" y="184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Oval 976"/>
              <p:cNvSpPr>
                <a:spLocks noChangeArrowheads="1"/>
              </p:cNvSpPr>
              <p:nvPr/>
            </p:nvSpPr>
            <p:spPr bwMode="auto">
              <a:xfrm>
                <a:off x="4410" y="183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Oval 977"/>
              <p:cNvSpPr>
                <a:spLocks noChangeArrowheads="1"/>
              </p:cNvSpPr>
              <p:nvPr/>
            </p:nvSpPr>
            <p:spPr bwMode="auto">
              <a:xfrm>
                <a:off x="4404" y="18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Oval 978"/>
              <p:cNvSpPr>
                <a:spLocks noChangeArrowheads="1"/>
              </p:cNvSpPr>
              <p:nvPr/>
            </p:nvSpPr>
            <p:spPr bwMode="auto">
              <a:xfrm>
                <a:off x="4395" y="1821"/>
                <a:ext cx="10"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Oval 979"/>
              <p:cNvSpPr>
                <a:spLocks noChangeArrowheads="1"/>
              </p:cNvSpPr>
              <p:nvPr/>
            </p:nvSpPr>
            <p:spPr bwMode="auto">
              <a:xfrm>
                <a:off x="43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Oval 980"/>
              <p:cNvSpPr>
                <a:spLocks noChangeArrowheads="1"/>
              </p:cNvSpPr>
              <p:nvPr/>
            </p:nvSpPr>
            <p:spPr bwMode="auto">
              <a:xfrm>
                <a:off x="437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Oval 98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Oval 98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Oval 983"/>
              <p:cNvSpPr>
                <a:spLocks noChangeArrowheads="1"/>
              </p:cNvSpPr>
              <p:nvPr/>
            </p:nvSpPr>
            <p:spPr bwMode="auto">
              <a:xfrm>
                <a:off x="4205" y="192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Oval 984"/>
              <p:cNvSpPr>
                <a:spLocks noChangeArrowheads="1"/>
              </p:cNvSpPr>
              <p:nvPr/>
            </p:nvSpPr>
            <p:spPr bwMode="auto">
              <a:xfrm>
                <a:off x="4195" y="192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Oval 985"/>
              <p:cNvSpPr>
                <a:spLocks noChangeArrowheads="1"/>
              </p:cNvSpPr>
              <p:nvPr/>
            </p:nvSpPr>
            <p:spPr bwMode="auto">
              <a:xfrm>
                <a:off x="4184" y="1922"/>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Oval 986"/>
              <p:cNvSpPr>
                <a:spLocks noChangeArrowheads="1"/>
              </p:cNvSpPr>
              <p:nvPr/>
            </p:nvSpPr>
            <p:spPr bwMode="auto">
              <a:xfrm>
                <a:off x="4175" y="19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Oval 987"/>
              <p:cNvSpPr>
                <a:spLocks noChangeArrowheads="1"/>
              </p:cNvSpPr>
              <p:nvPr/>
            </p:nvSpPr>
            <p:spPr bwMode="auto">
              <a:xfrm>
                <a:off x="4167" y="190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Oval 988"/>
              <p:cNvSpPr>
                <a:spLocks noChangeArrowheads="1"/>
              </p:cNvSpPr>
              <p:nvPr/>
            </p:nvSpPr>
            <p:spPr bwMode="auto">
              <a:xfrm>
                <a:off x="4161" y="190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Oval 989"/>
              <p:cNvSpPr>
                <a:spLocks noChangeArrowheads="1"/>
              </p:cNvSpPr>
              <p:nvPr/>
            </p:nvSpPr>
            <p:spPr bwMode="auto">
              <a:xfrm>
                <a:off x="4156" y="189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Oval 990"/>
              <p:cNvSpPr>
                <a:spLocks noChangeArrowheads="1"/>
              </p:cNvSpPr>
              <p:nvPr/>
            </p:nvSpPr>
            <p:spPr bwMode="auto">
              <a:xfrm>
                <a:off x="4153" y="187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Oval 991"/>
              <p:cNvSpPr>
                <a:spLocks noChangeArrowheads="1"/>
              </p:cNvSpPr>
              <p:nvPr/>
            </p:nvSpPr>
            <p:spPr bwMode="auto">
              <a:xfrm>
                <a:off x="4153" y="186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992"/>
              <p:cNvSpPr>
                <a:spLocks/>
              </p:cNvSpPr>
              <p:nvPr/>
            </p:nvSpPr>
            <p:spPr bwMode="auto">
              <a:xfrm>
                <a:off x="4153" y="1857"/>
                <a:ext cx="10" cy="10"/>
              </a:xfrm>
              <a:custGeom>
                <a:avLst/>
                <a:gdLst>
                  <a:gd name="T0" fmla="*/ 23 w 42"/>
                  <a:gd name="T1" fmla="*/ 1 h 42"/>
                  <a:gd name="T2" fmla="*/ 41 w 42"/>
                  <a:gd name="T3" fmla="*/ 23 h 42"/>
                  <a:gd name="T4" fmla="*/ 19 w 42"/>
                  <a:gd name="T5" fmla="*/ 41 h 42"/>
                  <a:gd name="T6" fmla="*/ 1 w 42"/>
                  <a:gd name="T7" fmla="*/ 19 h 42"/>
                  <a:gd name="T8" fmla="*/ 23 w 42"/>
                  <a:gd name="T9" fmla="*/ 1 h 42"/>
                </a:gdLst>
                <a:ahLst/>
                <a:cxnLst>
                  <a:cxn ang="0">
                    <a:pos x="T0" y="T1"/>
                  </a:cxn>
                  <a:cxn ang="0">
                    <a:pos x="T2" y="T3"/>
                  </a:cxn>
                  <a:cxn ang="0">
                    <a:pos x="T4" y="T5"/>
                  </a:cxn>
                  <a:cxn ang="0">
                    <a:pos x="T6" y="T7"/>
                  </a:cxn>
                  <a:cxn ang="0">
                    <a:pos x="T8" y="T9"/>
                  </a:cxn>
                </a:cxnLst>
                <a:rect l="0" t="0" r="r" b="b"/>
                <a:pathLst>
                  <a:path w="42" h="42">
                    <a:moveTo>
                      <a:pt x="23" y="1"/>
                    </a:moveTo>
                    <a:cubicBezTo>
                      <a:pt x="34" y="3"/>
                      <a:pt x="42" y="12"/>
                      <a:pt x="41" y="23"/>
                    </a:cubicBezTo>
                    <a:cubicBezTo>
                      <a:pt x="40" y="34"/>
                      <a:pt x="30" y="42"/>
                      <a:pt x="19" y="41"/>
                    </a:cubicBezTo>
                    <a:cubicBezTo>
                      <a:pt x="8" y="40"/>
                      <a:pt x="0" y="30"/>
                      <a:pt x="1" y="19"/>
                    </a:cubicBezTo>
                    <a:cubicBezTo>
                      <a:pt x="3" y="8"/>
                      <a:pt x="12" y="0"/>
                      <a:pt x="23" y="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993"/>
              <p:cNvSpPr>
                <a:spLocks/>
              </p:cNvSpPr>
              <p:nvPr/>
            </p:nvSpPr>
            <p:spPr bwMode="auto">
              <a:xfrm>
                <a:off x="4156" y="1846"/>
                <a:ext cx="10" cy="11"/>
              </a:xfrm>
              <a:custGeom>
                <a:avLst/>
                <a:gdLst>
                  <a:gd name="T0" fmla="*/ 28 w 44"/>
                  <a:gd name="T1" fmla="*/ 3 h 45"/>
                  <a:gd name="T2" fmla="*/ 41 w 44"/>
                  <a:gd name="T3" fmla="*/ 28 h 45"/>
                  <a:gd name="T4" fmla="*/ 16 w 44"/>
                  <a:gd name="T5" fmla="*/ 42 h 45"/>
                  <a:gd name="T6" fmla="*/ 3 w 44"/>
                  <a:gd name="T7" fmla="*/ 17 h 45"/>
                  <a:gd name="T8" fmla="*/ 28 w 44"/>
                  <a:gd name="T9" fmla="*/ 3 h 45"/>
                </a:gdLst>
                <a:ahLst/>
                <a:cxnLst>
                  <a:cxn ang="0">
                    <a:pos x="T0" y="T1"/>
                  </a:cxn>
                  <a:cxn ang="0">
                    <a:pos x="T2" y="T3"/>
                  </a:cxn>
                  <a:cxn ang="0">
                    <a:pos x="T4" y="T5"/>
                  </a:cxn>
                  <a:cxn ang="0">
                    <a:pos x="T6" y="T7"/>
                  </a:cxn>
                  <a:cxn ang="0">
                    <a:pos x="T8" y="T9"/>
                  </a:cxn>
                </a:cxnLst>
                <a:rect l="0" t="0" r="r" b="b"/>
                <a:pathLst>
                  <a:path w="44" h="45">
                    <a:moveTo>
                      <a:pt x="28" y="3"/>
                    </a:moveTo>
                    <a:cubicBezTo>
                      <a:pt x="38" y="6"/>
                      <a:pt x="44" y="17"/>
                      <a:pt x="41" y="28"/>
                    </a:cubicBezTo>
                    <a:cubicBezTo>
                      <a:pt x="38" y="39"/>
                      <a:pt x="27" y="45"/>
                      <a:pt x="16" y="42"/>
                    </a:cubicBezTo>
                    <a:cubicBezTo>
                      <a:pt x="6" y="38"/>
                      <a:pt x="0" y="27"/>
                      <a:pt x="3" y="17"/>
                    </a:cubicBezTo>
                    <a:cubicBezTo>
                      <a:pt x="6" y="6"/>
                      <a:pt x="17" y="0"/>
                      <a:pt x="28" y="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Oval 994"/>
              <p:cNvSpPr>
                <a:spLocks noChangeArrowheads="1"/>
              </p:cNvSpPr>
              <p:nvPr/>
            </p:nvSpPr>
            <p:spPr bwMode="auto">
              <a:xfrm>
                <a:off x="4162" y="183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Oval 995"/>
              <p:cNvSpPr>
                <a:spLocks noChangeArrowheads="1"/>
              </p:cNvSpPr>
              <p:nvPr/>
            </p:nvSpPr>
            <p:spPr bwMode="auto">
              <a:xfrm>
                <a:off x="4168" y="18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Oval 996"/>
              <p:cNvSpPr>
                <a:spLocks noChangeArrowheads="1"/>
              </p:cNvSpPr>
              <p:nvPr/>
            </p:nvSpPr>
            <p:spPr bwMode="auto">
              <a:xfrm>
                <a:off x="4177" y="1821"/>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Oval 997"/>
              <p:cNvSpPr>
                <a:spLocks noChangeArrowheads="1"/>
              </p:cNvSpPr>
              <p:nvPr/>
            </p:nvSpPr>
            <p:spPr bwMode="auto">
              <a:xfrm>
                <a:off x="41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Oval 998"/>
              <p:cNvSpPr>
                <a:spLocks noChangeArrowheads="1"/>
              </p:cNvSpPr>
              <p:nvPr/>
            </p:nvSpPr>
            <p:spPr bwMode="auto">
              <a:xfrm>
                <a:off x="419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Oval 999"/>
              <p:cNvSpPr>
                <a:spLocks noChangeArrowheads="1"/>
              </p:cNvSpPr>
              <p:nvPr/>
            </p:nvSpPr>
            <p:spPr bwMode="auto">
              <a:xfrm>
                <a:off x="420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Oval 1000"/>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Oval 1001"/>
              <p:cNvSpPr>
                <a:spLocks noChangeArrowheads="1"/>
              </p:cNvSpPr>
              <p:nvPr/>
            </p:nvSpPr>
            <p:spPr bwMode="auto">
              <a:xfrm>
                <a:off x="4365"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Oval 1002"/>
              <p:cNvSpPr>
                <a:spLocks noChangeArrowheads="1"/>
              </p:cNvSpPr>
              <p:nvPr/>
            </p:nvSpPr>
            <p:spPr bwMode="auto">
              <a:xfrm>
                <a:off x="4354"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Oval 1003"/>
              <p:cNvSpPr>
                <a:spLocks noChangeArrowheads="1"/>
              </p:cNvSpPr>
              <p:nvPr/>
            </p:nvSpPr>
            <p:spPr bwMode="auto">
              <a:xfrm>
                <a:off x="4342"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5" name="Oval 1004"/>
              <p:cNvSpPr>
                <a:spLocks noChangeArrowheads="1"/>
              </p:cNvSpPr>
              <p:nvPr/>
            </p:nvSpPr>
            <p:spPr bwMode="auto">
              <a:xfrm>
                <a:off x="4331"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Oval 1005"/>
              <p:cNvSpPr>
                <a:spLocks noChangeArrowheads="1"/>
              </p:cNvSpPr>
              <p:nvPr/>
            </p:nvSpPr>
            <p:spPr bwMode="auto">
              <a:xfrm>
                <a:off x="432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Oval 1006"/>
              <p:cNvSpPr>
                <a:spLocks noChangeArrowheads="1"/>
              </p:cNvSpPr>
              <p:nvPr/>
            </p:nvSpPr>
            <p:spPr bwMode="auto">
              <a:xfrm>
                <a:off x="4308"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Oval 1007"/>
              <p:cNvSpPr>
                <a:spLocks noChangeArrowheads="1"/>
              </p:cNvSpPr>
              <p:nvPr/>
            </p:nvSpPr>
            <p:spPr bwMode="auto">
              <a:xfrm>
                <a:off x="4297"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Oval 1008"/>
              <p:cNvSpPr>
                <a:spLocks noChangeArrowheads="1"/>
              </p:cNvSpPr>
              <p:nvPr/>
            </p:nvSpPr>
            <p:spPr bwMode="auto">
              <a:xfrm>
                <a:off x="428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Oval 1009"/>
              <p:cNvSpPr>
                <a:spLocks noChangeArrowheads="1"/>
              </p:cNvSpPr>
              <p:nvPr/>
            </p:nvSpPr>
            <p:spPr bwMode="auto">
              <a:xfrm>
                <a:off x="4274"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Oval 1010"/>
              <p:cNvSpPr>
                <a:spLocks noChangeArrowheads="1"/>
              </p:cNvSpPr>
              <p:nvPr/>
            </p:nvSpPr>
            <p:spPr bwMode="auto">
              <a:xfrm>
                <a:off x="4263"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Oval 1011"/>
              <p:cNvSpPr>
                <a:spLocks noChangeArrowheads="1"/>
              </p:cNvSpPr>
              <p:nvPr/>
            </p:nvSpPr>
            <p:spPr bwMode="auto">
              <a:xfrm>
                <a:off x="4252"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Oval 1012"/>
              <p:cNvSpPr>
                <a:spLocks noChangeArrowheads="1"/>
              </p:cNvSpPr>
              <p:nvPr/>
            </p:nvSpPr>
            <p:spPr bwMode="auto">
              <a:xfrm>
                <a:off x="424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Oval 1013"/>
              <p:cNvSpPr>
                <a:spLocks noChangeArrowheads="1"/>
              </p:cNvSpPr>
              <p:nvPr/>
            </p:nvSpPr>
            <p:spPr bwMode="auto">
              <a:xfrm>
                <a:off x="4229"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Oval 1014"/>
              <p:cNvSpPr>
                <a:spLocks noChangeArrowheads="1"/>
              </p:cNvSpPr>
              <p:nvPr/>
            </p:nvSpPr>
            <p:spPr bwMode="auto">
              <a:xfrm>
                <a:off x="4218"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015"/>
              <p:cNvSpPr>
                <a:spLocks/>
              </p:cNvSpPr>
              <p:nvPr/>
            </p:nvSpPr>
            <p:spPr bwMode="auto">
              <a:xfrm>
                <a:off x="4197" y="1837"/>
                <a:ext cx="52" cy="74"/>
              </a:xfrm>
              <a:custGeom>
                <a:avLst/>
                <a:gdLst>
                  <a:gd name="T0" fmla="*/ 119 w 232"/>
                  <a:gd name="T1" fmla="*/ 325 h 325"/>
                  <a:gd name="T2" fmla="*/ 39 w 232"/>
                  <a:gd name="T3" fmla="*/ 303 h 325"/>
                  <a:gd name="T4" fmla="*/ 6 w 232"/>
                  <a:gd name="T5" fmla="*/ 253 h 325"/>
                  <a:gd name="T6" fmla="*/ 1 w 232"/>
                  <a:gd name="T7" fmla="*/ 221 h 325"/>
                  <a:gd name="T8" fmla="*/ 0 w 232"/>
                  <a:gd name="T9" fmla="*/ 185 h 325"/>
                  <a:gd name="T10" fmla="*/ 0 w 232"/>
                  <a:gd name="T11" fmla="*/ 0 h 325"/>
                  <a:gd name="T12" fmla="*/ 33 w 232"/>
                  <a:gd name="T13" fmla="*/ 0 h 325"/>
                  <a:gd name="T14" fmla="*/ 33 w 232"/>
                  <a:gd name="T15" fmla="*/ 184 h 325"/>
                  <a:gd name="T16" fmla="*/ 53 w 232"/>
                  <a:gd name="T17" fmla="*/ 272 h 325"/>
                  <a:gd name="T18" fmla="*/ 112 w 232"/>
                  <a:gd name="T19" fmla="*/ 292 h 325"/>
                  <a:gd name="T20" fmla="*/ 178 w 232"/>
                  <a:gd name="T21" fmla="*/ 272 h 325"/>
                  <a:gd name="T22" fmla="*/ 198 w 232"/>
                  <a:gd name="T23" fmla="*/ 184 h 325"/>
                  <a:gd name="T24" fmla="*/ 198 w 232"/>
                  <a:gd name="T25" fmla="*/ 0 h 325"/>
                  <a:gd name="T26" fmla="*/ 232 w 232"/>
                  <a:gd name="T27" fmla="*/ 0 h 325"/>
                  <a:gd name="T28" fmla="*/ 232 w 232"/>
                  <a:gd name="T29" fmla="*/ 185 h 325"/>
                  <a:gd name="T30" fmla="*/ 218 w 232"/>
                  <a:gd name="T31" fmla="*/ 270 h 325"/>
                  <a:gd name="T32" fmla="*/ 119 w 232"/>
                  <a:gd name="T33" fmla="*/ 32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2" h="325">
                    <a:moveTo>
                      <a:pt x="119" y="325"/>
                    </a:moveTo>
                    <a:cubicBezTo>
                      <a:pt x="84" y="325"/>
                      <a:pt x="57" y="318"/>
                      <a:pt x="39" y="303"/>
                    </a:cubicBezTo>
                    <a:cubicBezTo>
                      <a:pt x="22" y="289"/>
                      <a:pt x="11" y="272"/>
                      <a:pt x="6" y="253"/>
                    </a:cubicBezTo>
                    <a:cubicBezTo>
                      <a:pt x="4" y="243"/>
                      <a:pt x="2" y="232"/>
                      <a:pt x="1" y="221"/>
                    </a:cubicBezTo>
                    <a:cubicBezTo>
                      <a:pt x="0" y="210"/>
                      <a:pt x="0" y="198"/>
                      <a:pt x="0" y="185"/>
                    </a:cubicBezTo>
                    <a:lnTo>
                      <a:pt x="0" y="0"/>
                    </a:lnTo>
                    <a:lnTo>
                      <a:pt x="33" y="0"/>
                    </a:lnTo>
                    <a:lnTo>
                      <a:pt x="33" y="184"/>
                    </a:lnTo>
                    <a:cubicBezTo>
                      <a:pt x="33" y="226"/>
                      <a:pt x="39" y="259"/>
                      <a:pt x="53" y="272"/>
                    </a:cubicBezTo>
                    <a:cubicBezTo>
                      <a:pt x="66" y="286"/>
                      <a:pt x="86" y="292"/>
                      <a:pt x="112" y="292"/>
                    </a:cubicBezTo>
                    <a:cubicBezTo>
                      <a:pt x="138" y="292"/>
                      <a:pt x="164" y="286"/>
                      <a:pt x="178" y="272"/>
                    </a:cubicBezTo>
                    <a:cubicBezTo>
                      <a:pt x="191" y="259"/>
                      <a:pt x="198" y="226"/>
                      <a:pt x="198" y="184"/>
                    </a:cubicBezTo>
                    <a:lnTo>
                      <a:pt x="198" y="0"/>
                    </a:lnTo>
                    <a:lnTo>
                      <a:pt x="232" y="0"/>
                    </a:lnTo>
                    <a:lnTo>
                      <a:pt x="232" y="185"/>
                    </a:lnTo>
                    <a:cubicBezTo>
                      <a:pt x="232" y="223"/>
                      <a:pt x="227" y="252"/>
                      <a:pt x="218" y="270"/>
                    </a:cubicBezTo>
                    <a:cubicBezTo>
                      <a:pt x="201" y="307"/>
                      <a:pt x="172" y="325"/>
                      <a:pt x="119" y="32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016"/>
              <p:cNvSpPr>
                <a:spLocks/>
              </p:cNvSpPr>
              <p:nvPr/>
            </p:nvSpPr>
            <p:spPr bwMode="auto">
              <a:xfrm>
                <a:off x="4269" y="1837"/>
                <a:ext cx="52" cy="72"/>
              </a:xfrm>
              <a:custGeom>
                <a:avLst/>
                <a:gdLst>
                  <a:gd name="T0" fmla="*/ 52 w 52"/>
                  <a:gd name="T1" fmla="*/ 72 h 72"/>
                  <a:gd name="T2" fmla="*/ 44 w 52"/>
                  <a:gd name="T3" fmla="*/ 72 h 72"/>
                  <a:gd name="T4" fmla="*/ 6 w 52"/>
                  <a:gd name="T5" fmla="*/ 13 h 72"/>
                  <a:gd name="T6" fmla="*/ 6 w 52"/>
                  <a:gd name="T7" fmla="*/ 72 h 72"/>
                  <a:gd name="T8" fmla="*/ 0 w 52"/>
                  <a:gd name="T9" fmla="*/ 72 h 72"/>
                  <a:gd name="T10" fmla="*/ 0 w 52"/>
                  <a:gd name="T11" fmla="*/ 0 h 72"/>
                  <a:gd name="T12" fmla="*/ 7 w 52"/>
                  <a:gd name="T13" fmla="*/ 0 h 72"/>
                  <a:gd name="T14" fmla="*/ 44 w 52"/>
                  <a:gd name="T15" fmla="*/ 60 h 72"/>
                  <a:gd name="T16" fmla="*/ 44 w 52"/>
                  <a:gd name="T17" fmla="*/ 0 h 72"/>
                  <a:gd name="T18" fmla="*/ 52 w 52"/>
                  <a:gd name="T19" fmla="*/ 0 h 72"/>
                  <a:gd name="T20" fmla="*/ 52 w 52"/>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72">
                    <a:moveTo>
                      <a:pt x="52" y="72"/>
                    </a:moveTo>
                    <a:lnTo>
                      <a:pt x="44" y="72"/>
                    </a:lnTo>
                    <a:lnTo>
                      <a:pt x="6" y="13"/>
                    </a:lnTo>
                    <a:lnTo>
                      <a:pt x="6" y="72"/>
                    </a:lnTo>
                    <a:lnTo>
                      <a:pt x="0" y="72"/>
                    </a:lnTo>
                    <a:lnTo>
                      <a:pt x="0" y="0"/>
                    </a:lnTo>
                    <a:lnTo>
                      <a:pt x="7" y="0"/>
                    </a:lnTo>
                    <a:lnTo>
                      <a:pt x="44" y="60"/>
                    </a:lnTo>
                    <a:lnTo>
                      <a:pt x="44" y="0"/>
                    </a:lnTo>
                    <a:lnTo>
                      <a:pt x="52" y="0"/>
                    </a:lnTo>
                    <a:lnTo>
                      <a:pt x="52" y="7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017"/>
              <p:cNvSpPr>
                <a:spLocks noEditPoints="1"/>
              </p:cNvSpPr>
              <p:nvPr/>
            </p:nvSpPr>
            <p:spPr bwMode="auto">
              <a:xfrm>
                <a:off x="4334" y="1835"/>
                <a:ext cx="64" cy="77"/>
              </a:xfrm>
              <a:custGeom>
                <a:avLst/>
                <a:gdLst>
                  <a:gd name="T0" fmla="*/ 141 w 280"/>
                  <a:gd name="T1" fmla="*/ 0 h 340"/>
                  <a:gd name="T2" fmla="*/ 197 w 280"/>
                  <a:gd name="T3" fmla="*/ 13 h 340"/>
                  <a:gd name="T4" fmla="*/ 241 w 280"/>
                  <a:gd name="T5" fmla="*/ 47 h 340"/>
                  <a:gd name="T6" fmla="*/ 270 w 280"/>
                  <a:gd name="T7" fmla="*/ 100 h 340"/>
                  <a:gd name="T8" fmla="*/ 280 w 280"/>
                  <a:gd name="T9" fmla="*/ 170 h 340"/>
                  <a:gd name="T10" fmla="*/ 270 w 280"/>
                  <a:gd name="T11" fmla="*/ 239 h 340"/>
                  <a:gd name="T12" fmla="*/ 241 w 280"/>
                  <a:gd name="T13" fmla="*/ 293 h 340"/>
                  <a:gd name="T14" fmla="*/ 197 w 280"/>
                  <a:gd name="T15" fmla="*/ 327 h 340"/>
                  <a:gd name="T16" fmla="*/ 141 w 280"/>
                  <a:gd name="T17" fmla="*/ 340 h 340"/>
                  <a:gd name="T18" fmla="*/ 84 w 280"/>
                  <a:gd name="T19" fmla="*/ 327 h 340"/>
                  <a:gd name="T20" fmla="*/ 40 w 280"/>
                  <a:gd name="T21" fmla="*/ 293 h 340"/>
                  <a:gd name="T22" fmla="*/ 11 w 280"/>
                  <a:gd name="T23" fmla="*/ 239 h 340"/>
                  <a:gd name="T24" fmla="*/ 0 w 280"/>
                  <a:gd name="T25" fmla="*/ 170 h 340"/>
                  <a:gd name="T26" fmla="*/ 11 w 280"/>
                  <a:gd name="T27" fmla="*/ 100 h 340"/>
                  <a:gd name="T28" fmla="*/ 40 w 280"/>
                  <a:gd name="T29" fmla="*/ 47 h 340"/>
                  <a:gd name="T30" fmla="*/ 84 w 280"/>
                  <a:gd name="T31" fmla="*/ 13 h 340"/>
                  <a:gd name="T32" fmla="*/ 141 w 280"/>
                  <a:gd name="T33" fmla="*/ 0 h 340"/>
                  <a:gd name="T34" fmla="*/ 140 w 280"/>
                  <a:gd name="T35" fmla="*/ 302 h 340"/>
                  <a:gd name="T36" fmla="*/ 180 w 280"/>
                  <a:gd name="T37" fmla="*/ 293 h 340"/>
                  <a:gd name="T38" fmla="*/ 212 w 280"/>
                  <a:gd name="T39" fmla="*/ 267 h 340"/>
                  <a:gd name="T40" fmla="*/ 233 w 280"/>
                  <a:gd name="T41" fmla="*/ 226 h 340"/>
                  <a:gd name="T42" fmla="*/ 240 w 280"/>
                  <a:gd name="T43" fmla="*/ 170 h 340"/>
                  <a:gd name="T44" fmla="*/ 233 w 280"/>
                  <a:gd name="T45" fmla="*/ 114 h 340"/>
                  <a:gd name="T46" fmla="*/ 212 w 280"/>
                  <a:gd name="T47" fmla="*/ 72 h 340"/>
                  <a:gd name="T48" fmla="*/ 181 w 280"/>
                  <a:gd name="T49" fmla="*/ 46 h 340"/>
                  <a:gd name="T50" fmla="*/ 141 w 280"/>
                  <a:gd name="T51" fmla="*/ 38 h 340"/>
                  <a:gd name="T52" fmla="*/ 101 w 280"/>
                  <a:gd name="T53" fmla="*/ 46 h 340"/>
                  <a:gd name="T54" fmla="*/ 69 w 280"/>
                  <a:gd name="T55" fmla="*/ 72 h 340"/>
                  <a:gd name="T56" fmla="*/ 48 w 280"/>
                  <a:gd name="T57" fmla="*/ 114 h 340"/>
                  <a:gd name="T58" fmla="*/ 40 w 280"/>
                  <a:gd name="T59" fmla="*/ 170 h 340"/>
                  <a:gd name="T60" fmla="*/ 48 w 280"/>
                  <a:gd name="T61" fmla="*/ 226 h 340"/>
                  <a:gd name="T62" fmla="*/ 69 w 280"/>
                  <a:gd name="T63" fmla="*/ 267 h 340"/>
                  <a:gd name="T64" fmla="*/ 100 w 280"/>
                  <a:gd name="T65" fmla="*/ 293 h 340"/>
                  <a:gd name="T66" fmla="*/ 140 w 280"/>
                  <a:gd name="T67" fmla="*/ 3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340">
                    <a:moveTo>
                      <a:pt x="141" y="0"/>
                    </a:moveTo>
                    <a:cubicBezTo>
                      <a:pt x="161" y="0"/>
                      <a:pt x="180" y="4"/>
                      <a:pt x="197" y="13"/>
                    </a:cubicBezTo>
                    <a:cubicBezTo>
                      <a:pt x="214" y="21"/>
                      <a:pt x="229" y="32"/>
                      <a:pt x="241" y="47"/>
                    </a:cubicBezTo>
                    <a:cubicBezTo>
                      <a:pt x="254" y="62"/>
                      <a:pt x="263" y="80"/>
                      <a:pt x="270" y="100"/>
                    </a:cubicBezTo>
                    <a:cubicBezTo>
                      <a:pt x="277" y="121"/>
                      <a:pt x="280" y="144"/>
                      <a:pt x="280" y="170"/>
                    </a:cubicBezTo>
                    <a:cubicBezTo>
                      <a:pt x="280" y="195"/>
                      <a:pt x="277" y="218"/>
                      <a:pt x="270" y="239"/>
                    </a:cubicBezTo>
                    <a:cubicBezTo>
                      <a:pt x="263" y="260"/>
                      <a:pt x="254" y="278"/>
                      <a:pt x="241" y="293"/>
                    </a:cubicBezTo>
                    <a:cubicBezTo>
                      <a:pt x="229" y="308"/>
                      <a:pt x="214" y="319"/>
                      <a:pt x="197" y="327"/>
                    </a:cubicBezTo>
                    <a:cubicBezTo>
                      <a:pt x="180" y="336"/>
                      <a:pt x="161" y="340"/>
                      <a:pt x="141" y="340"/>
                    </a:cubicBezTo>
                    <a:cubicBezTo>
                      <a:pt x="120" y="340"/>
                      <a:pt x="101" y="336"/>
                      <a:pt x="84" y="327"/>
                    </a:cubicBezTo>
                    <a:cubicBezTo>
                      <a:pt x="67" y="319"/>
                      <a:pt x="52" y="308"/>
                      <a:pt x="40" y="293"/>
                    </a:cubicBezTo>
                    <a:cubicBezTo>
                      <a:pt x="27" y="278"/>
                      <a:pt x="18" y="260"/>
                      <a:pt x="11" y="239"/>
                    </a:cubicBezTo>
                    <a:cubicBezTo>
                      <a:pt x="4" y="218"/>
                      <a:pt x="0" y="195"/>
                      <a:pt x="0" y="170"/>
                    </a:cubicBezTo>
                    <a:cubicBezTo>
                      <a:pt x="0" y="144"/>
                      <a:pt x="4" y="121"/>
                      <a:pt x="11" y="100"/>
                    </a:cubicBezTo>
                    <a:cubicBezTo>
                      <a:pt x="18" y="80"/>
                      <a:pt x="27" y="62"/>
                      <a:pt x="40" y="47"/>
                    </a:cubicBezTo>
                    <a:cubicBezTo>
                      <a:pt x="52" y="32"/>
                      <a:pt x="67" y="21"/>
                      <a:pt x="84" y="13"/>
                    </a:cubicBezTo>
                    <a:cubicBezTo>
                      <a:pt x="101" y="4"/>
                      <a:pt x="120" y="0"/>
                      <a:pt x="141" y="0"/>
                    </a:cubicBezTo>
                    <a:close/>
                    <a:moveTo>
                      <a:pt x="140" y="302"/>
                    </a:moveTo>
                    <a:cubicBezTo>
                      <a:pt x="155" y="302"/>
                      <a:pt x="168" y="299"/>
                      <a:pt x="180" y="293"/>
                    </a:cubicBezTo>
                    <a:cubicBezTo>
                      <a:pt x="193" y="287"/>
                      <a:pt x="203" y="279"/>
                      <a:pt x="212" y="267"/>
                    </a:cubicBezTo>
                    <a:cubicBezTo>
                      <a:pt x="221" y="256"/>
                      <a:pt x="228" y="242"/>
                      <a:pt x="233" y="226"/>
                    </a:cubicBezTo>
                    <a:cubicBezTo>
                      <a:pt x="238" y="209"/>
                      <a:pt x="240" y="191"/>
                      <a:pt x="240" y="170"/>
                    </a:cubicBezTo>
                    <a:cubicBezTo>
                      <a:pt x="240" y="149"/>
                      <a:pt x="238" y="130"/>
                      <a:pt x="233" y="114"/>
                    </a:cubicBezTo>
                    <a:cubicBezTo>
                      <a:pt x="228" y="98"/>
                      <a:pt x="221" y="84"/>
                      <a:pt x="212" y="72"/>
                    </a:cubicBezTo>
                    <a:cubicBezTo>
                      <a:pt x="203" y="61"/>
                      <a:pt x="193" y="52"/>
                      <a:pt x="181" y="46"/>
                    </a:cubicBezTo>
                    <a:cubicBezTo>
                      <a:pt x="169" y="41"/>
                      <a:pt x="155" y="38"/>
                      <a:pt x="141" y="38"/>
                    </a:cubicBezTo>
                    <a:cubicBezTo>
                      <a:pt x="127" y="38"/>
                      <a:pt x="113" y="41"/>
                      <a:pt x="101" y="46"/>
                    </a:cubicBezTo>
                    <a:cubicBezTo>
                      <a:pt x="88" y="52"/>
                      <a:pt x="78" y="61"/>
                      <a:pt x="69" y="72"/>
                    </a:cubicBezTo>
                    <a:cubicBezTo>
                      <a:pt x="60" y="84"/>
                      <a:pt x="53" y="97"/>
                      <a:pt x="48" y="114"/>
                    </a:cubicBezTo>
                    <a:cubicBezTo>
                      <a:pt x="43" y="130"/>
                      <a:pt x="40" y="149"/>
                      <a:pt x="40" y="170"/>
                    </a:cubicBezTo>
                    <a:cubicBezTo>
                      <a:pt x="40" y="191"/>
                      <a:pt x="43" y="209"/>
                      <a:pt x="48" y="226"/>
                    </a:cubicBezTo>
                    <a:cubicBezTo>
                      <a:pt x="53" y="242"/>
                      <a:pt x="60" y="256"/>
                      <a:pt x="69" y="267"/>
                    </a:cubicBezTo>
                    <a:cubicBezTo>
                      <a:pt x="77" y="279"/>
                      <a:pt x="88" y="287"/>
                      <a:pt x="100" y="293"/>
                    </a:cubicBezTo>
                    <a:cubicBezTo>
                      <a:pt x="112" y="299"/>
                      <a:pt x="126" y="302"/>
                      <a:pt x="140" y="30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Rectangle 1018"/>
              <p:cNvSpPr>
                <a:spLocks noChangeArrowheads="1"/>
              </p:cNvSpPr>
              <p:nvPr/>
            </p:nvSpPr>
            <p:spPr bwMode="auto">
              <a:xfrm>
                <a:off x="4257" y="2678"/>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0" name="Rectangle 1019"/>
              <p:cNvSpPr>
                <a:spLocks noChangeArrowheads="1"/>
              </p:cNvSpPr>
              <p:nvPr/>
            </p:nvSpPr>
            <p:spPr bwMode="auto">
              <a:xfrm>
                <a:off x="4275"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020"/>
              <p:cNvSpPr>
                <a:spLocks/>
              </p:cNvSpPr>
              <p:nvPr/>
            </p:nvSpPr>
            <p:spPr bwMode="auto">
              <a:xfrm>
                <a:off x="4267"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021"/>
              <p:cNvSpPr>
                <a:spLocks/>
              </p:cNvSpPr>
              <p:nvPr/>
            </p:nvSpPr>
            <p:spPr bwMode="auto">
              <a:xfrm>
                <a:off x="4297"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1022"/>
              <p:cNvSpPr>
                <a:spLocks/>
              </p:cNvSpPr>
              <p:nvPr/>
            </p:nvSpPr>
            <p:spPr bwMode="auto">
              <a:xfrm>
                <a:off x="4267"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4" name="Freeform 1023"/>
              <p:cNvSpPr>
                <a:spLocks/>
              </p:cNvSpPr>
              <p:nvPr/>
            </p:nvSpPr>
            <p:spPr bwMode="auto">
              <a:xfrm>
                <a:off x="4267"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Rectangle 1024"/>
              <p:cNvSpPr>
                <a:spLocks noChangeArrowheads="1"/>
              </p:cNvSpPr>
              <p:nvPr/>
            </p:nvSpPr>
            <p:spPr bwMode="auto">
              <a:xfrm>
                <a:off x="4333"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1025"/>
              <p:cNvSpPr>
                <a:spLocks/>
              </p:cNvSpPr>
              <p:nvPr/>
            </p:nvSpPr>
            <p:spPr bwMode="auto">
              <a:xfrm>
                <a:off x="4325"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1026"/>
              <p:cNvSpPr>
                <a:spLocks/>
              </p:cNvSpPr>
              <p:nvPr/>
            </p:nvSpPr>
            <p:spPr bwMode="auto">
              <a:xfrm>
                <a:off x="4355"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027"/>
              <p:cNvSpPr>
                <a:spLocks/>
              </p:cNvSpPr>
              <p:nvPr/>
            </p:nvSpPr>
            <p:spPr bwMode="auto">
              <a:xfrm>
                <a:off x="4325"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028"/>
              <p:cNvSpPr>
                <a:spLocks/>
              </p:cNvSpPr>
              <p:nvPr/>
            </p:nvSpPr>
            <p:spPr bwMode="auto">
              <a:xfrm>
                <a:off x="432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Rectangle 1029"/>
              <p:cNvSpPr>
                <a:spLocks noChangeArrowheads="1"/>
              </p:cNvSpPr>
              <p:nvPr/>
            </p:nvSpPr>
            <p:spPr bwMode="auto">
              <a:xfrm>
                <a:off x="4390"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030"/>
              <p:cNvSpPr>
                <a:spLocks/>
              </p:cNvSpPr>
              <p:nvPr/>
            </p:nvSpPr>
            <p:spPr bwMode="auto">
              <a:xfrm>
                <a:off x="4382"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031"/>
              <p:cNvSpPr>
                <a:spLocks/>
              </p:cNvSpPr>
              <p:nvPr/>
            </p:nvSpPr>
            <p:spPr bwMode="auto">
              <a:xfrm>
                <a:off x="4413"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032"/>
              <p:cNvSpPr>
                <a:spLocks/>
              </p:cNvSpPr>
              <p:nvPr/>
            </p:nvSpPr>
            <p:spPr bwMode="auto">
              <a:xfrm>
                <a:off x="4382"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033"/>
              <p:cNvSpPr>
                <a:spLocks/>
              </p:cNvSpPr>
              <p:nvPr/>
            </p:nvSpPr>
            <p:spPr bwMode="auto">
              <a:xfrm>
                <a:off x="438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034"/>
              <p:cNvSpPr>
                <a:spLocks noChangeArrowheads="1"/>
              </p:cNvSpPr>
              <p:nvPr/>
            </p:nvSpPr>
            <p:spPr bwMode="auto">
              <a:xfrm>
                <a:off x="4448"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035"/>
              <p:cNvSpPr>
                <a:spLocks/>
              </p:cNvSpPr>
              <p:nvPr/>
            </p:nvSpPr>
            <p:spPr bwMode="auto">
              <a:xfrm>
                <a:off x="4440"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036"/>
              <p:cNvSpPr>
                <a:spLocks/>
              </p:cNvSpPr>
              <p:nvPr/>
            </p:nvSpPr>
            <p:spPr bwMode="auto">
              <a:xfrm>
                <a:off x="4470"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037"/>
              <p:cNvSpPr>
                <a:spLocks/>
              </p:cNvSpPr>
              <p:nvPr/>
            </p:nvSpPr>
            <p:spPr bwMode="auto">
              <a:xfrm>
                <a:off x="4440"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038"/>
              <p:cNvSpPr>
                <a:spLocks/>
              </p:cNvSpPr>
              <p:nvPr/>
            </p:nvSpPr>
            <p:spPr bwMode="auto">
              <a:xfrm>
                <a:off x="4440"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Rectangle 1039"/>
              <p:cNvSpPr>
                <a:spLocks noChangeArrowheads="1"/>
              </p:cNvSpPr>
              <p:nvPr/>
            </p:nvSpPr>
            <p:spPr bwMode="auto">
              <a:xfrm>
                <a:off x="450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040"/>
              <p:cNvSpPr>
                <a:spLocks/>
              </p:cNvSpPr>
              <p:nvPr/>
            </p:nvSpPr>
            <p:spPr bwMode="auto">
              <a:xfrm>
                <a:off x="4498"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041"/>
              <p:cNvSpPr>
                <a:spLocks/>
              </p:cNvSpPr>
              <p:nvPr/>
            </p:nvSpPr>
            <p:spPr bwMode="auto">
              <a:xfrm>
                <a:off x="4528"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042"/>
              <p:cNvSpPr>
                <a:spLocks/>
              </p:cNvSpPr>
              <p:nvPr/>
            </p:nvSpPr>
            <p:spPr bwMode="auto">
              <a:xfrm>
                <a:off x="4498"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043"/>
              <p:cNvSpPr>
                <a:spLocks/>
              </p:cNvSpPr>
              <p:nvPr/>
            </p:nvSpPr>
            <p:spPr bwMode="auto">
              <a:xfrm>
                <a:off x="449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Rectangle 1044"/>
              <p:cNvSpPr>
                <a:spLocks noChangeArrowheads="1"/>
              </p:cNvSpPr>
              <p:nvPr/>
            </p:nvSpPr>
            <p:spPr bwMode="auto">
              <a:xfrm>
                <a:off x="4563"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045"/>
              <p:cNvSpPr>
                <a:spLocks/>
              </p:cNvSpPr>
              <p:nvPr/>
            </p:nvSpPr>
            <p:spPr bwMode="auto">
              <a:xfrm>
                <a:off x="4555"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046"/>
              <p:cNvSpPr>
                <a:spLocks/>
              </p:cNvSpPr>
              <p:nvPr/>
            </p:nvSpPr>
            <p:spPr bwMode="auto">
              <a:xfrm>
                <a:off x="458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1047"/>
              <p:cNvSpPr>
                <a:spLocks/>
              </p:cNvSpPr>
              <p:nvPr/>
            </p:nvSpPr>
            <p:spPr bwMode="auto">
              <a:xfrm>
                <a:off x="4555"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1048"/>
              <p:cNvSpPr>
                <a:spLocks/>
              </p:cNvSpPr>
              <p:nvPr/>
            </p:nvSpPr>
            <p:spPr bwMode="auto">
              <a:xfrm>
                <a:off x="455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1049"/>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050"/>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051"/>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1052"/>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1053"/>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1054"/>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Rectangle 1055"/>
              <p:cNvSpPr>
                <a:spLocks noChangeArrowheads="1"/>
              </p:cNvSpPr>
              <p:nvPr/>
            </p:nvSpPr>
            <p:spPr bwMode="auto">
              <a:xfrm>
                <a:off x="4569" y="21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7" name="Rectangle 1056"/>
              <p:cNvSpPr>
                <a:spLocks noChangeArrowheads="1"/>
              </p:cNvSpPr>
              <p:nvPr/>
            </p:nvSpPr>
            <p:spPr bwMode="auto">
              <a:xfrm>
                <a:off x="4626" y="21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057"/>
              <p:cNvSpPr>
                <a:spLocks noChangeArrowheads="1"/>
              </p:cNvSpPr>
              <p:nvPr/>
            </p:nvSpPr>
            <p:spPr bwMode="auto">
              <a:xfrm>
                <a:off x="4569" y="2119"/>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058"/>
              <p:cNvSpPr>
                <a:spLocks noChangeArrowheads="1"/>
              </p:cNvSpPr>
              <p:nvPr/>
            </p:nvSpPr>
            <p:spPr bwMode="auto">
              <a:xfrm>
                <a:off x="4626" y="2119"/>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059"/>
              <p:cNvSpPr>
                <a:spLocks noChangeArrowheads="1"/>
              </p:cNvSpPr>
              <p:nvPr/>
            </p:nvSpPr>
            <p:spPr bwMode="auto">
              <a:xfrm>
                <a:off x="4569" y="2062"/>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Rectangle 1060"/>
              <p:cNvSpPr>
                <a:spLocks noChangeArrowheads="1"/>
              </p:cNvSpPr>
              <p:nvPr/>
            </p:nvSpPr>
            <p:spPr bwMode="auto">
              <a:xfrm>
                <a:off x="4626" y="2062"/>
                <a:ext cx="19"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2" name="Rectangle 1061"/>
              <p:cNvSpPr>
                <a:spLocks noChangeArrowheads="1"/>
              </p:cNvSpPr>
              <p:nvPr/>
            </p:nvSpPr>
            <p:spPr bwMode="auto">
              <a:xfrm>
                <a:off x="4631" y="2066"/>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062"/>
              <p:cNvSpPr>
                <a:spLocks/>
              </p:cNvSpPr>
              <p:nvPr/>
            </p:nvSpPr>
            <p:spPr bwMode="auto">
              <a:xfrm>
                <a:off x="4626" y="2062"/>
                <a:ext cx="19"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063"/>
              <p:cNvSpPr>
                <a:spLocks/>
              </p:cNvSpPr>
              <p:nvPr/>
            </p:nvSpPr>
            <p:spPr bwMode="auto">
              <a:xfrm>
                <a:off x="4640" y="2062"/>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064"/>
              <p:cNvSpPr>
                <a:spLocks/>
              </p:cNvSpPr>
              <p:nvPr/>
            </p:nvSpPr>
            <p:spPr bwMode="auto">
              <a:xfrm>
                <a:off x="4626" y="2076"/>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065"/>
              <p:cNvSpPr>
                <a:spLocks/>
              </p:cNvSpPr>
              <p:nvPr/>
            </p:nvSpPr>
            <p:spPr bwMode="auto">
              <a:xfrm>
                <a:off x="4626" y="2062"/>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Rectangle 1066"/>
              <p:cNvSpPr>
                <a:spLocks noChangeArrowheads="1"/>
              </p:cNvSpPr>
              <p:nvPr/>
            </p:nvSpPr>
            <p:spPr bwMode="auto">
              <a:xfrm>
                <a:off x="4573" y="2066"/>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067"/>
              <p:cNvSpPr>
                <a:spLocks/>
              </p:cNvSpPr>
              <p:nvPr/>
            </p:nvSpPr>
            <p:spPr bwMode="auto">
              <a:xfrm>
                <a:off x="4569" y="2062"/>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068"/>
              <p:cNvSpPr>
                <a:spLocks/>
              </p:cNvSpPr>
              <p:nvPr/>
            </p:nvSpPr>
            <p:spPr bwMode="auto">
              <a:xfrm>
                <a:off x="4583" y="2062"/>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069"/>
              <p:cNvSpPr>
                <a:spLocks/>
              </p:cNvSpPr>
              <p:nvPr/>
            </p:nvSpPr>
            <p:spPr bwMode="auto">
              <a:xfrm>
                <a:off x="4569" y="2076"/>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070"/>
              <p:cNvSpPr>
                <a:spLocks/>
              </p:cNvSpPr>
              <p:nvPr/>
            </p:nvSpPr>
            <p:spPr bwMode="auto">
              <a:xfrm>
                <a:off x="4569" y="2062"/>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071"/>
              <p:cNvSpPr>
                <a:spLocks noChangeArrowheads="1"/>
              </p:cNvSpPr>
              <p:nvPr/>
            </p:nvSpPr>
            <p:spPr bwMode="auto">
              <a:xfrm>
                <a:off x="4631" y="21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072"/>
              <p:cNvSpPr>
                <a:spLocks/>
              </p:cNvSpPr>
              <p:nvPr/>
            </p:nvSpPr>
            <p:spPr bwMode="auto">
              <a:xfrm>
                <a:off x="4626" y="211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073"/>
              <p:cNvSpPr>
                <a:spLocks/>
              </p:cNvSpPr>
              <p:nvPr/>
            </p:nvSpPr>
            <p:spPr bwMode="auto">
              <a:xfrm>
                <a:off x="4640" y="2119"/>
                <a:ext cx="5"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074"/>
              <p:cNvSpPr>
                <a:spLocks/>
              </p:cNvSpPr>
              <p:nvPr/>
            </p:nvSpPr>
            <p:spPr bwMode="auto">
              <a:xfrm>
                <a:off x="4626" y="2133"/>
                <a:ext cx="19"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075"/>
              <p:cNvSpPr>
                <a:spLocks/>
              </p:cNvSpPr>
              <p:nvPr/>
            </p:nvSpPr>
            <p:spPr bwMode="auto">
              <a:xfrm>
                <a:off x="4626" y="2119"/>
                <a:ext cx="5"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Rectangle 1076"/>
              <p:cNvSpPr>
                <a:spLocks noChangeArrowheads="1"/>
              </p:cNvSpPr>
              <p:nvPr/>
            </p:nvSpPr>
            <p:spPr bwMode="auto">
              <a:xfrm>
                <a:off x="4573" y="21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077"/>
              <p:cNvSpPr>
                <a:spLocks/>
              </p:cNvSpPr>
              <p:nvPr/>
            </p:nvSpPr>
            <p:spPr bwMode="auto">
              <a:xfrm>
                <a:off x="4569" y="211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078"/>
              <p:cNvSpPr>
                <a:spLocks/>
              </p:cNvSpPr>
              <p:nvPr/>
            </p:nvSpPr>
            <p:spPr bwMode="auto">
              <a:xfrm>
                <a:off x="4583" y="2119"/>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079"/>
              <p:cNvSpPr>
                <a:spLocks/>
              </p:cNvSpPr>
              <p:nvPr/>
            </p:nvSpPr>
            <p:spPr bwMode="auto">
              <a:xfrm>
                <a:off x="4569" y="2133"/>
                <a:ext cx="18"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080"/>
              <p:cNvSpPr>
                <a:spLocks/>
              </p:cNvSpPr>
              <p:nvPr/>
            </p:nvSpPr>
            <p:spPr bwMode="auto">
              <a:xfrm>
                <a:off x="4569" y="2119"/>
                <a:ext cx="4"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081"/>
              <p:cNvSpPr>
                <a:spLocks noChangeArrowheads="1"/>
              </p:cNvSpPr>
              <p:nvPr/>
            </p:nvSpPr>
            <p:spPr bwMode="auto">
              <a:xfrm>
                <a:off x="4631" y="21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082"/>
              <p:cNvSpPr>
                <a:spLocks/>
              </p:cNvSpPr>
              <p:nvPr/>
            </p:nvSpPr>
            <p:spPr bwMode="auto">
              <a:xfrm>
                <a:off x="4626" y="2177"/>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083"/>
              <p:cNvSpPr>
                <a:spLocks/>
              </p:cNvSpPr>
              <p:nvPr/>
            </p:nvSpPr>
            <p:spPr bwMode="auto">
              <a:xfrm>
                <a:off x="4640" y="21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084"/>
              <p:cNvSpPr>
                <a:spLocks/>
              </p:cNvSpPr>
              <p:nvPr/>
            </p:nvSpPr>
            <p:spPr bwMode="auto">
              <a:xfrm>
                <a:off x="4626" y="2191"/>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085"/>
              <p:cNvSpPr>
                <a:spLocks/>
              </p:cNvSpPr>
              <p:nvPr/>
            </p:nvSpPr>
            <p:spPr bwMode="auto">
              <a:xfrm>
                <a:off x="4626" y="2177"/>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Rectangle 1086"/>
              <p:cNvSpPr>
                <a:spLocks noChangeArrowheads="1"/>
              </p:cNvSpPr>
              <p:nvPr/>
            </p:nvSpPr>
            <p:spPr bwMode="auto">
              <a:xfrm>
                <a:off x="4573" y="21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087"/>
              <p:cNvSpPr>
                <a:spLocks/>
              </p:cNvSpPr>
              <p:nvPr/>
            </p:nvSpPr>
            <p:spPr bwMode="auto">
              <a:xfrm>
                <a:off x="4569" y="2177"/>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088"/>
              <p:cNvSpPr>
                <a:spLocks/>
              </p:cNvSpPr>
              <p:nvPr/>
            </p:nvSpPr>
            <p:spPr bwMode="auto">
              <a:xfrm>
                <a:off x="4583" y="21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089"/>
              <p:cNvSpPr>
                <a:spLocks/>
              </p:cNvSpPr>
              <p:nvPr/>
            </p:nvSpPr>
            <p:spPr bwMode="auto">
              <a:xfrm>
                <a:off x="4569" y="2191"/>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090"/>
              <p:cNvSpPr>
                <a:spLocks/>
              </p:cNvSpPr>
              <p:nvPr/>
            </p:nvSpPr>
            <p:spPr bwMode="auto">
              <a:xfrm>
                <a:off x="4569" y="2177"/>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091"/>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092"/>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093"/>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094"/>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095"/>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096"/>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Rectangle 1097"/>
              <p:cNvSpPr>
                <a:spLocks noChangeArrowheads="1"/>
              </p:cNvSpPr>
              <p:nvPr/>
            </p:nvSpPr>
            <p:spPr bwMode="auto">
              <a:xfrm>
                <a:off x="3595" y="1735"/>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098"/>
              <p:cNvSpPr>
                <a:spLocks noChangeArrowheads="1"/>
              </p:cNvSpPr>
              <p:nvPr/>
            </p:nvSpPr>
            <p:spPr bwMode="auto">
              <a:xfrm>
                <a:off x="3595" y="16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Rectangle 1099"/>
              <p:cNvSpPr>
                <a:spLocks noChangeArrowheads="1"/>
              </p:cNvSpPr>
              <p:nvPr/>
            </p:nvSpPr>
            <p:spPr bwMode="auto">
              <a:xfrm>
                <a:off x="3538"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1" name="Rectangle 1100"/>
              <p:cNvSpPr>
                <a:spLocks noChangeArrowheads="1"/>
              </p:cNvSpPr>
              <p:nvPr/>
            </p:nvSpPr>
            <p:spPr bwMode="auto">
              <a:xfrm>
                <a:off x="3538" y="16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2" name="Rectangle 1101"/>
              <p:cNvSpPr>
                <a:spLocks noChangeArrowheads="1"/>
              </p:cNvSpPr>
              <p:nvPr/>
            </p:nvSpPr>
            <p:spPr bwMode="auto">
              <a:xfrm>
                <a:off x="3480"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102"/>
              <p:cNvSpPr>
                <a:spLocks noChangeArrowheads="1"/>
              </p:cNvSpPr>
              <p:nvPr/>
            </p:nvSpPr>
            <p:spPr bwMode="auto">
              <a:xfrm>
                <a:off x="3480" y="1677"/>
                <a:ext cx="18"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Rectangle 1103"/>
              <p:cNvSpPr>
                <a:spLocks noChangeArrowheads="1"/>
              </p:cNvSpPr>
              <p:nvPr/>
            </p:nvSpPr>
            <p:spPr bwMode="auto">
              <a:xfrm>
                <a:off x="3485"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1104"/>
              <p:cNvSpPr>
                <a:spLocks/>
              </p:cNvSpPr>
              <p:nvPr/>
            </p:nvSpPr>
            <p:spPr bwMode="auto">
              <a:xfrm>
                <a:off x="3480"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1105"/>
              <p:cNvSpPr>
                <a:spLocks/>
              </p:cNvSpPr>
              <p:nvPr/>
            </p:nvSpPr>
            <p:spPr bwMode="auto">
              <a:xfrm>
                <a:off x="3480"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106"/>
              <p:cNvSpPr>
                <a:spLocks/>
              </p:cNvSpPr>
              <p:nvPr/>
            </p:nvSpPr>
            <p:spPr bwMode="auto">
              <a:xfrm>
                <a:off x="3494"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107"/>
              <p:cNvSpPr>
                <a:spLocks/>
              </p:cNvSpPr>
              <p:nvPr/>
            </p:nvSpPr>
            <p:spPr bwMode="auto">
              <a:xfrm>
                <a:off x="3480"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Rectangle 1108"/>
              <p:cNvSpPr>
                <a:spLocks noChangeArrowheads="1"/>
              </p:cNvSpPr>
              <p:nvPr/>
            </p:nvSpPr>
            <p:spPr bwMode="auto">
              <a:xfrm>
                <a:off x="3485"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109"/>
              <p:cNvSpPr>
                <a:spLocks/>
              </p:cNvSpPr>
              <p:nvPr/>
            </p:nvSpPr>
            <p:spPr bwMode="auto">
              <a:xfrm>
                <a:off x="3480"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110"/>
              <p:cNvSpPr>
                <a:spLocks/>
              </p:cNvSpPr>
              <p:nvPr/>
            </p:nvSpPr>
            <p:spPr bwMode="auto">
              <a:xfrm>
                <a:off x="3480"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111"/>
              <p:cNvSpPr>
                <a:spLocks/>
              </p:cNvSpPr>
              <p:nvPr/>
            </p:nvSpPr>
            <p:spPr bwMode="auto">
              <a:xfrm>
                <a:off x="3494"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112"/>
              <p:cNvSpPr>
                <a:spLocks/>
              </p:cNvSpPr>
              <p:nvPr/>
            </p:nvSpPr>
            <p:spPr bwMode="auto">
              <a:xfrm>
                <a:off x="3480"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Rectangle 1113"/>
              <p:cNvSpPr>
                <a:spLocks noChangeArrowheads="1"/>
              </p:cNvSpPr>
              <p:nvPr/>
            </p:nvSpPr>
            <p:spPr bwMode="auto">
              <a:xfrm>
                <a:off x="3542" y="16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114"/>
              <p:cNvSpPr>
                <a:spLocks/>
              </p:cNvSpPr>
              <p:nvPr/>
            </p:nvSpPr>
            <p:spPr bwMode="auto">
              <a:xfrm>
                <a:off x="3538" y="1677"/>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1115"/>
              <p:cNvSpPr>
                <a:spLocks/>
              </p:cNvSpPr>
              <p:nvPr/>
            </p:nvSpPr>
            <p:spPr bwMode="auto">
              <a:xfrm>
                <a:off x="3538"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116"/>
              <p:cNvSpPr>
                <a:spLocks/>
              </p:cNvSpPr>
              <p:nvPr/>
            </p:nvSpPr>
            <p:spPr bwMode="auto">
              <a:xfrm>
                <a:off x="3552"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117"/>
              <p:cNvSpPr>
                <a:spLocks/>
              </p:cNvSpPr>
              <p:nvPr/>
            </p:nvSpPr>
            <p:spPr bwMode="auto">
              <a:xfrm>
                <a:off x="3538"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Rectangle 1118"/>
              <p:cNvSpPr>
                <a:spLocks noChangeArrowheads="1"/>
              </p:cNvSpPr>
              <p:nvPr/>
            </p:nvSpPr>
            <p:spPr bwMode="auto">
              <a:xfrm>
                <a:off x="3542" y="1739"/>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1119"/>
              <p:cNvSpPr>
                <a:spLocks/>
              </p:cNvSpPr>
              <p:nvPr/>
            </p:nvSpPr>
            <p:spPr bwMode="auto">
              <a:xfrm>
                <a:off x="3538" y="1735"/>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120"/>
              <p:cNvSpPr>
                <a:spLocks/>
              </p:cNvSpPr>
              <p:nvPr/>
            </p:nvSpPr>
            <p:spPr bwMode="auto">
              <a:xfrm>
                <a:off x="3538"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1121"/>
              <p:cNvSpPr>
                <a:spLocks/>
              </p:cNvSpPr>
              <p:nvPr/>
            </p:nvSpPr>
            <p:spPr bwMode="auto">
              <a:xfrm>
                <a:off x="3552"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1122"/>
              <p:cNvSpPr>
                <a:spLocks/>
              </p:cNvSpPr>
              <p:nvPr/>
            </p:nvSpPr>
            <p:spPr bwMode="auto">
              <a:xfrm>
                <a:off x="3538"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Rectangle 1123"/>
              <p:cNvSpPr>
                <a:spLocks noChangeArrowheads="1"/>
              </p:cNvSpPr>
              <p:nvPr/>
            </p:nvSpPr>
            <p:spPr bwMode="auto">
              <a:xfrm>
                <a:off x="3600"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124"/>
              <p:cNvSpPr>
                <a:spLocks/>
              </p:cNvSpPr>
              <p:nvPr/>
            </p:nvSpPr>
            <p:spPr bwMode="auto">
              <a:xfrm>
                <a:off x="3595"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125"/>
              <p:cNvSpPr>
                <a:spLocks/>
              </p:cNvSpPr>
              <p:nvPr/>
            </p:nvSpPr>
            <p:spPr bwMode="auto">
              <a:xfrm>
                <a:off x="3595" y="1677"/>
                <a:ext cx="19"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126"/>
              <p:cNvSpPr>
                <a:spLocks/>
              </p:cNvSpPr>
              <p:nvPr/>
            </p:nvSpPr>
            <p:spPr bwMode="auto">
              <a:xfrm>
                <a:off x="3609" y="16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127"/>
              <p:cNvSpPr>
                <a:spLocks/>
              </p:cNvSpPr>
              <p:nvPr/>
            </p:nvSpPr>
            <p:spPr bwMode="auto">
              <a:xfrm>
                <a:off x="3595" y="1691"/>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Rectangle 1128"/>
              <p:cNvSpPr>
                <a:spLocks noChangeArrowheads="1"/>
              </p:cNvSpPr>
              <p:nvPr/>
            </p:nvSpPr>
            <p:spPr bwMode="auto">
              <a:xfrm>
                <a:off x="3600"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129"/>
              <p:cNvSpPr>
                <a:spLocks/>
              </p:cNvSpPr>
              <p:nvPr/>
            </p:nvSpPr>
            <p:spPr bwMode="auto">
              <a:xfrm>
                <a:off x="3595"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130"/>
              <p:cNvSpPr>
                <a:spLocks/>
              </p:cNvSpPr>
              <p:nvPr/>
            </p:nvSpPr>
            <p:spPr bwMode="auto">
              <a:xfrm>
                <a:off x="3595" y="1735"/>
                <a:ext cx="19"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131"/>
              <p:cNvSpPr>
                <a:spLocks/>
              </p:cNvSpPr>
              <p:nvPr/>
            </p:nvSpPr>
            <p:spPr bwMode="auto">
              <a:xfrm>
                <a:off x="3609" y="1735"/>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1132"/>
              <p:cNvSpPr>
                <a:spLocks/>
              </p:cNvSpPr>
              <p:nvPr/>
            </p:nvSpPr>
            <p:spPr bwMode="auto">
              <a:xfrm>
                <a:off x="3595" y="1749"/>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Rectangle 1133"/>
              <p:cNvSpPr>
                <a:spLocks noChangeArrowheads="1"/>
              </p:cNvSpPr>
              <p:nvPr/>
            </p:nvSpPr>
            <p:spPr bwMode="auto">
              <a:xfrm>
                <a:off x="4142" y="1583"/>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5" name="Rectangle 1134"/>
              <p:cNvSpPr>
                <a:spLocks noChangeArrowheads="1"/>
              </p:cNvSpPr>
              <p:nvPr/>
            </p:nvSpPr>
            <p:spPr bwMode="auto">
              <a:xfrm>
                <a:off x="4160"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2" name="Group 1336"/>
            <p:cNvGrpSpPr>
              <a:grpSpLocks/>
            </p:cNvGrpSpPr>
            <p:nvPr/>
          </p:nvGrpSpPr>
          <p:grpSpPr bwMode="auto">
            <a:xfrm>
              <a:off x="5521326" y="2527300"/>
              <a:ext cx="1771650" cy="1814513"/>
              <a:chOff x="3478" y="1592"/>
              <a:chExt cx="1116" cy="1143"/>
            </a:xfrm>
          </p:grpSpPr>
          <p:sp>
            <p:nvSpPr>
              <p:cNvPr id="866" name="Freeform 1136"/>
              <p:cNvSpPr>
                <a:spLocks/>
              </p:cNvSpPr>
              <p:nvPr/>
            </p:nvSpPr>
            <p:spPr bwMode="auto">
              <a:xfrm>
                <a:off x="4152"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1137"/>
              <p:cNvSpPr>
                <a:spLocks/>
              </p:cNvSpPr>
              <p:nvPr/>
            </p:nvSpPr>
            <p:spPr bwMode="auto">
              <a:xfrm>
                <a:off x="4182"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1138"/>
              <p:cNvSpPr>
                <a:spLocks/>
              </p:cNvSpPr>
              <p:nvPr/>
            </p:nvSpPr>
            <p:spPr bwMode="auto">
              <a:xfrm>
                <a:off x="4152"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1139"/>
              <p:cNvSpPr>
                <a:spLocks/>
              </p:cNvSpPr>
              <p:nvPr/>
            </p:nvSpPr>
            <p:spPr bwMode="auto">
              <a:xfrm>
                <a:off x="415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Rectangle 1140"/>
              <p:cNvSpPr>
                <a:spLocks noChangeArrowheads="1"/>
              </p:cNvSpPr>
              <p:nvPr/>
            </p:nvSpPr>
            <p:spPr bwMode="auto">
              <a:xfrm>
                <a:off x="4217"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1141"/>
              <p:cNvSpPr>
                <a:spLocks/>
              </p:cNvSpPr>
              <p:nvPr/>
            </p:nvSpPr>
            <p:spPr bwMode="auto">
              <a:xfrm>
                <a:off x="4209"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1142"/>
              <p:cNvSpPr>
                <a:spLocks/>
              </p:cNvSpPr>
              <p:nvPr/>
            </p:nvSpPr>
            <p:spPr bwMode="auto">
              <a:xfrm>
                <a:off x="4240"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1143"/>
              <p:cNvSpPr>
                <a:spLocks/>
              </p:cNvSpPr>
              <p:nvPr/>
            </p:nvSpPr>
            <p:spPr bwMode="auto">
              <a:xfrm>
                <a:off x="4209"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1144"/>
              <p:cNvSpPr>
                <a:spLocks/>
              </p:cNvSpPr>
              <p:nvPr/>
            </p:nvSpPr>
            <p:spPr bwMode="auto">
              <a:xfrm>
                <a:off x="4209"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Rectangle 1145"/>
              <p:cNvSpPr>
                <a:spLocks noChangeArrowheads="1"/>
              </p:cNvSpPr>
              <p:nvPr/>
            </p:nvSpPr>
            <p:spPr bwMode="auto">
              <a:xfrm>
                <a:off x="4275"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1146"/>
              <p:cNvSpPr>
                <a:spLocks/>
              </p:cNvSpPr>
              <p:nvPr/>
            </p:nvSpPr>
            <p:spPr bwMode="auto">
              <a:xfrm>
                <a:off x="4267"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1147"/>
              <p:cNvSpPr>
                <a:spLocks/>
              </p:cNvSpPr>
              <p:nvPr/>
            </p:nvSpPr>
            <p:spPr bwMode="auto">
              <a:xfrm>
                <a:off x="4297"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1148"/>
              <p:cNvSpPr>
                <a:spLocks/>
              </p:cNvSpPr>
              <p:nvPr/>
            </p:nvSpPr>
            <p:spPr bwMode="auto">
              <a:xfrm>
                <a:off x="4267"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1149"/>
              <p:cNvSpPr>
                <a:spLocks/>
              </p:cNvSpPr>
              <p:nvPr/>
            </p:nvSpPr>
            <p:spPr bwMode="auto">
              <a:xfrm>
                <a:off x="4267"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Rectangle 1150"/>
              <p:cNvSpPr>
                <a:spLocks noChangeArrowheads="1"/>
              </p:cNvSpPr>
              <p:nvPr/>
            </p:nvSpPr>
            <p:spPr bwMode="auto">
              <a:xfrm>
                <a:off x="4333"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1151"/>
              <p:cNvSpPr>
                <a:spLocks/>
              </p:cNvSpPr>
              <p:nvPr/>
            </p:nvSpPr>
            <p:spPr bwMode="auto">
              <a:xfrm>
                <a:off x="4325"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1152"/>
              <p:cNvSpPr>
                <a:spLocks/>
              </p:cNvSpPr>
              <p:nvPr/>
            </p:nvSpPr>
            <p:spPr bwMode="auto">
              <a:xfrm>
                <a:off x="4355"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1153"/>
              <p:cNvSpPr>
                <a:spLocks/>
              </p:cNvSpPr>
              <p:nvPr/>
            </p:nvSpPr>
            <p:spPr bwMode="auto">
              <a:xfrm>
                <a:off x="4325"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1154"/>
              <p:cNvSpPr>
                <a:spLocks/>
              </p:cNvSpPr>
              <p:nvPr/>
            </p:nvSpPr>
            <p:spPr bwMode="auto">
              <a:xfrm>
                <a:off x="432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5" name="Rectangle 1155"/>
              <p:cNvSpPr>
                <a:spLocks noChangeArrowheads="1"/>
              </p:cNvSpPr>
              <p:nvPr/>
            </p:nvSpPr>
            <p:spPr bwMode="auto">
              <a:xfrm>
                <a:off x="4390"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6" name="Freeform 1156"/>
              <p:cNvSpPr>
                <a:spLocks/>
              </p:cNvSpPr>
              <p:nvPr/>
            </p:nvSpPr>
            <p:spPr bwMode="auto">
              <a:xfrm>
                <a:off x="4382"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1157"/>
              <p:cNvSpPr>
                <a:spLocks/>
              </p:cNvSpPr>
              <p:nvPr/>
            </p:nvSpPr>
            <p:spPr bwMode="auto">
              <a:xfrm>
                <a:off x="4413"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1158"/>
              <p:cNvSpPr>
                <a:spLocks/>
              </p:cNvSpPr>
              <p:nvPr/>
            </p:nvSpPr>
            <p:spPr bwMode="auto">
              <a:xfrm>
                <a:off x="4382"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1159"/>
              <p:cNvSpPr>
                <a:spLocks/>
              </p:cNvSpPr>
              <p:nvPr/>
            </p:nvSpPr>
            <p:spPr bwMode="auto">
              <a:xfrm>
                <a:off x="438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Rectangle 1160"/>
              <p:cNvSpPr>
                <a:spLocks noChangeArrowheads="1"/>
              </p:cNvSpPr>
              <p:nvPr/>
            </p:nvSpPr>
            <p:spPr bwMode="auto">
              <a:xfrm>
                <a:off x="4448"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1161"/>
              <p:cNvSpPr>
                <a:spLocks/>
              </p:cNvSpPr>
              <p:nvPr/>
            </p:nvSpPr>
            <p:spPr bwMode="auto">
              <a:xfrm>
                <a:off x="4440"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1162"/>
              <p:cNvSpPr>
                <a:spLocks/>
              </p:cNvSpPr>
              <p:nvPr/>
            </p:nvSpPr>
            <p:spPr bwMode="auto">
              <a:xfrm>
                <a:off x="4470"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1163"/>
              <p:cNvSpPr>
                <a:spLocks/>
              </p:cNvSpPr>
              <p:nvPr/>
            </p:nvSpPr>
            <p:spPr bwMode="auto">
              <a:xfrm>
                <a:off x="4440"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164"/>
              <p:cNvSpPr>
                <a:spLocks/>
              </p:cNvSpPr>
              <p:nvPr/>
            </p:nvSpPr>
            <p:spPr bwMode="auto">
              <a:xfrm>
                <a:off x="4440"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Rectangle 1165"/>
              <p:cNvSpPr>
                <a:spLocks noChangeArrowheads="1"/>
              </p:cNvSpPr>
              <p:nvPr/>
            </p:nvSpPr>
            <p:spPr bwMode="auto">
              <a:xfrm>
                <a:off x="4506"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166"/>
              <p:cNvSpPr>
                <a:spLocks/>
              </p:cNvSpPr>
              <p:nvPr/>
            </p:nvSpPr>
            <p:spPr bwMode="auto">
              <a:xfrm>
                <a:off x="4498"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167"/>
              <p:cNvSpPr>
                <a:spLocks/>
              </p:cNvSpPr>
              <p:nvPr/>
            </p:nvSpPr>
            <p:spPr bwMode="auto">
              <a:xfrm>
                <a:off x="4528"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168"/>
              <p:cNvSpPr>
                <a:spLocks/>
              </p:cNvSpPr>
              <p:nvPr/>
            </p:nvSpPr>
            <p:spPr bwMode="auto">
              <a:xfrm>
                <a:off x="4498"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169"/>
              <p:cNvSpPr>
                <a:spLocks/>
              </p:cNvSpPr>
              <p:nvPr/>
            </p:nvSpPr>
            <p:spPr bwMode="auto">
              <a:xfrm>
                <a:off x="4498"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Rectangle 1170"/>
              <p:cNvSpPr>
                <a:spLocks noChangeArrowheads="1"/>
              </p:cNvSpPr>
              <p:nvPr/>
            </p:nvSpPr>
            <p:spPr bwMode="auto">
              <a:xfrm>
                <a:off x="4563"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171"/>
              <p:cNvSpPr>
                <a:spLocks/>
              </p:cNvSpPr>
              <p:nvPr/>
            </p:nvSpPr>
            <p:spPr bwMode="auto">
              <a:xfrm>
                <a:off x="4555"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172"/>
              <p:cNvSpPr>
                <a:spLocks/>
              </p:cNvSpPr>
              <p:nvPr/>
            </p:nvSpPr>
            <p:spPr bwMode="auto">
              <a:xfrm>
                <a:off x="4586"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173"/>
              <p:cNvSpPr>
                <a:spLocks/>
              </p:cNvSpPr>
              <p:nvPr/>
            </p:nvSpPr>
            <p:spPr bwMode="auto">
              <a:xfrm>
                <a:off x="4555"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1174"/>
              <p:cNvSpPr>
                <a:spLocks/>
              </p:cNvSpPr>
              <p:nvPr/>
            </p:nvSpPr>
            <p:spPr bwMode="auto">
              <a:xfrm>
                <a:off x="455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Rectangle 1175"/>
              <p:cNvSpPr>
                <a:spLocks noChangeArrowheads="1"/>
              </p:cNvSpPr>
              <p:nvPr/>
            </p:nvSpPr>
            <p:spPr bwMode="auto">
              <a:xfrm>
                <a:off x="3735" y="1812"/>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6" name="Freeform 1176"/>
              <p:cNvSpPr>
                <a:spLocks/>
              </p:cNvSpPr>
              <p:nvPr/>
            </p:nvSpPr>
            <p:spPr bwMode="auto">
              <a:xfrm>
                <a:off x="3773" y="1838"/>
                <a:ext cx="12" cy="5"/>
              </a:xfrm>
              <a:custGeom>
                <a:avLst/>
                <a:gdLst>
                  <a:gd name="T0" fmla="*/ 0 w 54"/>
                  <a:gd name="T1" fmla="*/ 21 h 21"/>
                  <a:gd name="T2" fmla="*/ 30 w 54"/>
                  <a:gd name="T3" fmla="*/ 6 h 21"/>
                  <a:gd name="T4" fmla="*/ 54 w 54"/>
                  <a:gd name="T5" fmla="*/ 6 h 21"/>
                  <a:gd name="T6" fmla="*/ 54 w 54"/>
                  <a:gd name="T7" fmla="*/ 21 h 21"/>
                  <a:gd name="T8" fmla="*/ 0 w 54"/>
                  <a:gd name="T9" fmla="*/ 21 h 21"/>
                </a:gdLst>
                <a:ahLst/>
                <a:cxnLst>
                  <a:cxn ang="0">
                    <a:pos x="T0" y="T1"/>
                  </a:cxn>
                  <a:cxn ang="0">
                    <a:pos x="T2" y="T3"/>
                  </a:cxn>
                  <a:cxn ang="0">
                    <a:pos x="T4" y="T5"/>
                  </a:cxn>
                  <a:cxn ang="0">
                    <a:pos x="T6" y="T7"/>
                  </a:cxn>
                  <a:cxn ang="0">
                    <a:pos x="T8" y="T9"/>
                  </a:cxn>
                </a:cxnLst>
                <a:rect l="0" t="0" r="r" b="b"/>
                <a:pathLst>
                  <a:path w="54" h="21">
                    <a:moveTo>
                      <a:pt x="0" y="21"/>
                    </a:moveTo>
                    <a:cubicBezTo>
                      <a:pt x="0" y="21"/>
                      <a:pt x="22" y="4"/>
                      <a:pt x="30" y="6"/>
                    </a:cubicBezTo>
                    <a:cubicBezTo>
                      <a:pt x="38" y="7"/>
                      <a:pt x="49" y="0"/>
                      <a:pt x="54" y="6"/>
                    </a:cubicBezTo>
                    <a:lnTo>
                      <a:pt x="54" y="21"/>
                    </a:lnTo>
                    <a:lnTo>
                      <a:pt x="0" y="21"/>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7" name="Rectangle 1177"/>
              <p:cNvSpPr>
                <a:spLocks noChangeArrowheads="1"/>
              </p:cNvSpPr>
              <p:nvPr/>
            </p:nvSpPr>
            <p:spPr bwMode="auto">
              <a:xfrm>
                <a:off x="3760" y="1823"/>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8" name="Rectangle 1178"/>
              <p:cNvSpPr>
                <a:spLocks noChangeArrowheads="1"/>
              </p:cNvSpPr>
              <p:nvPr/>
            </p:nvSpPr>
            <p:spPr bwMode="auto">
              <a:xfrm>
                <a:off x="3760" y="183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179"/>
              <p:cNvSpPr>
                <a:spLocks/>
              </p:cNvSpPr>
              <p:nvPr/>
            </p:nvSpPr>
            <p:spPr bwMode="auto">
              <a:xfrm>
                <a:off x="3778" y="1834"/>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0" name="Freeform 1180"/>
              <p:cNvSpPr>
                <a:spLocks/>
              </p:cNvSpPr>
              <p:nvPr/>
            </p:nvSpPr>
            <p:spPr bwMode="auto">
              <a:xfrm>
                <a:off x="3766" y="1829"/>
                <a:ext cx="13" cy="9"/>
              </a:xfrm>
              <a:custGeom>
                <a:avLst/>
                <a:gdLst>
                  <a:gd name="T0" fmla="*/ 53 w 55"/>
                  <a:gd name="T1" fmla="*/ 38 h 38"/>
                  <a:gd name="T2" fmla="*/ 53 w 55"/>
                  <a:gd name="T3" fmla="*/ 38 h 38"/>
                  <a:gd name="T4" fmla="*/ 32 w 55"/>
                  <a:gd name="T5" fmla="*/ 32 h 38"/>
                  <a:gd name="T6" fmla="*/ 3 w 55"/>
                  <a:gd name="T7" fmla="*/ 7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4" y="36"/>
                      <a:pt x="37" y="34"/>
                      <a:pt x="32" y="32"/>
                    </a:cubicBezTo>
                    <a:cubicBezTo>
                      <a:pt x="25" y="29"/>
                      <a:pt x="12" y="4"/>
                      <a:pt x="3" y="7"/>
                    </a:cubicBezTo>
                    <a:cubicBezTo>
                      <a:pt x="2" y="8"/>
                      <a:pt x="1" y="7"/>
                      <a:pt x="0" y="6"/>
                    </a:cubicBezTo>
                    <a:cubicBezTo>
                      <a:pt x="0" y="5"/>
                      <a:pt x="1" y="3"/>
                      <a:pt x="2" y="3"/>
                    </a:cubicBezTo>
                    <a:cubicBezTo>
                      <a:pt x="13" y="0"/>
                      <a:pt x="26" y="25"/>
                      <a:pt x="33" y="28"/>
                    </a:cubicBezTo>
                    <a:cubicBezTo>
                      <a:pt x="39" y="30"/>
                      <a:pt x="45" y="32"/>
                      <a:pt x="53" y="33"/>
                    </a:cubicBezTo>
                    <a:cubicBezTo>
                      <a:pt x="55" y="33"/>
                      <a:pt x="55" y="34"/>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1" name="Freeform 1181"/>
              <p:cNvSpPr>
                <a:spLocks/>
              </p:cNvSpPr>
              <p:nvPr/>
            </p:nvSpPr>
            <p:spPr bwMode="auto">
              <a:xfrm>
                <a:off x="3743" y="1815"/>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2" name="Freeform 1182"/>
              <p:cNvSpPr>
                <a:spLocks/>
              </p:cNvSpPr>
              <p:nvPr/>
            </p:nvSpPr>
            <p:spPr bwMode="auto">
              <a:xfrm>
                <a:off x="3748" y="1818"/>
                <a:ext cx="16" cy="10"/>
              </a:xfrm>
              <a:custGeom>
                <a:avLst/>
                <a:gdLst>
                  <a:gd name="T0" fmla="*/ 71 w 73"/>
                  <a:gd name="T1" fmla="*/ 46 h 46"/>
                  <a:gd name="T2" fmla="*/ 69 w 73"/>
                  <a:gd name="T3" fmla="*/ 45 h 46"/>
                  <a:gd name="T4" fmla="*/ 2 w 73"/>
                  <a:gd name="T5" fmla="*/ 4 h 46"/>
                  <a:gd name="T6" fmla="*/ 0 w 73"/>
                  <a:gd name="T7" fmla="*/ 2 h 46"/>
                  <a:gd name="T8" fmla="*/ 2 w 73"/>
                  <a:gd name="T9" fmla="*/ 0 h 46"/>
                  <a:gd name="T10" fmla="*/ 2 w 73"/>
                  <a:gd name="T11" fmla="*/ 0 h 46"/>
                  <a:gd name="T12" fmla="*/ 73 w 73"/>
                  <a:gd name="T13" fmla="*/ 44 h 46"/>
                  <a:gd name="T14" fmla="*/ 71 w 73"/>
                  <a:gd name="T15" fmla="*/ 46 h 46"/>
                  <a:gd name="T16" fmla="*/ 71 w 7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6">
                    <a:moveTo>
                      <a:pt x="71" y="46"/>
                    </a:moveTo>
                    <a:cubicBezTo>
                      <a:pt x="70" y="46"/>
                      <a:pt x="69" y="46"/>
                      <a:pt x="69" y="45"/>
                    </a:cubicBezTo>
                    <a:cubicBezTo>
                      <a:pt x="67" y="34"/>
                      <a:pt x="31" y="4"/>
                      <a:pt x="2" y="4"/>
                    </a:cubicBezTo>
                    <a:cubicBezTo>
                      <a:pt x="1" y="4"/>
                      <a:pt x="0" y="3"/>
                      <a:pt x="0" y="2"/>
                    </a:cubicBezTo>
                    <a:cubicBezTo>
                      <a:pt x="0" y="1"/>
                      <a:pt x="1" y="0"/>
                      <a:pt x="2" y="0"/>
                    </a:cubicBezTo>
                    <a:lnTo>
                      <a:pt x="2" y="0"/>
                    </a:lnTo>
                    <a:cubicBezTo>
                      <a:pt x="29" y="0"/>
                      <a:pt x="69" y="27"/>
                      <a:pt x="73" y="44"/>
                    </a:cubicBezTo>
                    <a:cubicBezTo>
                      <a:pt x="73" y="45"/>
                      <a:pt x="72" y="46"/>
                      <a:pt x="71" y="46"/>
                    </a:cubicBezTo>
                    <a:cubicBezTo>
                      <a:pt x="71" y="46"/>
                      <a:pt x="71" y="46"/>
                      <a:pt x="71" y="46"/>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3" name="Freeform 1183"/>
              <p:cNvSpPr>
                <a:spLocks/>
              </p:cNvSpPr>
              <p:nvPr/>
            </p:nvSpPr>
            <p:spPr bwMode="auto">
              <a:xfrm>
                <a:off x="3764" y="1829"/>
                <a:ext cx="3" cy="2"/>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4" name="Freeform 1184"/>
              <p:cNvSpPr>
                <a:spLocks/>
              </p:cNvSpPr>
              <p:nvPr/>
            </p:nvSpPr>
            <p:spPr bwMode="auto">
              <a:xfrm>
                <a:off x="3762" y="1826"/>
                <a:ext cx="3" cy="3"/>
              </a:xfrm>
              <a:custGeom>
                <a:avLst/>
                <a:gdLst>
                  <a:gd name="T0" fmla="*/ 9 w 15"/>
                  <a:gd name="T1" fmla="*/ 0 h 14"/>
                  <a:gd name="T2" fmla="*/ 11 w 15"/>
                  <a:gd name="T3" fmla="*/ 12 h 14"/>
                  <a:gd name="T4" fmla="*/ 2 w 15"/>
                  <a:gd name="T5" fmla="*/ 11 h 14"/>
                  <a:gd name="T6" fmla="*/ 9 w 15"/>
                  <a:gd name="T7" fmla="*/ 0 h 14"/>
                </a:gdLst>
                <a:ahLst/>
                <a:cxnLst>
                  <a:cxn ang="0">
                    <a:pos x="T0" y="T1"/>
                  </a:cxn>
                  <a:cxn ang="0">
                    <a:pos x="T2" y="T3"/>
                  </a:cxn>
                  <a:cxn ang="0">
                    <a:pos x="T4" y="T5"/>
                  </a:cxn>
                  <a:cxn ang="0">
                    <a:pos x="T6" y="T7"/>
                  </a:cxn>
                </a:cxnLst>
                <a:rect l="0" t="0" r="r" b="b"/>
                <a:pathLst>
                  <a:path w="15" h="14">
                    <a:moveTo>
                      <a:pt x="9" y="0"/>
                    </a:moveTo>
                    <a:cubicBezTo>
                      <a:pt x="9" y="0"/>
                      <a:pt x="15" y="10"/>
                      <a:pt x="11" y="12"/>
                    </a:cubicBezTo>
                    <a:cubicBezTo>
                      <a:pt x="7" y="14"/>
                      <a:pt x="5"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5" name="Freeform 1185"/>
              <p:cNvSpPr>
                <a:spLocks/>
              </p:cNvSpPr>
              <p:nvPr/>
            </p:nvSpPr>
            <p:spPr bwMode="auto">
              <a:xfrm>
                <a:off x="3767" y="1830"/>
                <a:ext cx="11" cy="8"/>
              </a:xfrm>
              <a:custGeom>
                <a:avLst/>
                <a:gdLst>
                  <a:gd name="T0" fmla="*/ 0 w 50"/>
                  <a:gd name="T1" fmla="*/ 5 h 36"/>
                  <a:gd name="T2" fmla="*/ 29 w 50"/>
                  <a:gd name="T3" fmla="*/ 30 h 36"/>
                  <a:gd name="T4" fmla="*/ 50 w 50"/>
                  <a:gd name="T5" fmla="*/ 36 h 36"/>
                  <a:gd name="T6" fmla="*/ 50 w 50"/>
                  <a:gd name="T7" fmla="*/ 33 h 36"/>
                  <a:gd name="T8" fmla="*/ 29 w 50"/>
                  <a:gd name="T9" fmla="*/ 28 h 36"/>
                  <a:gd name="T10" fmla="*/ 0 w 50"/>
                  <a:gd name="T11" fmla="*/ 3 h 36"/>
                  <a:gd name="T12" fmla="*/ 0 w 50"/>
                  <a:gd name="T13" fmla="*/ 5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0" y="5"/>
                    </a:moveTo>
                    <a:cubicBezTo>
                      <a:pt x="9" y="2"/>
                      <a:pt x="22" y="27"/>
                      <a:pt x="29" y="30"/>
                    </a:cubicBezTo>
                    <a:cubicBezTo>
                      <a:pt x="34" y="32"/>
                      <a:pt x="41" y="34"/>
                      <a:pt x="50" y="36"/>
                    </a:cubicBezTo>
                    <a:lnTo>
                      <a:pt x="50" y="33"/>
                    </a:lnTo>
                    <a:cubicBezTo>
                      <a:pt x="41" y="32"/>
                      <a:pt x="34" y="30"/>
                      <a:pt x="29" y="28"/>
                    </a:cubicBezTo>
                    <a:cubicBezTo>
                      <a:pt x="22" y="25"/>
                      <a:pt x="9" y="0"/>
                      <a:pt x="0" y="3"/>
                    </a:cubicBezTo>
                    <a:lnTo>
                      <a:pt x="0" y="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6" name="Freeform 1186"/>
              <p:cNvSpPr>
                <a:spLocks/>
              </p:cNvSpPr>
              <p:nvPr/>
            </p:nvSpPr>
            <p:spPr bwMode="auto">
              <a:xfrm>
                <a:off x="3743" y="1820"/>
                <a:ext cx="7" cy="2"/>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7" name="Freeform 1187"/>
              <p:cNvSpPr>
                <a:spLocks/>
              </p:cNvSpPr>
              <p:nvPr/>
            </p:nvSpPr>
            <p:spPr bwMode="auto">
              <a:xfrm>
                <a:off x="3748" y="1818"/>
                <a:ext cx="15" cy="11"/>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5" y="34"/>
                      <a:pt x="29" y="2"/>
                      <a:pt x="0" y="4"/>
                    </a:cubicBezTo>
                    <a:lnTo>
                      <a:pt x="0" y="2"/>
                    </a:lnTo>
                    <a:cubicBezTo>
                      <a:pt x="31" y="0"/>
                      <a:pt x="65" y="32"/>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8" name="Rectangle 1188"/>
              <p:cNvSpPr>
                <a:spLocks noChangeArrowheads="1"/>
              </p:cNvSpPr>
              <p:nvPr/>
            </p:nvSpPr>
            <p:spPr bwMode="auto">
              <a:xfrm>
                <a:off x="3764" y="183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9" name="Freeform 1189"/>
              <p:cNvSpPr>
                <a:spLocks/>
              </p:cNvSpPr>
              <p:nvPr/>
            </p:nvSpPr>
            <p:spPr bwMode="auto">
              <a:xfrm>
                <a:off x="3762" y="1829"/>
                <a:ext cx="2" cy="1"/>
              </a:xfrm>
              <a:custGeom>
                <a:avLst/>
                <a:gdLst>
                  <a:gd name="T0" fmla="*/ 0 w 9"/>
                  <a:gd name="T1" fmla="*/ 2 h 5"/>
                  <a:gd name="T2" fmla="*/ 9 w 9"/>
                  <a:gd name="T3" fmla="*/ 3 h 5"/>
                  <a:gd name="T4" fmla="*/ 9 w 9"/>
                  <a:gd name="T5" fmla="*/ 1 h 5"/>
                  <a:gd name="T6" fmla="*/ 0 w 9"/>
                  <a:gd name="T7" fmla="*/ 0 h 5"/>
                  <a:gd name="T8" fmla="*/ 0 w 9"/>
                  <a:gd name="T9" fmla="*/ 2 h 5"/>
                  <a:gd name="T10" fmla="*/ 0 w 9"/>
                  <a:gd name="T11" fmla="*/ 2 h 5"/>
                </a:gdLst>
                <a:ahLst/>
                <a:cxnLst>
                  <a:cxn ang="0">
                    <a:pos x="T0" y="T1"/>
                  </a:cxn>
                  <a:cxn ang="0">
                    <a:pos x="T2" y="T3"/>
                  </a:cxn>
                  <a:cxn ang="0">
                    <a:pos x="T4" y="T5"/>
                  </a:cxn>
                  <a:cxn ang="0">
                    <a:pos x="T6" y="T7"/>
                  </a:cxn>
                  <a:cxn ang="0">
                    <a:pos x="T8" y="T9"/>
                  </a:cxn>
                  <a:cxn ang="0">
                    <a:pos x="T10" y="T11"/>
                  </a:cxn>
                </a:cxnLst>
                <a:rect l="0" t="0" r="r" b="b"/>
                <a:pathLst>
                  <a:path w="9" h="5">
                    <a:moveTo>
                      <a:pt x="0" y="2"/>
                    </a:moveTo>
                    <a:cubicBezTo>
                      <a:pt x="3" y="5"/>
                      <a:pt x="5" y="5"/>
                      <a:pt x="9" y="3"/>
                    </a:cubicBezTo>
                    <a:lnTo>
                      <a:pt x="9" y="1"/>
                    </a:lnTo>
                    <a:cubicBezTo>
                      <a:pt x="5" y="3"/>
                      <a:pt x="3" y="3"/>
                      <a:pt x="0" y="0"/>
                    </a:cubicBezTo>
                    <a:lnTo>
                      <a:pt x="0" y="2"/>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0" name="Rectangle 1190"/>
              <p:cNvSpPr>
                <a:spLocks noChangeArrowheads="1"/>
              </p:cNvSpPr>
              <p:nvPr/>
            </p:nvSpPr>
            <p:spPr bwMode="auto">
              <a:xfrm>
                <a:off x="3747" y="1812"/>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1" name="Rectangle 1191"/>
              <p:cNvSpPr>
                <a:spLocks noChangeArrowheads="1"/>
              </p:cNvSpPr>
              <p:nvPr/>
            </p:nvSpPr>
            <p:spPr bwMode="auto">
              <a:xfrm>
                <a:off x="3743" y="1812"/>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2" name="Freeform 1192"/>
              <p:cNvSpPr>
                <a:spLocks/>
              </p:cNvSpPr>
              <p:nvPr/>
            </p:nvSpPr>
            <p:spPr bwMode="auto">
              <a:xfrm>
                <a:off x="3743" y="1813"/>
                <a:ext cx="41" cy="6"/>
              </a:xfrm>
              <a:custGeom>
                <a:avLst/>
                <a:gdLst>
                  <a:gd name="T0" fmla="*/ 1 w 182"/>
                  <a:gd name="T1" fmla="*/ 19 h 25"/>
                  <a:gd name="T2" fmla="*/ 1 w 182"/>
                  <a:gd name="T3" fmla="*/ 10 h 25"/>
                  <a:gd name="T4" fmla="*/ 4 w 182"/>
                  <a:gd name="T5" fmla="*/ 0 h 25"/>
                  <a:gd name="T6" fmla="*/ 176 w 182"/>
                  <a:gd name="T7" fmla="*/ 0 h 25"/>
                  <a:gd name="T8" fmla="*/ 175 w 182"/>
                  <a:gd name="T9" fmla="*/ 2 h 25"/>
                  <a:gd name="T10" fmla="*/ 22 w 182"/>
                  <a:gd name="T11" fmla="*/ 2 h 25"/>
                  <a:gd name="T12" fmla="*/ 4 w 182"/>
                  <a:gd name="T13" fmla="*/ 9 h 25"/>
                  <a:gd name="T14" fmla="*/ 4 w 182"/>
                  <a:gd name="T15" fmla="*/ 19 h 25"/>
                  <a:gd name="T16" fmla="*/ 1 w 182"/>
                  <a:gd name="T17"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5">
                    <a:moveTo>
                      <a:pt x="1" y="19"/>
                    </a:moveTo>
                    <a:lnTo>
                      <a:pt x="1" y="10"/>
                    </a:lnTo>
                    <a:cubicBezTo>
                      <a:pt x="2" y="4"/>
                      <a:pt x="0" y="0"/>
                      <a:pt x="4" y="0"/>
                    </a:cubicBezTo>
                    <a:lnTo>
                      <a:pt x="176" y="0"/>
                    </a:lnTo>
                    <a:cubicBezTo>
                      <a:pt x="182" y="0"/>
                      <a:pt x="182" y="2"/>
                      <a:pt x="175" y="2"/>
                    </a:cubicBezTo>
                    <a:lnTo>
                      <a:pt x="22" y="2"/>
                    </a:lnTo>
                    <a:cubicBezTo>
                      <a:pt x="6" y="2"/>
                      <a:pt x="4" y="6"/>
                      <a:pt x="4" y="9"/>
                    </a:cubicBezTo>
                    <a:lnTo>
                      <a:pt x="4" y="19"/>
                    </a:lnTo>
                    <a:cubicBezTo>
                      <a:pt x="4" y="25"/>
                      <a:pt x="1" y="25"/>
                      <a:pt x="1" y="1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3" name="Freeform 1193"/>
              <p:cNvSpPr>
                <a:spLocks/>
              </p:cNvSpPr>
              <p:nvPr/>
            </p:nvSpPr>
            <p:spPr bwMode="auto">
              <a:xfrm>
                <a:off x="3743" y="1841"/>
                <a:ext cx="41" cy="1"/>
              </a:xfrm>
              <a:custGeom>
                <a:avLst/>
                <a:gdLst>
                  <a:gd name="T0" fmla="*/ 180 w 180"/>
                  <a:gd name="T1" fmla="*/ 0 h 5"/>
                  <a:gd name="T2" fmla="*/ 176 w 180"/>
                  <a:gd name="T3" fmla="*/ 5 h 5"/>
                  <a:gd name="T4" fmla="*/ 6 w 180"/>
                  <a:gd name="T5" fmla="*/ 5 h 5"/>
                  <a:gd name="T6" fmla="*/ 7 w 180"/>
                  <a:gd name="T7" fmla="*/ 2 h 5"/>
                  <a:gd name="T8" fmla="*/ 133 w 180"/>
                  <a:gd name="T9" fmla="*/ 2 h 5"/>
                  <a:gd name="T10" fmla="*/ 180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80" y="0"/>
                    </a:moveTo>
                    <a:cubicBezTo>
                      <a:pt x="180" y="2"/>
                      <a:pt x="180" y="5"/>
                      <a:pt x="176" y="5"/>
                    </a:cubicBezTo>
                    <a:lnTo>
                      <a:pt x="6" y="5"/>
                    </a:lnTo>
                    <a:cubicBezTo>
                      <a:pt x="0" y="5"/>
                      <a:pt x="0" y="2"/>
                      <a:pt x="7" y="2"/>
                    </a:cubicBezTo>
                    <a:cubicBezTo>
                      <a:pt x="11" y="2"/>
                      <a:pt x="117" y="2"/>
                      <a:pt x="133" y="2"/>
                    </a:cubicBezTo>
                    <a:cubicBezTo>
                      <a:pt x="154" y="2"/>
                      <a:pt x="180" y="0"/>
                      <a:pt x="180"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4" name="Freeform 1194"/>
              <p:cNvSpPr>
                <a:spLocks/>
              </p:cNvSpPr>
              <p:nvPr/>
            </p:nvSpPr>
            <p:spPr bwMode="auto">
              <a:xfrm>
                <a:off x="3735" y="1812"/>
                <a:ext cx="8" cy="31"/>
              </a:xfrm>
              <a:custGeom>
                <a:avLst/>
                <a:gdLst>
                  <a:gd name="T0" fmla="*/ 1 w 35"/>
                  <a:gd name="T1" fmla="*/ 136 h 136"/>
                  <a:gd name="T2" fmla="*/ 29 w 35"/>
                  <a:gd name="T3" fmla="*/ 136 h 136"/>
                  <a:gd name="T4" fmla="*/ 29 w 35"/>
                  <a:gd name="T5" fmla="*/ 117 h 136"/>
                  <a:gd name="T6" fmla="*/ 35 w 35"/>
                  <a:gd name="T7" fmla="*/ 108 h 136"/>
                  <a:gd name="T8" fmla="*/ 35 w 35"/>
                  <a:gd name="T9" fmla="*/ 0 h 136"/>
                  <a:gd name="T10" fmla="*/ 0 w 35"/>
                  <a:gd name="T11" fmla="*/ 0 h 136"/>
                  <a:gd name="T12" fmla="*/ 0 w 35"/>
                  <a:gd name="T13" fmla="*/ 134 h 136"/>
                  <a:gd name="T14" fmla="*/ 0 w 35"/>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1" y="136"/>
                    </a:moveTo>
                    <a:lnTo>
                      <a:pt x="29" y="136"/>
                    </a:lnTo>
                    <a:lnTo>
                      <a:pt x="29" y="117"/>
                    </a:lnTo>
                    <a:cubicBezTo>
                      <a:pt x="29" y="113"/>
                      <a:pt x="31" y="110"/>
                      <a:pt x="35" y="108"/>
                    </a:cubicBezTo>
                    <a:lnTo>
                      <a:pt x="35"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5" name="Rectangle 1195"/>
              <p:cNvSpPr>
                <a:spLocks noChangeArrowheads="1"/>
              </p:cNvSpPr>
              <p:nvPr/>
            </p:nvSpPr>
            <p:spPr bwMode="auto">
              <a:xfrm>
                <a:off x="3735" y="1812"/>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6" name="Freeform 1196"/>
              <p:cNvSpPr>
                <a:spLocks/>
              </p:cNvSpPr>
              <p:nvPr/>
            </p:nvSpPr>
            <p:spPr bwMode="auto">
              <a:xfrm>
                <a:off x="3785" y="1812"/>
                <a:ext cx="9" cy="31"/>
              </a:xfrm>
              <a:custGeom>
                <a:avLst/>
                <a:gdLst>
                  <a:gd name="T0" fmla="*/ 37 w 37"/>
                  <a:gd name="T1" fmla="*/ 136 h 136"/>
                  <a:gd name="T2" fmla="*/ 37 w 37"/>
                  <a:gd name="T3" fmla="*/ 134 h 136"/>
                  <a:gd name="T4" fmla="*/ 37 w 37"/>
                  <a:gd name="T5" fmla="*/ 0 h 136"/>
                  <a:gd name="T6" fmla="*/ 0 w 37"/>
                  <a:gd name="T7" fmla="*/ 0 h 136"/>
                  <a:gd name="T8" fmla="*/ 0 w 37"/>
                  <a:gd name="T9" fmla="*/ 123 h 136"/>
                  <a:gd name="T10" fmla="*/ 6 w 37"/>
                  <a:gd name="T11" fmla="*/ 132 h 136"/>
                  <a:gd name="T12" fmla="*/ 6 w 37"/>
                  <a:gd name="T13" fmla="*/ 136 h 136"/>
                  <a:gd name="T14" fmla="*/ 36 w 37"/>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36">
                    <a:moveTo>
                      <a:pt x="37" y="136"/>
                    </a:moveTo>
                    <a:lnTo>
                      <a:pt x="37" y="134"/>
                    </a:lnTo>
                    <a:lnTo>
                      <a:pt x="37" y="0"/>
                    </a:lnTo>
                    <a:lnTo>
                      <a:pt x="0" y="0"/>
                    </a:lnTo>
                    <a:lnTo>
                      <a:pt x="0" y="123"/>
                    </a:lnTo>
                    <a:cubicBezTo>
                      <a:pt x="3" y="125"/>
                      <a:pt x="6" y="128"/>
                      <a:pt x="6" y="132"/>
                    </a:cubicBezTo>
                    <a:lnTo>
                      <a:pt x="6" y="136"/>
                    </a:lnTo>
                    <a:lnTo>
                      <a:pt x="36"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7" name="Rectangle 1197"/>
              <p:cNvSpPr>
                <a:spLocks noChangeArrowheads="1"/>
              </p:cNvSpPr>
              <p:nvPr/>
            </p:nvSpPr>
            <p:spPr bwMode="auto">
              <a:xfrm>
                <a:off x="3785" y="1812"/>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8" name="Rectangle 1198"/>
              <p:cNvSpPr>
                <a:spLocks noChangeArrowheads="1"/>
              </p:cNvSpPr>
              <p:nvPr/>
            </p:nvSpPr>
            <p:spPr bwMode="auto">
              <a:xfrm>
                <a:off x="4450" y="192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9" name="Freeform 1199"/>
              <p:cNvSpPr>
                <a:spLocks/>
              </p:cNvSpPr>
              <p:nvPr/>
            </p:nvSpPr>
            <p:spPr bwMode="auto">
              <a:xfrm>
                <a:off x="4488" y="1946"/>
                <a:ext cx="13" cy="5"/>
              </a:xfrm>
              <a:custGeom>
                <a:avLst/>
                <a:gdLst>
                  <a:gd name="T0" fmla="*/ 0 w 55"/>
                  <a:gd name="T1" fmla="*/ 20 h 20"/>
                  <a:gd name="T2" fmla="*/ 31 w 55"/>
                  <a:gd name="T3" fmla="*/ 5 h 20"/>
                  <a:gd name="T4" fmla="*/ 55 w 55"/>
                  <a:gd name="T5" fmla="*/ 5 h 20"/>
                  <a:gd name="T6" fmla="*/ 54 w 55"/>
                  <a:gd name="T7" fmla="*/ 20 h 20"/>
                  <a:gd name="T8" fmla="*/ 0 w 55"/>
                  <a:gd name="T9" fmla="*/ 20 h 20"/>
                </a:gdLst>
                <a:ahLst/>
                <a:cxnLst>
                  <a:cxn ang="0">
                    <a:pos x="T0" y="T1"/>
                  </a:cxn>
                  <a:cxn ang="0">
                    <a:pos x="T2" y="T3"/>
                  </a:cxn>
                  <a:cxn ang="0">
                    <a:pos x="T4" y="T5"/>
                  </a:cxn>
                  <a:cxn ang="0">
                    <a:pos x="T6" y="T7"/>
                  </a:cxn>
                  <a:cxn ang="0">
                    <a:pos x="T8" y="T9"/>
                  </a:cxn>
                </a:cxnLst>
                <a:rect l="0" t="0" r="r" b="b"/>
                <a:pathLst>
                  <a:path w="55" h="20">
                    <a:moveTo>
                      <a:pt x="0" y="20"/>
                    </a:moveTo>
                    <a:cubicBezTo>
                      <a:pt x="0" y="20"/>
                      <a:pt x="23" y="3"/>
                      <a:pt x="31" y="5"/>
                    </a:cubicBezTo>
                    <a:cubicBezTo>
                      <a:pt x="39" y="6"/>
                      <a:pt x="50" y="0"/>
                      <a:pt x="55" y="5"/>
                    </a:cubicBezTo>
                    <a:lnTo>
                      <a:pt x="54" y="20"/>
                    </a:lnTo>
                    <a:lnTo>
                      <a:pt x="0" y="2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0" name="Rectangle 1200"/>
              <p:cNvSpPr>
                <a:spLocks noChangeArrowheads="1"/>
              </p:cNvSpPr>
              <p:nvPr/>
            </p:nvSpPr>
            <p:spPr bwMode="auto">
              <a:xfrm>
                <a:off x="4476" y="1931"/>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1" name="Rectangle 1201"/>
              <p:cNvSpPr>
                <a:spLocks noChangeArrowheads="1"/>
              </p:cNvSpPr>
              <p:nvPr/>
            </p:nvSpPr>
            <p:spPr bwMode="auto">
              <a:xfrm>
                <a:off x="4476" y="1939"/>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2" name="Freeform 1202"/>
              <p:cNvSpPr>
                <a:spLocks/>
              </p:cNvSpPr>
              <p:nvPr/>
            </p:nvSpPr>
            <p:spPr bwMode="auto">
              <a:xfrm>
                <a:off x="4493" y="1942"/>
                <a:ext cx="8" cy="6"/>
              </a:xfrm>
              <a:custGeom>
                <a:avLst/>
                <a:gdLst>
                  <a:gd name="T0" fmla="*/ 0 w 34"/>
                  <a:gd name="T1" fmla="*/ 22 h 26"/>
                  <a:gd name="T2" fmla="*/ 34 w 34"/>
                  <a:gd name="T3" fmla="*/ 26 h 26"/>
                  <a:gd name="T4" fmla="*/ 34 w 34"/>
                  <a:gd name="T5" fmla="*/ 0 h 26"/>
                  <a:gd name="T6" fmla="*/ 0 w 34"/>
                  <a:gd name="T7" fmla="*/ 3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3"/>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3" name="Freeform 1203"/>
              <p:cNvSpPr>
                <a:spLocks/>
              </p:cNvSpPr>
              <p:nvPr/>
            </p:nvSpPr>
            <p:spPr bwMode="auto">
              <a:xfrm>
                <a:off x="4482" y="1937"/>
                <a:ext cx="12" cy="9"/>
              </a:xfrm>
              <a:custGeom>
                <a:avLst/>
                <a:gdLst>
                  <a:gd name="T0" fmla="*/ 53 w 55"/>
                  <a:gd name="T1" fmla="*/ 38 h 38"/>
                  <a:gd name="T2" fmla="*/ 53 w 55"/>
                  <a:gd name="T3" fmla="*/ 38 h 38"/>
                  <a:gd name="T4" fmla="*/ 32 w 55"/>
                  <a:gd name="T5" fmla="*/ 32 h 38"/>
                  <a:gd name="T6" fmla="*/ 2 w 55"/>
                  <a:gd name="T7" fmla="*/ 8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3" y="37"/>
                      <a:pt x="37" y="34"/>
                      <a:pt x="32" y="32"/>
                    </a:cubicBezTo>
                    <a:cubicBezTo>
                      <a:pt x="24" y="29"/>
                      <a:pt x="12" y="5"/>
                      <a:pt x="2" y="8"/>
                    </a:cubicBezTo>
                    <a:cubicBezTo>
                      <a:pt x="2" y="8"/>
                      <a:pt x="0" y="7"/>
                      <a:pt x="0" y="6"/>
                    </a:cubicBezTo>
                    <a:cubicBezTo>
                      <a:pt x="0" y="5"/>
                      <a:pt x="1" y="4"/>
                      <a:pt x="2" y="3"/>
                    </a:cubicBezTo>
                    <a:cubicBezTo>
                      <a:pt x="12" y="0"/>
                      <a:pt x="25" y="25"/>
                      <a:pt x="33" y="28"/>
                    </a:cubicBezTo>
                    <a:cubicBezTo>
                      <a:pt x="38" y="30"/>
                      <a:pt x="44" y="32"/>
                      <a:pt x="53" y="33"/>
                    </a:cubicBezTo>
                    <a:cubicBezTo>
                      <a:pt x="54" y="34"/>
                      <a:pt x="55" y="35"/>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4" name="Freeform 1204"/>
              <p:cNvSpPr>
                <a:spLocks/>
              </p:cNvSpPr>
              <p:nvPr/>
            </p:nvSpPr>
            <p:spPr bwMode="auto">
              <a:xfrm>
                <a:off x="4458" y="1923"/>
                <a:ext cx="8"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5" name="Freeform 1205"/>
              <p:cNvSpPr>
                <a:spLocks/>
              </p:cNvSpPr>
              <p:nvPr/>
            </p:nvSpPr>
            <p:spPr bwMode="auto">
              <a:xfrm>
                <a:off x="4463" y="1926"/>
                <a:ext cx="16" cy="10"/>
              </a:xfrm>
              <a:custGeom>
                <a:avLst/>
                <a:gdLst>
                  <a:gd name="T0" fmla="*/ 71 w 73"/>
                  <a:gd name="T1" fmla="*/ 47 h 47"/>
                  <a:gd name="T2" fmla="*/ 69 w 73"/>
                  <a:gd name="T3" fmla="*/ 45 h 47"/>
                  <a:gd name="T4" fmla="*/ 2 w 73"/>
                  <a:gd name="T5" fmla="*/ 4 h 47"/>
                  <a:gd name="T6" fmla="*/ 0 w 73"/>
                  <a:gd name="T7" fmla="*/ 2 h 47"/>
                  <a:gd name="T8" fmla="*/ 2 w 73"/>
                  <a:gd name="T9" fmla="*/ 0 h 47"/>
                  <a:gd name="T10" fmla="*/ 2 w 73"/>
                  <a:gd name="T11" fmla="*/ 0 h 47"/>
                  <a:gd name="T12" fmla="*/ 72 w 73"/>
                  <a:gd name="T13" fmla="*/ 44 h 47"/>
                  <a:gd name="T14" fmla="*/ 71 w 73"/>
                  <a:gd name="T15" fmla="*/ 47 h 47"/>
                  <a:gd name="T16" fmla="*/ 71 w 7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71" y="47"/>
                    </a:moveTo>
                    <a:cubicBezTo>
                      <a:pt x="70" y="47"/>
                      <a:pt x="69" y="46"/>
                      <a:pt x="69" y="45"/>
                    </a:cubicBezTo>
                    <a:cubicBezTo>
                      <a:pt x="66" y="35"/>
                      <a:pt x="30" y="4"/>
                      <a:pt x="2" y="4"/>
                    </a:cubicBezTo>
                    <a:cubicBezTo>
                      <a:pt x="1" y="4"/>
                      <a:pt x="0" y="3"/>
                      <a:pt x="0" y="2"/>
                    </a:cubicBezTo>
                    <a:cubicBezTo>
                      <a:pt x="0" y="1"/>
                      <a:pt x="1" y="0"/>
                      <a:pt x="2" y="0"/>
                    </a:cubicBezTo>
                    <a:lnTo>
                      <a:pt x="2" y="0"/>
                    </a:lnTo>
                    <a:cubicBezTo>
                      <a:pt x="29" y="0"/>
                      <a:pt x="69" y="27"/>
                      <a:pt x="72" y="44"/>
                    </a:cubicBezTo>
                    <a:cubicBezTo>
                      <a:pt x="73" y="45"/>
                      <a:pt x="72" y="46"/>
                      <a:pt x="71" y="47"/>
                    </a:cubicBezTo>
                    <a:cubicBezTo>
                      <a:pt x="71" y="47"/>
                      <a:pt x="71" y="47"/>
                      <a:pt x="71" y="47"/>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6" name="Freeform 1206"/>
              <p:cNvSpPr>
                <a:spLocks/>
              </p:cNvSpPr>
              <p:nvPr/>
            </p:nvSpPr>
            <p:spPr bwMode="auto">
              <a:xfrm>
                <a:off x="4480" y="1936"/>
                <a:ext cx="3" cy="3"/>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7" name="Freeform 1207"/>
              <p:cNvSpPr>
                <a:spLocks/>
              </p:cNvSpPr>
              <p:nvPr/>
            </p:nvSpPr>
            <p:spPr bwMode="auto">
              <a:xfrm>
                <a:off x="4477" y="1934"/>
                <a:ext cx="3" cy="3"/>
              </a:xfrm>
              <a:custGeom>
                <a:avLst/>
                <a:gdLst>
                  <a:gd name="T0" fmla="*/ 9 w 14"/>
                  <a:gd name="T1" fmla="*/ 0 h 14"/>
                  <a:gd name="T2" fmla="*/ 11 w 14"/>
                  <a:gd name="T3" fmla="*/ 12 h 14"/>
                  <a:gd name="T4" fmla="*/ 2 w 14"/>
                  <a:gd name="T5" fmla="*/ 11 h 14"/>
                  <a:gd name="T6" fmla="*/ 9 w 14"/>
                  <a:gd name="T7" fmla="*/ 0 h 14"/>
                </a:gdLst>
                <a:ahLst/>
                <a:cxnLst>
                  <a:cxn ang="0">
                    <a:pos x="T0" y="T1"/>
                  </a:cxn>
                  <a:cxn ang="0">
                    <a:pos x="T2" y="T3"/>
                  </a:cxn>
                  <a:cxn ang="0">
                    <a:pos x="T4" y="T5"/>
                  </a:cxn>
                  <a:cxn ang="0">
                    <a:pos x="T6" y="T7"/>
                  </a:cxn>
                </a:cxnLst>
                <a:rect l="0" t="0" r="r" b="b"/>
                <a:pathLst>
                  <a:path w="14" h="14">
                    <a:moveTo>
                      <a:pt x="9" y="0"/>
                    </a:moveTo>
                    <a:cubicBezTo>
                      <a:pt x="9" y="0"/>
                      <a:pt x="14" y="11"/>
                      <a:pt x="11" y="12"/>
                    </a:cubicBezTo>
                    <a:cubicBezTo>
                      <a:pt x="7" y="14"/>
                      <a:pt x="4"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8" name="Freeform 1208"/>
              <p:cNvSpPr>
                <a:spLocks/>
              </p:cNvSpPr>
              <p:nvPr/>
            </p:nvSpPr>
            <p:spPr bwMode="auto">
              <a:xfrm>
                <a:off x="4482" y="1938"/>
                <a:ext cx="12" cy="8"/>
              </a:xfrm>
              <a:custGeom>
                <a:avLst/>
                <a:gdLst>
                  <a:gd name="T0" fmla="*/ 0 w 51"/>
                  <a:gd name="T1" fmla="*/ 6 h 36"/>
                  <a:gd name="T2" fmla="*/ 30 w 51"/>
                  <a:gd name="T3" fmla="*/ 30 h 36"/>
                  <a:gd name="T4" fmla="*/ 51 w 51"/>
                  <a:gd name="T5" fmla="*/ 36 h 36"/>
                  <a:gd name="T6" fmla="*/ 51 w 51"/>
                  <a:gd name="T7" fmla="*/ 34 h 36"/>
                  <a:gd name="T8" fmla="*/ 30 w 51"/>
                  <a:gd name="T9" fmla="*/ 28 h 36"/>
                  <a:gd name="T10" fmla="*/ 0 w 51"/>
                  <a:gd name="T11" fmla="*/ 3 h 36"/>
                  <a:gd name="T12" fmla="*/ 0 w 51"/>
                  <a:gd name="T13" fmla="*/ 6 h 36"/>
                </a:gdLst>
                <a:ahLst/>
                <a:cxnLst>
                  <a:cxn ang="0">
                    <a:pos x="T0" y="T1"/>
                  </a:cxn>
                  <a:cxn ang="0">
                    <a:pos x="T2" y="T3"/>
                  </a:cxn>
                  <a:cxn ang="0">
                    <a:pos x="T4" y="T5"/>
                  </a:cxn>
                  <a:cxn ang="0">
                    <a:pos x="T6" y="T7"/>
                  </a:cxn>
                  <a:cxn ang="0">
                    <a:pos x="T8" y="T9"/>
                  </a:cxn>
                  <a:cxn ang="0">
                    <a:pos x="T10" y="T11"/>
                  </a:cxn>
                  <a:cxn ang="0">
                    <a:pos x="T12" y="T13"/>
                  </a:cxn>
                </a:cxnLst>
                <a:rect l="0" t="0" r="r" b="b"/>
                <a:pathLst>
                  <a:path w="51" h="36">
                    <a:moveTo>
                      <a:pt x="0" y="6"/>
                    </a:moveTo>
                    <a:cubicBezTo>
                      <a:pt x="10" y="3"/>
                      <a:pt x="22" y="27"/>
                      <a:pt x="30" y="30"/>
                    </a:cubicBezTo>
                    <a:cubicBezTo>
                      <a:pt x="35" y="32"/>
                      <a:pt x="41" y="35"/>
                      <a:pt x="51" y="36"/>
                    </a:cubicBezTo>
                    <a:lnTo>
                      <a:pt x="51" y="34"/>
                    </a:lnTo>
                    <a:cubicBezTo>
                      <a:pt x="41" y="33"/>
                      <a:pt x="35" y="30"/>
                      <a:pt x="30" y="28"/>
                    </a:cubicBezTo>
                    <a:cubicBezTo>
                      <a:pt x="22" y="25"/>
                      <a:pt x="10" y="0"/>
                      <a:pt x="0" y="3"/>
                    </a:cubicBezTo>
                    <a:lnTo>
                      <a:pt x="0" y="6"/>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9" name="Freeform 1209"/>
              <p:cNvSpPr>
                <a:spLocks/>
              </p:cNvSpPr>
              <p:nvPr/>
            </p:nvSpPr>
            <p:spPr bwMode="auto">
              <a:xfrm>
                <a:off x="4458" y="1928"/>
                <a:ext cx="8" cy="1"/>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0" name="Freeform 1210"/>
              <p:cNvSpPr>
                <a:spLocks/>
              </p:cNvSpPr>
              <p:nvPr/>
            </p:nvSpPr>
            <p:spPr bwMode="auto">
              <a:xfrm>
                <a:off x="4463" y="1926"/>
                <a:ext cx="16" cy="10"/>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4" y="35"/>
                      <a:pt x="29" y="2"/>
                      <a:pt x="0" y="4"/>
                    </a:cubicBezTo>
                    <a:lnTo>
                      <a:pt x="0" y="2"/>
                    </a:lnTo>
                    <a:cubicBezTo>
                      <a:pt x="31" y="0"/>
                      <a:pt x="64" y="33"/>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1" name="Rectangle 1211"/>
              <p:cNvSpPr>
                <a:spLocks noChangeArrowheads="1"/>
              </p:cNvSpPr>
              <p:nvPr/>
            </p:nvSpPr>
            <p:spPr bwMode="auto">
              <a:xfrm>
                <a:off x="4480" y="193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2" name="Freeform 1212"/>
              <p:cNvSpPr>
                <a:spLocks/>
              </p:cNvSpPr>
              <p:nvPr/>
            </p:nvSpPr>
            <p:spPr bwMode="auto">
              <a:xfrm>
                <a:off x="4478" y="1936"/>
                <a:ext cx="2" cy="1"/>
              </a:xfrm>
              <a:custGeom>
                <a:avLst/>
                <a:gdLst>
                  <a:gd name="T0" fmla="*/ 0 w 9"/>
                  <a:gd name="T1" fmla="*/ 2 h 5"/>
                  <a:gd name="T2" fmla="*/ 9 w 9"/>
                  <a:gd name="T3" fmla="*/ 3 h 5"/>
                  <a:gd name="T4" fmla="*/ 9 w 9"/>
                  <a:gd name="T5" fmla="*/ 1 h 5"/>
                  <a:gd name="T6" fmla="*/ 0 w 9"/>
                  <a:gd name="T7" fmla="*/ 0 h 5"/>
                  <a:gd name="T8" fmla="*/ 0 w 9"/>
                  <a:gd name="T9" fmla="*/ 2 h 5"/>
                </a:gdLst>
                <a:ahLst/>
                <a:cxnLst>
                  <a:cxn ang="0">
                    <a:pos x="T0" y="T1"/>
                  </a:cxn>
                  <a:cxn ang="0">
                    <a:pos x="T2" y="T3"/>
                  </a:cxn>
                  <a:cxn ang="0">
                    <a:pos x="T4" y="T5"/>
                  </a:cxn>
                  <a:cxn ang="0">
                    <a:pos x="T6" y="T7"/>
                  </a:cxn>
                  <a:cxn ang="0">
                    <a:pos x="T8" y="T9"/>
                  </a:cxn>
                </a:cxnLst>
                <a:rect l="0" t="0" r="r" b="b"/>
                <a:pathLst>
                  <a:path w="9" h="5">
                    <a:moveTo>
                      <a:pt x="0" y="2"/>
                    </a:moveTo>
                    <a:cubicBezTo>
                      <a:pt x="2" y="5"/>
                      <a:pt x="5" y="5"/>
                      <a:pt x="9" y="3"/>
                    </a:cubicBezTo>
                    <a:lnTo>
                      <a:pt x="9" y="1"/>
                    </a:lnTo>
                    <a:cubicBezTo>
                      <a:pt x="5" y="3"/>
                      <a:pt x="2" y="3"/>
                      <a:pt x="0" y="0"/>
                    </a:cubicBez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3" name="Rectangle 1213"/>
              <p:cNvSpPr>
                <a:spLocks noChangeArrowheads="1"/>
              </p:cNvSpPr>
              <p:nvPr/>
            </p:nvSpPr>
            <p:spPr bwMode="auto">
              <a:xfrm>
                <a:off x="4462" y="1920"/>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4" name="Rectangle 1214"/>
              <p:cNvSpPr>
                <a:spLocks noChangeArrowheads="1"/>
              </p:cNvSpPr>
              <p:nvPr/>
            </p:nvSpPr>
            <p:spPr bwMode="auto">
              <a:xfrm>
                <a:off x="4458" y="1920"/>
                <a:ext cx="43"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5" name="Freeform 1215"/>
              <p:cNvSpPr>
                <a:spLocks/>
              </p:cNvSpPr>
              <p:nvPr/>
            </p:nvSpPr>
            <p:spPr bwMode="auto">
              <a:xfrm>
                <a:off x="4458" y="1921"/>
                <a:ext cx="42" cy="6"/>
              </a:xfrm>
              <a:custGeom>
                <a:avLst/>
                <a:gdLst>
                  <a:gd name="T0" fmla="*/ 1 w 182"/>
                  <a:gd name="T1" fmla="*/ 20 h 26"/>
                  <a:gd name="T2" fmla="*/ 1 w 182"/>
                  <a:gd name="T3" fmla="*/ 10 h 26"/>
                  <a:gd name="T4" fmla="*/ 4 w 182"/>
                  <a:gd name="T5" fmla="*/ 0 h 26"/>
                  <a:gd name="T6" fmla="*/ 175 w 182"/>
                  <a:gd name="T7" fmla="*/ 0 h 26"/>
                  <a:gd name="T8" fmla="*/ 175 w 182"/>
                  <a:gd name="T9" fmla="*/ 3 h 26"/>
                  <a:gd name="T10" fmla="*/ 21 w 182"/>
                  <a:gd name="T11" fmla="*/ 3 h 26"/>
                  <a:gd name="T12" fmla="*/ 3 w 182"/>
                  <a:gd name="T13" fmla="*/ 10 h 26"/>
                  <a:gd name="T14" fmla="*/ 3 w 182"/>
                  <a:gd name="T15" fmla="*/ 19 h 26"/>
                  <a:gd name="T16" fmla="*/ 1 w 182"/>
                  <a:gd name="T1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6">
                    <a:moveTo>
                      <a:pt x="1" y="20"/>
                    </a:moveTo>
                    <a:lnTo>
                      <a:pt x="1" y="10"/>
                    </a:lnTo>
                    <a:cubicBezTo>
                      <a:pt x="1" y="5"/>
                      <a:pt x="0" y="0"/>
                      <a:pt x="4" y="0"/>
                    </a:cubicBezTo>
                    <a:lnTo>
                      <a:pt x="175" y="0"/>
                    </a:lnTo>
                    <a:cubicBezTo>
                      <a:pt x="181" y="0"/>
                      <a:pt x="182" y="3"/>
                      <a:pt x="175" y="3"/>
                    </a:cubicBezTo>
                    <a:lnTo>
                      <a:pt x="21" y="3"/>
                    </a:lnTo>
                    <a:cubicBezTo>
                      <a:pt x="5" y="3"/>
                      <a:pt x="3" y="6"/>
                      <a:pt x="3" y="10"/>
                    </a:cubicBezTo>
                    <a:lnTo>
                      <a:pt x="3" y="19"/>
                    </a:lnTo>
                    <a:cubicBezTo>
                      <a:pt x="3" y="26"/>
                      <a:pt x="1" y="26"/>
                      <a:pt x="1" y="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6" name="Freeform 1216"/>
              <p:cNvSpPr>
                <a:spLocks/>
              </p:cNvSpPr>
              <p:nvPr/>
            </p:nvSpPr>
            <p:spPr bwMode="auto">
              <a:xfrm>
                <a:off x="4459" y="1949"/>
                <a:ext cx="41" cy="1"/>
              </a:xfrm>
              <a:custGeom>
                <a:avLst/>
                <a:gdLst>
                  <a:gd name="T0" fmla="*/ 179 w 180"/>
                  <a:gd name="T1" fmla="*/ 0 h 5"/>
                  <a:gd name="T2" fmla="*/ 176 w 180"/>
                  <a:gd name="T3" fmla="*/ 5 h 5"/>
                  <a:gd name="T4" fmla="*/ 6 w 180"/>
                  <a:gd name="T5" fmla="*/ 5 h 5"/>
                  <a:gd name="T6" fmla="*/ 6 w 180"/>
                  <a:gd name="T7" fmla="*/ 3 h 5"/>
                  <a:gd name="T8" fmla="*/ 133 w 180"/>
                  <a:gd name="T9" fmla="*/ 2 h 5"/>
                  <a:gd name="T10" fmla="*/ 179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79" y="0"/>
                    </a:moveTo>
                    <a:cubicBezTo>
                      <a:pt x="179" y="2"/>
                      <a:pt x="180" y="5"/>
                      <a:pt x="176" y="5"/>
                    </a:cubicBezTo>
                    <a:lnTo>
                      <a:pt x="6" y="5"/>
                    </a:lnTo>
                    <a:cubicBezTo>
                      <a:pt x="0" y="5"/>
                      <a:pt x="0" y="3"/>
                      <a:pt x="6" y="3"/>
                    </a:cubicBezTo>
                    <a:cubicBezTo>
                      <a:pt x="11" y="3"/>
                      <a:pt x="117" y="2"/>
                      <a:pt x="133" y="2"/>
                    </a:cubicBezTo>
                    <a:cubicBezTo>
                      <a:pt x="154" y="2"/>
                      <a:pt x="179" y="0"/>
                      <a:pt x="179"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7" name="Freeform 1217"/>
              <p:cNvSpPr>
                <a:spLocks/>
              </p:cNvSpPr>
              <p:nvPr/>
            </p:nvSpPr>
            <p:spPr bwMode="auto">
              <a:xfrm>
                <a:off x="4450" y="1920"/>
                <a:ext cx="8" cy="31"/>
              </a:xfrm>
              <a:custGeom>
                <a:avLst/>
                <a:gdLst>
                  <a:gd name="T0" fmla="*/ 2 w 36"/>
                  <a:gd name="T1" fmla="*/ 136 h 136"/>
                  <a:gd name="T2" fmla="*/ 29 w 36"/>
                  <a:gd name="T3" fmla="*/ 136 h 136"/>
                  <a:gd name="T4" fmla="*/ 29 w 36"/>
                  <a:gd name="T5" fmla="*/ 117 h 136"/>
                  <a:gd name="T6" fmla="*/ 36 w 36"/>
                  <a:gd name="T7" fmla="*/ 108 h 136"/>
                  <a:gd name="T8" fmla="*/ 36 w 36"/>
                  <a:gd name="T9" fmla="*/ 0 h 136"/>
                  <a:gd name="T10" fmla="*/ 0 w 36"/>
                  <a:gd name="T11" fmla="*/ 0 h 136"/>
                  <a:gd name="T12" fmla="*/ 0 w 36"/>
                  <a:gd name="T13" fmla="*/ 134 h 136"/>
                  <a:gd name="T14" fmla="*/ 0 w 36"/>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6">
                    <a:moveTo>
                      <a:pt x="2" y="136"/>
                    </a:moveTo>
                    <a:lnTo>
                      <a:pt x="29" y="136"/>
                    </a:lnTo>
                    <a:lnTo>
                      <a:pt x="29" y="117"/>
                    </a:lnTo>
                    <a:cubicBezTo>
                      <a:pt x="29" y="113"/>
                      <a:pt x="32" y="110"/>
                      <a:pt x="36" y="108"/>
                    </a:cubicBezTo>
                    <a:lnTo>
                      <a:pt x="36"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8" name="Rectangle 1218"/>
              <p:cNvSpPr>
                <a:spLocks noChangeArrowheads="1"/>
              </p:cNvSpPr>
              <p:nvPr/>
            </p:nvSpPr>
            <p:spPr bwMode="auto">
              <a:xfrm>
                <a:off x="4450"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9" name="Freeform 1219"/>
              <p:cNvSpPr>
                <a:spLocks/>
              </p:cNvSpPr>
              <p:nvPr/>
            </p:nvSpPr>
            <p:spPr bwMode="auto">
              <a:xfrm>
                <a:off x="4501" y="1920"/>
                <a:ext cx="8" cy="31"/>
              </a:xfrm>
              <a:custGeom>
                <a:avLst/>
                <a:gdLst>
                  <a:gd name="T0" fmla="*/ 38 w 38"/>
                  <a:gd name="T1" fmla="*/ 135 h 135"/>
                  <a:gd name="T2" fmla="*/ 38 w 38"/>
                  <a:gd name="T3" fmla="*/ 133 h 135"/>
                  <a:gd name="T4" fmla="*/ 38 w 38"/>
                  <a:gd name="T5" fmla="*/ 0 h 135"/>
                  <a:gd name="T6" fmla="*/ 0 w 38"/>
                  <a:gd name="T7" fmla="*/ 0 h 135"/>
                  <a:gd name="T8" fmla="*/ 0 w 38"/>
                  <a:gd name="T9" fmla="*/ 122 h 135"/>
                  <a:gd name="T10" fmla="*/ 7 w 38"/>
                  <a:gd name="T11" fmla="*/ 131 h 135"/>
                  <a:gd name="T12" fmla="*/ 7 w 38"/>
                  <a:gd name="T13" fmla="*/ 135 h 135"/>
                  <a:gd name="T14" fmla="*/ 36 w 38"/>
                  <a:gd name="T15" fmla="*/ 135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38" y="135"/>
                    </a:moveTo>
                    <a:lnTo>
                      <a:pt x="38" y="133"/>
                    </a:lnTo>
                    <a:lnTo>
                      <a:pt x="38" y="0"/>
                    </a:lnTo>
                    <a:lnTo>
                      <a:pt x="0" y="0"/>
                    </a:lnTo>
                    <a:lnTo>
                      <a:pt x="0" y="122"/>
                    </a:lnTo>
                    <a:cubicBezTo>
                      <a:pt x="4" y="124"/>
                      <a:pt x="7" y="127"/>
                      <a:pt x="7" y="131"/>
                    </a:cubicBezTo>
                    <a:lnTo>
                      <a:pt x="7" y="135"/>
                    </a:lnTo>
                    <a:lnTo>
                      <a:pt x="36" y="135"/>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0" name="Rectangle 1220"/>
              <p:cNvSpPr>
                <a:spLocks noChangeArrowheads="1"/>
              </p:cNvSpPr>
              <p:nvPr/>
            </p:nvSpPr>
            <p:spPr bwMode="auto">
              <a:xfrm>
                <a:off x="4501"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1" name="Rectangle 1221"/>
              <p:cNvSpPr>
                <a:spLocks noChangeArrowheads="1"/>
              </p:cNvSpPr>
              <p:nvPr/>
            </p:nvSpPr>
            <p:spPr bwMode="auto">
              <a:xfrm>
                <a:off x="3708"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2" name="Rectangle 1222"/>
              <p:cNvSpPr>
                <a:spLocks noChangeArrowheads="1"/>
              </p:cNvSpPr>
              <p:nvPr/>
            </p:nvSpPr>
            <p:spPr bwMode="auto">
              <a:xfrm>
                <a:off x="3708"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3" name="Rectangle 1223"/>
              <p:cNvSpPr>
                <a:spLocks noChangeArrowheads="1"/>
              </p:cNvSpPr>
              <p:nvPr/>
            </p:nvSpPr>
            <p:spPr bwMode="auto">
              <a:xfrm>
                <a:off x="3716" y="2630"/>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4" name="Rectangle 1224"/>
              <p:cNvSpPr>
                <a:spLocks noChangeArrowheads="1"/>
              </p:cNvSpPr>
              <p:nvPr/>
            </p:nvSpPr>
            <p:spPr bwMode="auto">
              <a:xfrm>
                <a:off x="3716" y="2475"/>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5" name="Rectangle 1225"/>
              <p:cNvSpPr>
                <a:spLocks noChangeArrowheads="1"/>
              </p:cNvSpPr>
              <p:nvPr/>
            </p:nvSpPr>
            <p:spPr bwMode="auto">
              <a:xfrm>
                <a:off x="3708" y="2630"/>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6" name="Rectangle 1226"/>
              <p:cNvSpPr>
                <a:spLocks noChangeArrowheads="1"/>
              </p:cNvSpPr>
              <p:nvPr/>
            </p:nvSpPr>
            <p:spPr bwMode="auto">
              <a:xfrm>
                <a:off x="3708" y="2475"/>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7" name="Freeform 1227"/>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5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5"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8" name="Oval 1228"/>
              <p:cNvSpPr>
                <a:spLocks noChangeArrowheads="1"/>
              </p:cNvSpPr>
              <p:nvPr/>
            </p:nvSpPr>
            <p:spPr bwMode="auto">
              <a:xfrm>
                <a:off x="3643" y="2487"/>
                <a:ext cx="139"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9" name="Freeform 1229"/>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5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5"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1230"/>
              <p:cNvSpPr>
                <a:spLocks/>
              </p:cNvSpPr>
              <p:nvPr/>
            </p:nvSpPr>
            <p:spPr bwMode="auto">
              <a:xfrm>
                <a:off x="3754"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1231"/>
              <p:cNvSpPr>
                <a:spLocks/>
              </p:cNvSpPr>
              <p:nvPr/>
            </p:nvSpPr>
            <p:spPr bwMode="auto">
              <a:xfrm>
                <a:off x="3639"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1232"/>
              <p:cNvSpPr>
                <a:spLocks/>
              </p:cNvSpPr>
              <p:nvPr/>
            </p:nvSpPr>
            <p:spPr bwMode="auto">
              <a:xfrm>
                <a:off x="3644" y="2487"/>
                <a:ext cx="139" cy="139"/>
              </a:xfrm>
              <a:custGeom>
                <a:avLst/>
                <a:gdLst>
                  <a:gd name="T0" fmla="*/ 614 w 614"/>
                  <a:gd name="T1" fmla="*/ 307 h 614"/>
                  <a:gd name="T2" fmla="*/ 557 w 614"/>
                  <a:gd name="T3" fmla="*/ 485 h 614"/>
                  <a:gd name="T4" fmla="*/ 307 w 614"/>
                  <a:gd name="T5" fmla="*/ 614 h 614"/>
                  <a:gd name="T6" fmla="*/ 57 w 614"/>
                  <a:gd name="T7" fmla="*/ 485 h 614"/>
                  <a:gd name="T8" fmla="*/ 0 w 614"/>
                  <a:gd name="T9" fmla="*/ 307 h 614"/>
                  <a:gd name="T10" fmla="*/ 307 w 614"/>
                  <a:gd name="T11" fmla="*/ 0 h 614"/>
                  <a:gd name="T12" fmla="*/ 614 w 614"/>
                  <a:gd name="T13" fmla="*/ 307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7"/>
                    </a:moveTo>
                    <a:cubicBezTo>
                      <a:pt x="614" y="374"/>
                      <a:pt x="593" y="435"/>
                      <a:pt x="557" y="485"/>
                    </a:cubicBezTo>
                    <a:cubicBezTo>
                      <a:pt x="501" y="563"/>
                      <a:pt x="410" y="614"/>
                      <a:pt x="307" y="614"/>
                    </a:cubicBezTo>
                    <a:cubicBezTo>
                      <a:pt x="204" y="614"/>
                      <a:pt x="113" y="563"/>
                      <a:pt x="57" y="485"/>
                    </a:cubicBezTo>
                    <a:cubicBezTo>
                      <a:pt x="21" y="435"/>
                      <a:pt x="0" y="374"/>
                      <a:pt x="0" y="307"/>
                    </a:cubicBezTo>
                    <a:cubicBezTo>
                      <a:pt x="0" y="138"/>
                      <a:pt x="137" y="0"/>
                      <a:pt x="307" y="0"/>
                    </a:cubicBezTo>
                    <a:cubicBezTo>
                      <a:pt x="476" y="0"/>
                      <a:pt x="614" y="138"/>
                      <a:pt x="614" y="307"/>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1233"/>
              <p:cNvSpPr>
                <a:spLocks/>
              </p:cNvSpPr>
              <p:nvPr/>
            </p:nvSpPr>
            <p:spPr bwMode="auto">
              <a:xfrm>
                <a:off x="3656" y="2597"/>
                <a:ext cx="113"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3" y="130"/>
                      <a:pt x="444" y="78"/>
                      <a:pt x="500" y="0"/>
                    </a:cubicBezTo>
                    <a:lnTo>
                      <a:pt x="0" y="0"/>
                    </a:lnTo>
                    <a:cubicBezTo>
                      <a:pt x="55" y="78"/>
                      <a:pt x="146"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1234"/>
              <p:cNvSpPr>
                <a:spLocks/>
              </p:cNvSpPr>
              <p:nvPr/>
            </p:nvSpPr>
            <p:spPr bwMode="auto">
              <a:xfrm>
                <a:off x="3643" y="2487"/>
                <a:ext cx="71" cy="139"/>
              </a:xfrm>
              <a:custGeom>
                <a:avLst/>
                <a:gdLst>
                  <a:gd name="T0" fmla="*/ 315 w 315"/>
                  <a:gd name="T1" fmla="*/ 0 h 614"/>
                  <a:gd name="T2" fmla="*/ 8 w 315"/>
                  <a:gd name="T3" fmla="*/ 307 h 614"/>
                  <a:gd name="T4" fmla="*/ 65 w 315"/>
                  <a:gd name="T5" fmla="*/ 485 h 614"/>
                  <a:gd name="T6" fmla="*/ 315 w 315"/>
                  <a:gd name="T7" fmla="*/ 614 h 614"/>
                  <a:gd name="T8" fmla="*/ 307 w 315"/>
                  <a:gd name="T9" fmla="*/ 614 h 614"/>
                  <a:gd name="T10" fmla="*/ 57 w 315"/>
                  <a:gd name="T11" fmla="*/ 485 h 614"/>
                  <a:gd name="T12" fmla="*/ 0 w 315"/>
                  <a:gd name="T13" fmla="*/ 307 h 614"/>
                  <a:gd name="T14" fmla="*/ 307 w 315"/>
                  <a:gd name="T15" fmla="*/ 0 h 614"/>
                  <a:gd name="T16" fmla="*/ 315 w 315"/>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614">
                    <a:moveTo>
                      <a:pt x="315" y="0"/>
                    </a:moveTo>
                    <a:cubicBezTo>
                      <a:pt x="146" y="0"/>
                      <a:pt x="8" y="138"/>
                      <a:pt x="8" y="307"/>
                    </a:cubicBezTo>
                    <a:cubicBezTo>
                      <a:pt x="8" y="374"/>
                      <a:pt x="30" y="435"/>
                      <a:pt x="65" y="485"/>
                    </a:cubicBezTo>
                    <a:cubicBezTo>
                      <a:pt x="121" y="563"/>
                      <a:pt x="212" y="614"/>
                      <a:pt x="315" y="614"/>
                    </a:cubicBezTo>
                    <a:lnTo>
                      <a:pt x="307" y="614"/>
                    </a:lnTo>
                    <a:cubicBezTo>
                      <a:pt x="203" y="614"/>
                      <a:pt x="112" y="563"/>
                      <a:pt x="57" y="485"/>
                    </a:cubicBezTo>
                    <a:cubicBezTo>
                      <a:pt x="21" y="435"/>
                      <a:pt x="0" y="374"/>
                      <a:pt x="0" y="307"/>
                    </a:cubicBezTo>
                    <a:cubicBezTo>
                      <a:pt x="0" y="138"/>
                      <a:pt x="137" y="0"/>
                      <a:pt x="307" y="0"/>
                    </a:cubicBezTo>
                    <a:lnTo>
                      <a:pt x="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1235"/>
              <p:cNvSpPr>
                <a:spLocks/>
              </p:cNvSpPr>
              <p:nvPr/>
            </p:nvSpPr>
            <p:spPr bwMode="auto">
              <a:xfrm>
                <a:off x="3711" y="2597"/>
                <a:ext cx="58"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3" y="130"/>
                      <a:pt x="194" y="78"/>
                      <a:pt x="250" y="0"/>
                    </a:cubicBezTo>
                    <a:lnTo>
                      <a:pt x="258" y="0"/>
                    </a:lnTo>
                    <a:cubicBezTo>
                      <a:pt x="202" y="78"/>
                      <a:pt x="111"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6" name="Freeform 1236"/>
              <p:cNvSpPr>
                <a:spLocks/>
              </p:cNvSpPr>
              <p:nvPr/>
            </p:nvSpPr>
            <p:spPr bwMode="auto">
              <a:xfrm>
                <a:off x="3711" y="2487"/>
                <a:ext cx="71" cy="110"/>
              </a:xfrm>
              <a:custGeom>
                <a:avLst/>
                <a:gdLst>
                  <a:gd name="T0" fmla="*/ 250 w 315"/>
                  <a:gd name="T1" fmla="*/ 485 h 485"/>
                  <a:gd name="T2" fmla="*/ 307 w 315"/>
                  <a:gd name="T3" fmla="*/ 307 h 485"/>
                  <a:gd name="T4" fmla="*/ 0 w 315"/>
                  <a:gd name="T5" fmla="*/ 0 h 485"/>
                  <a:gd name="T6" fmla="*/ 8 w 315"/>
                  <a:gd name="T7" fmla="*/ 0 h 485"/>
                  <a:gd name="T8" fmla="*/ 315 w 315"/>
                  <a:gd name="T9" fmla="*/ 307 h 485"/>
                  <a:gd name="T10" fmla="*/ 258 w 315"/>
                  <a:gd name="T11" fmla="*/ 485 h 485"/>
                  <a:gd name="T12" fmla="*/ 250 w 315"/>
                  <a:gd name="T13" fmla="*/ 485 h 485"/>
                </a:gdLst>
                <a:ahLst/>
                <a:cxnLst>
                  <a:cxn ang="0">
                    <a:pos x="T0" y="T1"/>
                  </a:cxn>
                  <a:cxn ang="0">
                    <a:pos x="T2" y="T3"/>
                  </a:cxn>
                  <a:cxn ang="0">
                    <a:pos x="T4" y="T5"/>
                  </a:cxn>
                  <a:cxn ang="0">
                    <a:pos x="T6" y="T7"/>
                  </a:cxn>
                  <a:cxn ang="0">
                    <a:pos x="T8" y="T9"/>
                  </a:cxn>
                  <a:cxn ang="0">
                    <a:pos x="T10" y="T11"/>
                  </a:cxn>
                  <a:cxn ang="0">
                    <a:pos x="T12" y="T13"/>
                  </a:cxn>
                </a:cxnLst>
                <a:rect l="0" t="0" r="r" b="b"/>
                <a:pathLst>
                  <a:path w="315" h="485">
                    <a:moveTo>
                      <a:pt x="250" y="485"/>
                    </a:moveTo>
                    <a:cubicBezTo>
                      <a:pt x="285" y="435"/>
                      <a:pt x="307" y="374"/>
                      <a:pt x="307" y="307"/>
                    </a:cubicBezTo>
                    <a:cubicBezTo>
                      <a:pt x="307" y="138"/>
                      <a:pt x="169" y="0"/>
                      <a:pt x="0" y="0"/>
                    </a:cubicBezTo>
                    <a:lnTo>
                      <a:pt x="8" y="0"/>
                    </a:lnTo>
                    <a:cubicBezTo>
                      <a:pt x="177" y="0"/>
                      <a:pt x="315" y="138"/>
                      <a:pt x="315" y="307"/>
                    </a:cubicBezTo>
                    <a:cubicBezTo>
                      <a:pt x="315" y="374"/>
                      <a:pt x="293" y="435"/>
                      <a:pt x="258" y="485"/>
                    </a:cubicBezTo>
                    <a:lnTo>
                      <a:pt x="250" y="485"/>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Rectangle 1237"/>
              <p:cNvSpPr>
                <a:spLocks noChangeArrowheads="1"/>
              </p:cNvSpPr>
              <p:nvPr/>
            </p:nvSpPr>
            <p:spPr bwMode="auto">
              <a:xfrm>
                <a:off x="3546"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8" name="Rectangle 1238"/>
              <p:cNvSpPr>
                <a:spLocks noChangeArrowheads="1"/>
              </p:cNvSpPr>
              <p:nvPr/>
            </p:nvSpPr>
            <p:spPr bwMode="auto">
              <a:xfrm>
                <a:off x="3546"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9" name="Rectangle 1239"/>
              <p:cNvSpPr>
                <a:spLocks noChangeArrowheads="1"/>
              </p:cNvSpPr>
              <p:nvPr/>
            </p:nvSpPr>
            <p:spPr bwMode="auto">
              <a:xfrm>
                <a:off x="3555" y="2630"/>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0" name="Rectangle 1240"/>
              <p:cNvSpPr>
                <a:spLocks noChangeArrowheads="1"/>
              </p:cNvSpPr>
              <p:nvPr/>
            </p:nvSpPr>
            <p:spPr bwMode="auto">
              <a:xfrm>
                <a:off x="3555" y="2475"/>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1" name="Rectangle 1241"/>
              <p:cNvSpPr>
                <a:spLocks noChangeArrowheads="1"/>
              </p:cNvSpPr>
              <p:nvPr/>
            </p:nvSpPr>
            <p:spPr bwMode="auto">
              <a:xfrm>
                <a:off x="3546" y="2630"/>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2" name="Rectangle 1242"/>
              <p:cNvSpPr>
                <a:spLocks noChangeArrowheads="1"/>
              </p:cNvSpPr>
              <p:nvPr/>
            </p:nvSpPr>
            <p:spPr bwMode="auto">
              <a:xfrm>
                <a:off x="3546" y="2475"/>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1243"/>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4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4"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Oval 1244"/>
              <p:cNvSpPr>
                <a:spLocks noChangeArrowheads="1"/>
              </p:cNvSpPr>
              <p:nvPr/>
            </p:nvSpPr>
            <p:spPr bwMode="auto">
              <a:xfrm>
                <a:off x="3481" y="2487"/>
                <a:ext cx="140"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1245"/>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4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4"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1246"/>
              <p:cNvSpPr>
                <a:spLocks/>
              </p:cNvSpPr>
              <p:nvPr/>
            </p:nvSpPr>
            <p:spPr bwMode="auto">
              <a:xfrm>
                <a:off x="3592"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1247"/>
              <p:cNvSpPr>
                <a:spLocks/>
              </p:cNvSpPr>
              <p:nvPr/>
            </p:nvSpPr>
            <p:spPr bwMode="auto">
              <a:xfrm>
                <a:off x="3478"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1248"/>
              <p:cNvSpPr>
                <a:spLocks/>
              </p:cNvSpPr>
              <p:nvPr/>
            </p:nvSpPr>
            <p:spPr bwMode="auto">
              <a:xfrm>
                <a:off x="3482" y="2487"/>
                <a:ext cx="140" cy="139"/>
              </a:xfrm>
              <a:custGeom>
                <a:avLst/>
                <a:gdLst>
                  <a:gd name="T0" fmla="*/ 614 w 614"/>
                  <a:gd name="T1" fmla="*/ 306 h 614"/>
                  <a:gd name="T2" fmla="*/ 557 w 614"/>
                  <a:gd name="T3" fmla="*/ 484 h 614"/>
                  <a:gd name="T4" fmla="*/ 307 w 614"/>
                  <a:gd name="T5" fmla="*/ 614 h 614"/>
                  <a:gd name="T6" fmla="*/ 57 w 614"/>
                  <a:gd name="T7" fmla="*/ 484 h 614"/>
                  <a:gd name="T8" fmla="*/ 0 w 614"/>
                  <a:gd name="T9" fmla="*/ 306 h 614"/>
                  <a:gd name="T10" fmla="*/ 307 w 614"/>
                  <a:gd name="T11" fmla="*/ 0 h 614"/>
                  <a:gd name="T12" fmla="*/ 614 w 614"/>
                  <a:gd name="T13" fmla="*/ 306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6"/>
                    </a:moveTo>
                    <a:cubicBezTo>
                      <a:pt x="614" y="373"/>
                      <a:pt x="592" y="434"/>
                      <a:pt x="557" y="484"/>
                    </a:cubicBezTo>
                    <a:cubicBezTo>
                      <a:pt x="501" y="562"/>
                      <a:pt x="410" y="614"/>
                      <a:pt x="307" y="614"/>
                    </a:cubicBezTo>
                    <a:cubicBezTo>
                      <a:pt x="203" y="614"/>
                      <a:pt x="112" y="562"/>
                      <a:pt x="57" y="484"/>
                    </a:cubicBezTo>
                    <a:cubicBezTo>
                      <a:pt x="21" y="434"/>
                      <a:pt x="0" y="373"/>
                      <a:pt x="0" y="306"/>
                    </a:cubicBezTo>
                    <a:cubicBezTo>
                      <a:pt x="0" y="137"/>
                      <a:pt x="137" y="0"/>
                      <a:pt x="307" y="0"/>
                    </a:cubicBezTo>
                    <a:cubicBezTo>
                      <a:pt x="476" y="0"/>
                      <a:pt x="614" y="137"/>
                      <a:pt x="614" y="306"/>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1249"/>
              <p:cNvSpPr>
                <a:spLocks/>
              </p:cNvSpPr>
              <p:nvPr/>
            </p:nvSpPr>
            <p:spPr bwMode="auto">
              <a:xfrm>
                <a:off x="3494" y="2597"/>
                <a:ext cx="114"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4" y="130"/>
                      <a:pt x="445" y="78"/>
                      <a:pt x="500" y="0"/>
                    </a:cubicBezTo>
                    <a:lnTo>
                      <a:pt x="0" y="0"/>
                    </a:lnTo>
                    <a:cubicBezTo>
                      <a:pt x="56" y="78"/>
                      <a:pt x="147"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1250"/>
              <p:cNvSpPr>
                <a:spLocks/>
              </p:cNvSpPr>
              <p:nvPr/>
            </p:nvSpPr>
            <p:spPr bwMode="auto">
              <a:xfrm>
                <a:off x="3481" y="2487"/>
                <a:ext cx="72" cy="139"/>
              </a:xfrm>
              <a:custGeom>
                <a:avLst/>
                <a:gdLst>
                  <a:gd name="T0" fmla="*/ 316 w 316"/>
                  <a:gd name="T1" fmla="*/ 0 h 614"/>
                  <a:gd name="T2" fmla="*/ 9 w 316"/>
                  <a:gd name="T3" fmla="*/ 306 h 614"/>
                  <a:gd name="T4" fmla="*/ 66 w 316"/>
                  <a:gd name="T5" fmla="*/ 484 h 614"/>
                  <a:gd name="T6" fmla="*/ 316 w 316"/>
                  <a:gd name="T7" fmla="*/ 614 h 614"/>
                  <a:gd name="T8" fmla="*/ 307 w 316"/>
                  <a:gd name="T9" fmla="*/ 614 h 614"/>
                  <a:gd name="T10" fmla="*/ 57 w 316"/>
                  <a:gd name="T11" fmla="*/ 484 h 614"/>
                  <a:gd name="T12" fmla="*/ 0 w 316"/>
                  <a:gd name="T13" fmla="*/ 306 h 614"/>
                  <a:gd name="T14" fmla="*/ 307 w 316"/>
                  <a:gd name="T15" fmla="*/ 0 h 614"/>
                  <a:gd name="T16" fmla="*/ 316 w 316"/>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614">
                    <a:moveTo>
                      <a:pt x="316" y="0"/>
                    </a:moveTo>
                    <a:cubicBezTo>
                      <a:pt x="146" y="0"/>
                      <a:pt x="9" y="137"/>
                      <a:pt x="9" y="306"/>
                    </a:cubicBezTo>
                    <a:cubicBezTo>
                      <a:pt x="9" y="373"/>
                      <a:pt x="30" y="434"/>
                      <a:pt x="66" y="484"/>
                    </a:cubicBezTo>
                    <a:cubicBezTo>
                      <a:pt x="122" y="562"/>
                      <a:pt x="213" y="614"/>
                      <a:pt x="316" y="614"/>
                    </a:cubicBezTo>
                    <a:lnTo>
                      <a:pt x="307" y="614"/>
                    </a:lnTo>
                    <a:cubicBezTo>
                      <a:pt x="204" y="614"/>
                      <a:pt x="113" y="562"/>
                      <a:pt x="57" y="484"/>
                    </a:cubicBezTo>
                    <a:cubicBezTo>
                      <a:pt x="22" y="434"/>
                      <a:pt x="0" y="373"/>
                      <a:pt x="0" y="306"/>
                    </a:cubicBezTo>
                    <a:cubicBezTo>
                      <a:pt x="0" y="137"/>
                      <a:pt x="138" y="0"/>
                      <a:pt x="307" y="0"/>
                    </a:cubicBezTo>
                    <a:lnTo>
                      <a:pt x="3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1251"/>
              <p:cNvSpPr>
                <a:spLocks/>
              </p:cNvSpPr>
              <p:nvPr/>
            </p:nvSpPr>
            <p:spPr bwMode="auto">
              <a:xfrm>
                <a:off x="3549" y="2597"/>
                <a:ext cx="59"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4" y="130"/>
                      <a:pt x="195" y="78"/>
                      <a:pt x="250" y="0"/>
                    </a:cubicBezTo>
                    <a:lnTo>
                      <a:pt x="258" y="0"/>
                    </a:lnTo>
                    <a:cubicBezTo>
                      <a:pt x="203" y="78"/>
                      <a:pt x="112"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1252"/>
              <p:cNvSpPr>
                <a:spLocks/>
              </p:cNvSpPr>
              <p:nvPr/>
            </p:nvSpPr>
            <p:spPr bwMode="auto">
              <a:xfrm>
                <a:off x="3549" y="2487"/>
                <a:ext cx="72" cy="110"/>
              </a:xfrm>
              <a:custGeom>
                <a:avLst/>
                <a:gdLst>
                  <a:gd name="T0" fmla="*/ 250 w 315"/>
                  <a:gd name="T1" fmla="*/ 484 h 484"/>
                  <a:gd name="T2" fmla="*/ 307 w 315"/>
                  <a:gd name="T3" fmla="*/ 306 h 484"/>
                  <a:gd name="T4" fmla="*/ 0 w 315"/>
                  <a:gd name="T5" fmla="*/ 0 h 484"/>
                  <a:gd name="T6" fmla="*/ 8 w 315"/>
                  <a:gd name="T7" fmla="*/ 0 h 484"/>
                  <a:gd name="T8" fmla="*/ 315 w 315"/>
                  <a:gd name="T9" fmla="*/ 306 h 484"/>
                  <a:gd name="T10" fmla="*/ 258 w 315"/>
                  <a:gd name="T11" fmla="*/ 484 h 484"/>
                  <a:gd name="T12" fmla="*/ 250 w 315"/>
                  <a:gd name="T13" fmla="*/ 484 h 484"/>
                </a:gdLst>
                <a:ahLst/>
                <a:cxnLst>
                  <a:cxn ang="0">
                    <a:pos x="T0" y="T1"/>
                  </a:cxn>
                  <a:cxn ang="0">
                    <a:pos x="T2" y="T3"/>
                  </a:cxn>
                  <a:cxn ang="0">
                    <a:pos x="T4" y="T5"/>
                  </a:cxn>
                  <a:cxn ang="0">
                    <a:pos x="T6" y="T7"/>
                  </a:cxn>
                  <a:cxn ang="0">
                    <a:pos x="T8" y="T9"/>
                  </a:cxn>
                  <a:cxn ang="0">
                    <a:pos x="T10" y="T11"/>
                  </a:cxn>
                  <a:cxn ang="0">
                    <a:pos x="T12" y="T13"/>
                  </a:cxn>
                </a:cxnLst>
                <a:rect l="0" t="0" r="r" b="b"/>
                <a:pathLst>
                  <a:path w="315" h="484">
                    <a:moveTo>
                      <a:pt x="250" y="484"/>
                    </a:moveTo>
                    <a:cubicBezTo>
                      <a:pt x="286" y="434"/>
                      <a:pt x="307" y="373"/>
                      <a:pt x="307" y="306"/>
                    </a:cubicBezTo>
                    <a:cubicBezTo>
                      <a:pt x="307" y="137"/>
                      <a:pt x="170" y="0"/>
                      <a:pt x="0" y="0"/>
                    </a:cubicBezTo>
                    <a:lnTo>
                      <a:pt x="8" y="0"/>
                    </a:lnTo>
                    <a:cubicBezTo>
                      <a:pt x="178" y="0"/>
                      <a:pt x="315" y="137"/>
                      <a:pt x="315" y="306"/>
                    </a:cubicBezTo>
                    <a:cubicBezTo>
                      <a:pt x="315" y="373"/>
                      <a:pt x="294" y="434"/>
                      <a:pt x="258" y="484"/>
                    </a:cubicBezTo>
                    <a:lnTo>
                      <a:pt x="250" y="484"/>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Rectangle 1253"/>
              <p:cNvSpPr>
                <a:spLocks noChangeArrowheads="1"/>
              </p:cNvSpPr>
              <p:nvPr/>
            </p:nvSpPr>
            <p:spPr bwMode="auto">
              <a:xfrm>
                <a:off x="3738" y="2678"/>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4" name="Rectangle 1254"/>
              <p:cNvSpPr>
                <a:spLocks noChangeArrowheads="1"/>
              </p:cNvSpPr>
              <p:nvPr/>
            </p:nvSpPr>
            <p:spPr bwMode="auto">
              <a:xfrm>
                <a:off x="375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1255"/>
              <p:cNvSpPr>
                <a:spLocks/>
              </p:cNvSpPr>
              <p:nvPr/>
            </p:nvSpPr>
            <p:spPr bwMode="auto">
              <a:xfrm>
                <a:off x="3748"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1256"/>
              <p:cNvSpPr>
                <a:spLocks/>
              </p:cNvSpPr>
              <p:nvPr/>
            </p:nvSpPr>
            <p:spPr bwMode="auto">
              <a:xfrm>
                <a:off x="3778"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1257"/>
              <p:cNvSpPr>
                <a:spLocks/>
              </p:cNvSpPr>
              <p:nvPr/>
            </p:nvSpPr>
            <p:spPr bwMode="auto">
              <a:xfrm>
                <a:off x="3748"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1258"/>
              <p:cNvSpPr>
                <a:spLocks/>
              </p:cNvSpPr>
              <p:nvPr/>
            </p:nvSpPr>
            <p:spPr bwMode="auto">
              <a:xfrm>
                <a:off x="374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9" name="Rectangle 1259"/>
              <p:cNvSpPr>
                <a:spLocks noChangeArrowheads="1"/>
              </p:cNvSpPr>
              <p:nvPr/>
            </p:nvSpPr>
            <p:spPr bwMode="auto">
              <a:xfrm>
                <a:off x="3814"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1260"/>
              <p:cNvSpPr>
                <a:spLocks/>
              </p:cNvSpPr>
              <p:nvPr/>
            </p:nvSpPr>
            <p:spPr bwMode="auto">
              <a:xfrm>
                <a:off x="3806"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1" name="Freeform 1261"/>
              <p:cNvSpPr>
                <a:spLocks/>
              </p:cNvSpPr>
              <p:nvPr/>
            </p:nvSpPr>
            <p:spPr bwMode="auto">
              <a:xfrm>
                <a:off x="383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2" name="Freeform 1262"/>
              <p:cNvSpPr>
                <a:spLocks/>
              </p:cNvSpPr>
              <p:nvPr/>
            </p:nvSpPr>
            <p:spPr bwMode="auto">
              <a:xfrm>
                <a:off x="3806"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3" name="Freeform 1263"/>
              <p:cNvSpPr>
                <a:spLocks/>
              </p:cNvSpPr>
              <p:nvPr/>
            </p:nvSpPr>
            <p:spPr bwMode="auto">
              <a:xfrm>
                <a:off x="380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4" name="Rectangle 1264"/>
              <p:cNvSpPr>
                <a:spLocks noChangeArrowheads="1"/>
              </p:cNvSpPr>
              <p:nvPr/>
            </p:nvSpPr>
            <p:spPr bwMode="auto">
              <a:xfrm>
                <a:off x="3871"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5" name="Freeform 1265"/>
              <p:cNvSpPr>
                <a:spLocks/>
              </p:cNvSpPr>
              <p:nvPr/>
            </p:nvSpPr>
            <p:spPr bwMode="auto">
              <a:xfrm>
                <a:off x="3863"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6" name="Freeform 1266"/>
              <p:cNvSpPr>
                <a:spLocks/>
              </p:cNvSpPr>
              <p:nvPr/>
            </p:nvSpPr>
            <p:spPr bwMode="auto">
              <a:xfrm>
                <a:off x="3894"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7" name="Freeform 1267"/>
              <p:cNvSpPr>
                <a:spLocks/>
              </p:cNvSpPr>
              <p:nvPr/>
            </p:nvSpPr>
            <p:spPr bwMode="auto">
              <a:xfrm>
                <a:off x="3863"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8" name="Freeform 1268"/>
              <p:cNvSpPr>
                <a:spLocks/>
              </p:cNvSpPr>
              <p:nvPr/>
            </p:nvSpPr>
            <p:spPr bwMode="auto">
              <a:xfrm>
                <a:off x="3863"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Rectangle 1269"/>
              <p:cNvSpPr>
                <a:spLocks noChangeArrowheads="1"/>
              </p:cNvSpPr>
              <p:nvPr/>
            </p:nvSpPr>
            <p:spPr bwMode="auto">
              <a:xfrm>
                <a:off x="3929"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270"/>
              <p:cNvSpPr>
                <a:spLocks/>
              </p:cNvSpPr>
              <p:nvPr/>
            </p:nvSpPr>
            <p:spPr bwMode="auto">
              <a:xfrm>
                <a:off x="3921"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Freeform 1271"/>
              <p:cNvSpPr>
                <a:spLocks/>
              </p:cNvSpPr>
              <p:nvPr/>
            </p:nvSpPr>
            <p:spPr bwMode="auto">
              <a:xfrm>
                <a:off x="3951"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272"/>
              <p:cNvSpPr>
                <a:spLocks/>
              </p:cNvSpPr>
              <p:nvPr/>
            </p:nvSpPr>
            <p:spPr bwMode="auto">
              <a:xfrm>
                <a:off x="3921"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273"/>
              <p:cNvSpPr>
                <a:spLocks/>
              </p:cNvSpPr>
              <p:nvPr/>
            </p:nvSpPr>
            <p:spPr bwMode="auto">
              <a:xfrm>
                <a:off x="3921"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Rectangle 1274"/>
              <p:cNvSpPr>
                <a:spLocks noChangeArrowheads="1"/>
              </p:cNvSpPr>
              <p:nvPr/>
            </p:nvSpPr>
            <p:spPr bwMode="auto">
              <a:xfrm>
                <a:off x="3987"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275"/>
              <p:cNvSpPr>
                <a:spLocks/>
              </p:cNvSpPr>
              <p:nvPr/>
            </p:nvSpPr>
            <p:spPr bwMode="auto">
              <a:xfrm>
                <a:off x="3979"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Freeform 1276"/>
              <p:cNvSpPr>
                <a:spLocks/>
              </p:cNvSpPr>
              <p:nvPr/>
            </p:nvSpPr>
            <p:spPr bwMode="auto">
              <a:xfrm>
                <a:off x="4009"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277"/>
              <p:cNvSpPr>
                <a:spLocks/>
              </p:cNvSpPr>
              <p:nvPr/>
            </p:nvSpPr>
            <p:spPr bwMode="auto">
              <a:xfrm>
                <a:off x="3979"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278"/>
              <p:cNvSpPr>
                <a:spLocks/>
              </p:cNvSpPr>
              <p:nvPr/>
            </p:nvSpPr>
            <p:spPr bwMode="auto">
              <a:xfrm>
                <a:off x="3979"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Rectangle 1279"/>
              <p:cNvSpPr>
                <a:spLocks noChangeArrowheads="1"/>
              </p:cNvSpPr>
              <p:nvPr/>
            </p:nvSpPr>
            <p:spPr bwMode="auto">
              <a:xfrm>
                <a:off x="4044"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280"/>
              <p:cNvSpPr>
                <a:spLocks/>
              </p:cNvSpPr>
              <p:nvPr/>
            </p:nvSpPr>
            <p:spPr bwMode="auto">
              <a:xfrm>
                <a:off x="4036"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281"/>
              <p:cNvSpPr>
                <a:spLocks/>
              </p:cNvSpPr>
              <p:nvPr/>
            </p:nvSpPr>
            <p:spPr bwMode="auto">
              <a:xfrm>
                <a:off x="4067"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282"/>
              <p:cNvSpPr>
                <a:spLocks/>
              </p:cNvSpPr>
              <p:nvPr/>
            </p:nvSpPr>
            <p:spPr bwMode="auto">
              <a:xfrm>
                <a:off x="4036"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283"/>
              <p:cNvSpPr>
                <a:spLocks/>
              </p:cNvSpPr>
              <p:nvPr/>
            </p:nvSpPr>
            <p:spPr bwMode="auto">
              <a:xfrm>
                <a:off x="403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Rectangle 1284"/>
              <p:cNvSpPr>
                <a:spLocks noChangeArrowheads="1"/>
              </p:cNvSpPr>
              <p:nvPr/>
            </p:nvSpPr>
            <p:spPr bwMode="auto">
              <a:xfrm>
                <a:off x="4102"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285"/>
              <p:cNvSpPr>
                <a:spLocks/>
              </p:cNvSpPr>
              <p:nvPr/>
            </p:nvSpPr>
            <p:spPr bwMode="auto">
              <a:xfrm>
                <a:off x="4094"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286"/>
              <p:cNvSpPr>
                <a:spLocks/>
              </p:cNvSpPr>
              <p:nvPr/>
            </p:nvSpPr>
            <p:spPr bwMode="auto">
              <a:xfrm>
                <a:off x="4124"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287"/>
              <p:cNvSpPr>
                <a:spLocks/>
              </p:cNvSpPr>
              <p:nvPr/>
            </p:nvSpPr>
            <p:spPr bwMode="auto">
              <a:xfrm>
                <a:off x="4094"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288"/>
              <p:cNvSpPr>
                <a:spLocks/>
              </p:cNvSpPr>
              <p:nvPr/>
            </p:nvSpPr>
            <p:spPr bwMode="auto">
              <a:xfrm>
                <a:off x="4094"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Rectangle 1289"/>
              <p:cNvSpPr>
                <a:spLocks noChangeArrowheads="1"/>
              </p:cNvSpPr>
              <p:nvPr/>
            </p:nvSpPr>
            <p:spPr bwMode="auto">
              <a:xfrm>
                <a:off x="4160"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290"/>
              <p:cNvSpPr>
                <a:spLocks/>
              </p:cNvSpPr>
              <p:nvPr/>
            </p:nvSpPr>
            <p:spPr bwMode="auto">
              <a:xfrm>
                <a:off x="4152"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1291"/>
              <p:cNvSpPr>
                <a:spLocks/>
              </p:cNvSpPr>
              <p:nvPr/>
            </p:nvSpPr>
            <p:spPr bwMode="auto">
              <a:xfrm>
                <a:off x="4182"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292"/>
              <p:cNvSpPr>
                <a:spLocks/>
              </p:cNvSpPr>
              <p:nvPr/>
            </p:nvSpPr>
            <p:spPr bwMode="auto">
              <a:xfrm>
                <a:off x="4152"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293"/>
              <p:cNvSpPr>
                <a:spLocks/>
              </p:cNvSpPr>
              <p:nvPr/>
            </p:nvSpPr>
            <p:spPr bwMode="auto">
              <a:xfrm>
                <a:off x="415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Rectangle 1294"/>
              <p:cNvSpPr>
                <a:spLocks noChangeArrowheads="1"/>
              </p:cNvSpPr>
              <p:nvPr/>
            </p:nvSpPr>
            <p:spPr bwMode="auto">
              <a:xfrm>
                <a:off x="3734" y="197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295"/>
              <p:cNvSpPr>
                <a:spLocks/>
              </p:cNvSpPr>
              <p:nvPr/>
            </p:nvSpPr>
            <p:spPr bwMode="auto">
              <a:xfrm>
                <a:off x="3743" y="1970"/>
                <a:ext cx="12" cy="5"/>
              </a:xfrm>
              <a:custGeom>
                <a:avLst/>
                <a:gdLst>
                  <a:gd name="T0" fmla="*/ 54 w 54"/>
                  <a:gd name="T1" fmla="*/ 0 h 21"/>
                  <a:gd name="T2" fmla="*/ 24 w 54"/>
                  <a:gd name="T3" fmla="*/ 15 h 21"/>
                  <a:gd name="T4" fmla="*/ 0 w 54"/>
                  <a:gd name="T5" fmla="*/ 15 h 21"/>
                  <a:gd name="T6" fmla="*/ 0 w 54"/>
                  <a:gd name="T7" fmla="*/ 0 h 21"/>
                  <a:gd name="T8" fmla="*/ 54 w 54"/>
                  <a:gd name="T9" fmla="*/ 0 h 21"/>
                </a:gdLst>
                <a:ahLst/>
                <a:cxnLst>
                  <a:cxn ang="0">
                    <a:pos x="T0" y="T1"/>
                  </a:cxn>
                  <a:cxn ang="0">
                    <a:pos x="T2" y="T3"/>
                  </a:cxn>
                  <a:cxn ang="0">
                    <a:pos x="T4" y="T5"/>
                  </a:cxn>
                  <a:cxn ang="0">
                    <a:pos x="T6" y="T7"/>
                  </a:cxn>
                  <a:cxn ang="0">
                    <a:pos x="T8" y="T9"/>
                  </a:cxn>
                </a:cxnLst>
                <a:rect l="0" t="0" r="r" b="b"/>
                <a:pathLst>
                  <a:path w="54" h="21">
                    <a:moveTo>
                      <a:pt x="54" y="0"/>
                    </a:moveTo>
                    <a:cubicBezTo>
                      <a:pt x="54" y="0"/>
                      <a:pt x="31" y="17"/>
                      <a:pt x="24" y="15"/>
                    </a:cubicBezTo>
                    <a:cubicBezTo>
                      <a:pt x="16" y="14"/>
                      <a:pt x="5" y="21"/>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Rectangle 1296"/>
              <p:cNvSpPr>
                <a:spLocks noChangeArrowheads="1"/>
              </p:cNvSpPr>
              <p:nvPr/>
            </p:nvSpPr>
            <p:spPr bwMode="auto">
              <a:xfrm>
                <a:off x="3761" y="1982"/>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7" name="Rectangle 1297"/>
              <p:cNvSpPr>
                <a:spLocks noChangeArrowheads="1"/>
              </p:cNvSpPr>
              <p:nvPr/>
            </p:nvSpPr>
            <p:spPr bwMode="auto">
              <a:xfrm>
                <a:off x="3761" y="198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298"/>
              <p:cNvSpPr>
                <a:spLocks/>
              </p:cNvSpPr>
              <p:nvPr/>
            </p:nvSpPr>
            <p:spPr bwMode="auto">
              <a:xfrm>
                <a:off x="3743" y="1973"/>
                <a:ext cx="7" cy="5"/>
              </a:xfrm>
              <a:custGeom>
                <a:avLst/>
                <a:gdLst>
                  <a:gd name="T0" fmla="*/ 34 w 34"/>
                  <a:gd name="T1" fmla="*/ 3 h 25"/>
                  <a:gd name="T2" fmla="*/ 0 w 34"/>
                  <a:gd name="T3" fmla="*/ 0 h 25"/>
                  <a:gd name="T4" fmla="*/ 0 w 34"/>
                  <a:gd name="T5" fmla="*/ 25 h 25"/>
                  <a:gd name="T6" fmla="*/ 34 w 34"/>
                  <a:gd name="T7" fmla="*/ 22 h 25"/>
                  <a:gd name="T8" fmla="*/ 34 w 34"/>
                  <a:gd name="T9" fmla="*/ 3 h 25"/>
                </a:gdLst>
                <a:ahLst/>
                <a:cxnLst>
                  <a:cxn ang="0">
                    <a:pos x="T0" y="T1"/>
                  </a:cxn>
                  <a:cxn ang="0">
                    <a:pos x="T2" y="T3"/>
                  </a:cxn>
                  <a:cxn ang="0">
                    <a:pos x="T4" y="T5"/>
                  </a:cxn>
                  <a:cxn ang="0">
                    <a:pos x="T6" y="T7"/>
                  </a:cxn>
                  <a:cxn ang="0">
                    <a:pos x="T8" y="T9"/>
                  </a:cxn>
                </a:cxnLst>
                <a:rect l="0" t="0" r="r" b="b"/>
                <a:pathLst>
                  <a:path w="34" h="25">
                    <a:moveTo>
                      <a:pt x="34" y="3"/>
                    </a:moveTo>
                    <a:lnTo>
                      <a:pt x="0" y="0"/>
                    </a:lnTo>
                    <a:lnTo>
                      <a:pt x="0" y="25"/>
                    </a:lnTo>
                    <a:lnTo>
                      <a:pt x="34" y="22"/>
                    </a:lnTo>
                    <a:lnTo>
                      <a:pt x="34" y="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299"/>
              <p:cNvSpPr>
                <a:spLocks/>
              </p:cNvSpPr>
              <p:nvPr/>
            </p:nvSpPr>
            <p:spPr bwMode="auto">
              <a:xfrm>
                <a:off x="3749" y="1975"/>
                <a:ext cx="13" cy="8"/>
              </a:xfrm>
              <a:custGeom>
                <a:avLst/>
                <a:gdLst>
                  <a:gd name="T0" fmla="*/ 3 w 56"/>
                  <a:gd name="T1" fmla="*/ 0 h 38"/>
                  <a:gd name="T2" fmla="*/ 3 w 56"/>
                  <a:gd name="T3" fmla="*/ 0 h 38"/>
                  <a:gd name="T4" fmla="*/ 24 w 56"/>
                  <a:gd name="T5" fmla="*/ 6 h 38"/>
                  <a:gd name="T6" fmla="*/ 53 w 56"/>
                  <a:gd name="T7" fmla="*/ 31 h 38"/>
                  <a:gd name="T8" fmla="*/ 55 w 56"/>
                  <a:gd name="T9" fmla="*/ 32 h 38"/>
                  <a:gd name="T10" fmla="*/ 54 w 56"/>
                  <a:gd name="T11" fmla="*/ 35 h 38"/>
                  <a:gd name="T12" fmla="*/ 23 w 56"/>
                  <a:gd name="T13" fmla="*/ 10 h 38"/>
                  <a:gd name="T14" fmla="*/ 2 w 56"/>
                  <a:gd name="T15" fmla="*/ 5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2"/>
                      <a:pt x="19" y="4"/>
                      <a:pt x="24" y="6"/>
                    </a:cubicBezTo>
                    <a:cubicBezTo>
                      <a:pt x="31" y="9"/>
                      <a:pt x="44" y="34"/>
                      <a:pt x="53" y="31"/>
                    </a:cubicBezTo>
                    <a:cubicBezTo>
                      <a:pt x="54" y="30"/>
                      <a:pt x="55" y="31"/>
                      <a:pt x="55" y="32"/>
                    </a:cubicBezTo>
                    <a:cubicBezTo>
                      <a:pt x="56" y="33"/>
                      <a:pt x="55" y="34"/>
                      <a:pt x="54" y="35"/>
                    </a:cubicBezTo>
                    <a:cubicBezTo>
                      <a:pt x="43" y="38"/>
                      <a:pt x="30" y="13"/>
                      <a:pt x="23" y="10"/>
                    </a:cubicBezTo>
                    <a:cubicBezTo>
                      <a:pt x="17" y="8"/>
                      <a:pt x="11" y="6"/>
                      <a:pt x="2" y="5"/>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300"/>
              <p:cNvSpPr>
                <a:spLocks/>
              </p:cNvSpPr>
              <p:nvPr/>
            </p:nvSpPr>
            <p:spPr bwMode="auto">
              <a:xfrm>
                <a:off x="3778" y="1991"/>
                <a:ext cx="7" cy="6"/>
              </a:xfrm>
              <a:custGeom>
                <a:avLst/>
                <a:gdLst>
                  <a:gd name="T0" fmla="*/ 0 w 34"/>
                  <a:gd name="T1" fmla="*/ 22 h 26"/>
                  <a:gd name="T2" fmla="*/ 34 w 34"/>
                  <a:gd name="T3" fmla="*/ 26 h 26"/>
                  <a:gd name="T4" fmla="*/ 34 w 34"/>
                  <a:gd name="T5" fmla="*/ 0 h 26"/>
                  <a:gd name="T6" fmla="*/ 0 w 34"/>
                  <a:gd name="T7" fmla="*/ 4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4"/>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301"/>
              <p:cNvSpPr>
                <a:spLocks/>
              </p:cNvSpPr>
              <p:nvPr/>
            </p:nvSpPr>
            <p:spPr bwMode="auto">
              <a:xfrm>
                <a:off x="3764" y="1984"/>
                <a:ext cx="17" cy="11"/>
              </a:xfrm>
              <a:custGeom>
                <a:avLst/>
                <a:gdLst>
                  <a:gd name="T0" fmla="*/ 2 w 73"/>
                  <a:gd name="T1" fmla="*/ 0 h 47"/>
                  <a:gd name="T2" fmla="*/ 4 w 73"/>
                  <a:gd name="T3" fmla="*/ 2 h 47"/>
                  <a:gd name="T4" fmla="*/ 70 w 73"/>
                  <a:gd name="T5" fmla="*/ 43 h 47"/>
                  <a:gd name="T6" fmla="*/ 73 w 73"/>
                  <a:gd name="T7" fmla="*/ 45 h 47"/>
                  <a:gd name="T8" fmla="*/ 70 w 73"/>
                  <a:gd name="T9" fmla="*/ 47 h 47"/>
                  <a:gd name="T10" fmla="*/ 70 w 73"/>
                  <a:gd name="T11" fmla="*/ 47 h 47"/>
                  <a:gd name="T12" fmla="*/ 0 w 73"/>
                  <a:gd name="T13" fmla="*/ 3 h 47"/>
                  <a:gd name="T14" fmla="*/ 2 w 73"/>
                  <a:gd name="T15" fmla="*/ 1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3"/>
                      <a:pt x="70" y="43"/>
                    </a:cubicBezTo>
                    <a:cubicBezTo>
                      <a:pt x="72" y="43"/>
                      <a:pt x="73" y="44"/>
                      <a:pt x="73" y="45"/>
                    </a:cubicBezTo>
                    <a:cubicBezTo>
                      <a:pt x="72" y="46"/>
                      <a:pt x="72" y="47"/>
                      <a:pt x="70" y="47"/>
                    </a:cubicBezTo>
                    <a:lnTo>
                      <a:pt x="70" y="47"/>
                    </a:lnTo>
                    <a:cubicBezTo>
                      <a:pt x="44" y="47"/>
                      <a:pt x="4" y="20"/>
                      <a:pt x="0" y="3"/>
                    </a:cubicBezTo>
                    <a:cubicBezTo>
                      <a:pt x="0" y="2"/>
                      <a:pt x="1" y="1"/>
                      <a:pt x="2" y="1"/>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302"/>
              <p:cNvSpPr>
                <a:spLocks/>
              </p:cNvSpPr>
              <p:nvPr/>
            </p:nvSpPr>
            <p:spPr bwMode="auto">
              <a:xfrm>
                <a:off x="3761" y="1982"/>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303"/>
              <p:cNvSpPr>
                <a:spLocks/>
              </p:cNvSpPr>
              <p:nvPr/>
            </p:nvSpPr>
            <p:spPr bwMode="auto">
              <a:xfrm>
                <a:off x="3763" y="1983"/>
                <a:ext cx="3" cy="4"/>
              </a:xfrm>
              <a:custGeom>
                <a:avLst/>
                <a:gdLst>
                  <a:gd name="T0" fmla="*/ 6 w 15"/>
                  <a:gd name="T1" fmla="*/ 14 h 14"/>
                  <a:gd name="T2" fmla="*/ 4 w 15"/>
                  <a:gd name="T3" fmla="*/ 2 h 14"/>
                  <a:gd name="T4" fmla="*/ 12 w 15"/>
                  <a:gd name="T5" fmla="*/ 3 h 14"/>
                  <a:gd name="T6" fmla="*/ 6 w 15"/>
                  <a:gd name="T7" fmla="*/ 14 h 14"/>
                </a:gdLst>
                <a:ahLst/>
                <a:cxnLst>
                  <a:cxn ang="0">
                    <a:pos x="T0" y="T1"/>
                  </a:cxn>
                  <a:cxn ang="0">
                    <a:pos x="T2" y="T3"/>
                  </a:cxn>
                  <a:cxn ang="0">
                    <a:pos x="T4" y="T5"/>
                  </a:cxn>
                  <a:cxn ang="0">
                    <a:pos x="T6" y="T7"/>
                  </a:cxn>
                </a:cxnLst>
                <a:rect l="0" t="0" r="r" b="b"/>
                <a:pathLst>
                  <a:path w="15" h="14">
                    <a:moveTo>
                      <a:pt x="6" y="14"/>
                    </a:moveTo>
                    <a:cubicBezTo>
                      <a:pt x="6" y="14"/>
                      <a:pt x="0" y="3"/>
                      <a:pt x="4" y="2"/>
                    </a:cubicBezTo>
                    <a:cubicBezTo>
                      <a:pt x="8" y="0"/>
                      <a:pt x="10" y="0"/>
                      <a:pt x="12" y="3"/>
                    </a:cubicBezTo>
                    <a:cubicBezTo>
                      <a:pt x="15" y="6"/>
                      <a:pt x="6" y="14"/>
                      <a:pt x="6" y="14"/>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304"/>
              <p:cNvSpPr>
                <a:spLocks/>
              </p:cNvSpPr>
              <p:nvPr/>
            </p:nvSpPr>
            <p:spPr bwMode="auto">
              <a:xfrm>
                <a:off x="3750" y="1974"/>
                <a:ext cx="11" cy="9"/>
              </a:xfrm>
              <a:custGeom>
                <a:avLst/>
                <a:gdLst>
                  <a:gd name="T0" fmla="*/ 50 w 50"/>
                  <a:gd name="T1" fmla="*/ 31 h 36"/>
                  <a:gd name="T2" fmla="*/ 21 w 50"/>
                  <a:gd name="T3" fmla="*/ 6 h 36"/>
                  <a:gd name="T4" fmla="*/ 0 w 50"/>
                  <a:gd name="T5" fmla="*/ 0 h 36"/>
                  <a:gd name="T6" fmla="*/ 0 w 50"/>
                  <a:gd name="T7" fmla="*/ 2 h 36"/>
                  <a:gd name="T8" fmla="*/ 21 w 50"/>
                  <a:gd name="T9" fmla="*/ 8 h 36"/>
                  <a:gd name="T10" fmla="*/ 50 w 50"/>
                  <a:gd name="T11" fmla="*/ 33 h 36"/>
                  <a:gd name="T12" fmla="*/ 50 w 50"/>
                  <a:gd name="T13" fmla="*/ 31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50" y="31"/>
                    </a:moveTo>
                    <a:cubicBezTo>
                      <a:pt x="41" y="34"/>
                      <a:pt x="28" y="9"/>
                      <a:pt x="21" y="6"/>
                    </a:cubicBezTo>
                    <a:cubicBezTo>
                      <a:pt x="16" y="4"/>
                      <a:pt x="9" y="2"/>
                      <a:pt x="0" y="0"/>
                    </a:cubicBezTo>
                    <a:lnTo>
                      <a:pt x="0" y="2"/>
                    </a:lnTo>
                    <a:cubicBezTo>
                      <a:pt x="9" y="4"/>
                      <a:pt x="16" y="6"/>
                      <a:pt x="21" y="8"/>
                    </a:cubicBezTo>
                    <a:cubicBezTo>
                      <a:pt x="28" y="11"/>
                      <a:pt x="41" y="36"/>
                      <a:pt x="50" y="33"/>
                    </a:cubicBezTo>
                    <a:lnTo>
                      <a:pt x="50" y="3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305"/>
              <p:cNvSpPr>
                <a:spLocks/>
              </p:cNvSpPr>
              <p:nvPr/>
            </p:nvSpPr>
            <p:spPr bwMode="auto">
              <a:xfrm>
                <a:off x="3778" y="1991"/>
                <a:ext cx="7" cy="1"/>
              </a:xfrm>
              <a:custGeom>
                <a:avLst/>
                <a:gdLst>
                  <a:gd name="T0" fmla="*/ 0 w 34"/>
                  <a:gd name="T1" fmla="*/ 4 h 6"/>
                  <a:gd name="T2" fmla="*/ 34 w 34"/>
                  <a:gd name="T3" fmla="*/ 0 h 6"/>
                  <a:gd name="T4" fmla="*/ 34 w 34"/>
                  <a:gd name="T5" fmla="*/ 2 h 6"/>
                  <a:gd name="T6" fmla="*/ 0 w 34"/>
                  <a:gd name="T7" fmla="*/ 6 h 6"/>
                  <a:gd name="T8" fmla="*/ 0 w 34"/>
                  <a:gd name="T9" fmla="*/ 4 h 6"/>
                </a:gdLst>
                <a:ahLst/>
                <a:cxnLst>
                  <a:cxn ang="0">
                    <a:pos x="T0" y="T1"/>
                  </a:cxn>
                  <a:cxn ang="0">
                    <a:pos x="T2" y="T3"/>
                  </a:cxn>
                  <a:cxn ang="0">
                    <a:pos x="T4" y="T5"/>
                  </a:cxn>
                  <a:cxn ang="0">
                    <a:pos x="T6" y="T7"/>
                  </a:cxn>
                  <a:cxn ang="0">
                    <a:pos x="T8" y="T9"/>
                  </a:cxn>
                </a:cxnLst>
                <a:rect l="0" t="0" r="r" b="b"/>
                <a:pathLst>
                  <a:path w="34" h="6">
                    <a:moveTo>
                      <a:pt x="0" y="4"/>
                    </a:moveTo>
                    <a:lnTo>
                      <a:pt x="34" y="0"/>
                    </a:lnTo>
                    <a:lnTo>
                      <a:pt x="34" y="2"/>
                    </a:lnTo>
                    <a:lnTo>
                      <a:pt x="0" y="6"/>
                    </a:lnTo>
                    <a:lnTo>
                      <a:pt x="0" y="4"/>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306"/>
              <p:cNvSpPr>
                <a:spLocks/>
              </p:cNvSpPr>
              <p:nvPr/>
            </p:nvSpPr>
            <p:spPr bwMode="auto">
              <a:xfrm>
                <a:off x="3765" y="1984"/>
                <a:ext cx="15" cy="10"/>
              </a:xfrm>
              <a:custGeom>
                <a:avLst/>
                <a:gdLst>
                  <a:gd name="T0" fmla="*/ 0 w 67"/>
                  <a:gd name="T1" fmla="*/ 0 h 45"/>
                  <a:gd name="T2" fmla="*/ 67 w 67"/>
                  <a:gd name="T3" fmla="*/ 41 h 45"/>
                  <a:gd name="T4" fmla="*/ 67 w 67"/>
                  <a:gd name="T5" fmla="*/ 43 h 45"/>
                  <a:gd name="T6" fmla="*/ 0 w 67"/>
                  <a:gd name="T7" fmla="*/ 2 h 45"/>
                  <a:gd name="T8" fmla="*/ 0 w 67"/>
                  <a:gd name="T9" fmla="*/ 0 h 45"/>
                </a:gdLst>
                <a:ahLst/>
                <a:cxnLst>
                  <a:cxn ang="0">
                    <a:pos x="T0" y="T1"/>
                  </a:cxn>
                  <a:cxn ang="0">
                    <a:pos x="T2" y="T3"/>
                  </a:cxn>
                  <a:cxn ang="0">
                    <a:pos x="T4" y="T5"/>
                  </a:cxn>
                  <a:cxn ang="0">
                    <a:pos x="T6" y="T7"/>
                  </a:cxn>
                  <a:cxn ang="0">
                    <a:pos x="T8" y="T9"/>
                  </a:cxn>
                </a:cxnLst>
                <a:rect l="0" t="0" r="r" b="b"/>
                <a:pathLst>
                  <a:path w="67" h="45">
                    <a:moveTo>
                      <a:pt x="0" y="0"/>
                    </a:moveTo>
                    <a:cubicBezTo>
                      <a:pt x="2" y="10"/>
                      <a:pt x="38" y="43"/>
                      <a:pt x="67" y="41"/>
                    </a:cubicBezTo>
                    <a:lnTo>
                      <a:pt x="67" y="43"/>
                    </a:lnTo>
                    <a:cubicBezTo>
                      <a:pt x="36" y="45"/>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Rectangle 1307"/>
              <p:cNvSpPr>
                <a:spLocks noChangeArrowheads="1"/>
              </p:cNvSpPr>
              <p:nvPr/>
            </p:nvSpPr>
            <p:spPr bwMode="auto">
              <a:xfrm>
                <a:off x="3761" y="198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308"/>
              <p:cNvSpPr>
                <a:spLocks/>
              </p:cNvSpPr>
              <p:nvPr/>
            </p:nvSpPr>
            <p:spPr bwMode="auto">
              <a:xfrm>
                <a:off x="3764" y="1983"/>
                <a:ext cx="2" cy="1"/>
              </a:xfrm>
              <a:custGeom>
                <a:avLst/>
                <a:gdLst>
                  <a:gd name="T0" fmla="*/ 8 w 8"/>
                  <a:gd name="T1" fmla="*/ 3 h 5"/>
                  <a:gd name="T2" fmla="*/ 0 w 8"/>
                  <a:gd name="T3" fmla="*/ 2 h 5"/>
                  <a:gd name="T4" fmla="*/ 0 w 8"/>
                  <a:gd name="T5" fmla="*/ 4 h 5"/>
                  <a:gd name="T6" fmla="*/ 8 w 8"/>
                  <a:gd name="T7" fmla="*/ 5 h 5"/>
                  <a:gd name="T8" fmla="*/ 8 w 8"/>
                  <a:gd name="T9" fmla="*/ 3 h 5"/>
                </a:gdLst>
                <a:ahLst/>
                <a:cxnLst>
                  <a:cxn ang="0">
                    <a:pos x="T0" y="T1"/>
                  </a:cxn>
                  <a:cxn ang="0">
                    <a:pos x="T2" y="T3"/>
                  </a:cxn>
                  <a:cxn ang="0">
                    <a:pos x="T4" y="T5"/>
                  </a:cxn>
                  <a:cxn ang="0">
                    <a:pos x="T6" y="T7"/>
                  </a:cxn>
                  <a:cxn ang="0">
                    <a:pos x="T8" y="T9"/>
                  </a:cxn>
                </a:cxnLst>
                <a:rect l="0" t="0" r="r" b="b"/>
                <a:pathLst>
                  <a:path w="8" h="5">
                    <a:moveTo>
                      <a:pt x="8" y="3"/>
                    </a:moveTo>
                    <a:cubicBezTo>
                      <a:pt x="6" y="0"/>
                      <a:pt x="4" y="0"/>
                      <a:pt x="0" y="2"/>
                    </a:cubicBezTo>
                    <a:lnTo>
                      <a:pt x="0" y="4"/>
                    </a:lnTo>
                    <a:cubicBezTo>
                      <a:pt x="4" y="2"/>
                      <a:pt x="6" y="2"/>
                      <a:pt x="8" y="5"/>
                    </a:cubicBezTo>
                    <a:lnTo>
                      <a:pt x="8"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Rectangle 1309"/>
              <p:cNvSpPr>
                <a:spLocks noChangeArrowheads="1"/>
              </p:cNvSpPr>
              <p:nvPr/>
            </p:nvSpPr>
            <p:spPr bwMode="auto">
              <a:xfrm>
                <a:off x="3748" y="2000"/>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0" name="Rectangle 1310"/>
              <p:cNvSpPr>
                <a:spLocks noChangeArrowheads="1"/>
              </p:cNvSpPr>
              <p:nvPr/>
            </p:nvSpPr>
            <p:spPr bwMode="auto">
              <a:xfrm>
                <a:off x="3743" y="1970"/>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311"/>
              <p:cNvSpPr>
                <a:spLocks/>
              </p:cNvSpPr>
              <p:nvPr/>
            </p:nvSpPr>
            <p:spPr bwMode="auto">
              <a:xfrm>
                <a:off x="3744" y="1994"/>
                <a:ext cx="41" cy="6"/>
              </a:xfrm>
              <a:custGeom>
                <a:avLst/>
                <a:gdLst>
                  <a:gd name="T0" fmla="*/ 181 w 181"/>
                  <a:gd name="T1" fmla="*/ 7 h 26"/>
                  <a:gd name="T2" fmla="*/ 181 w 181"/>
                  <a:gd name="T3" fmla="*/ 16 h 26"/>
                  <a:gd name="T4" fmla="*/ 178 w 181"/>
                  <a:gd name="T5" fmla="*/ 26 h 26"/>
                  <a:gd name="T6" fmla="*/ 6 w 181"/>
                  <a:gd name="T7" fmla="*/ 26 h 26"/>
                  <a:gd name="T8" fmla="*/ 7 w 181"/>
                  <a:gd name="T9" fmla="*/ 23 h 26"/>
                  <a:gd name="T10" fmla="*/ 160 w 181"/>
                  <a:gd name="T11" fmla="*/ 23 h 26"/>
                  <a:gd name="T12" fmla="*/ 178 w 181"/>
                  <a:gd name="T13" fmla="*/ 16 h 26"/>
                  <a:gd name="T14" fmla="*/ 178 w 181"/>
                  <a:gd name="T15" fmla="*/ 7 h 26"/>
                  <a:gd name="T16" fmla="*/ 181 w 181"/>
                  <a:gd name="T1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6">
                    <a:moveTo>
                      <a:pt x="181" y="7"/>
                    </a:moveTo>
                    <a:lnTo>
                      <a:pt x="181" y="16"/>
                    </a:lnTo>
                    <a:cubicBezTo>
                      <a:pt x="180" y="21"/>
                      <a:pt x="181" y="26"/>
                      <a:pt x="178" y="26"/>
                    </a:cubicBezTo>
                    <a:lnTo>
                      <a:pt x="6" y="26"/>
                    </a:lnTo>
                    <a:cubicBezTo>
                      <a:pt x="0" y="26"/>
                      <a:pt x="0" y="23"/>
                      <a:pt x="7" y="23"/>
                    </a:cubicBezTo>
                    <a:lnTo>
                      <a:pt x="160" y="23"/>
                    </a:lnTo>
                    <a:cubicBezTo>
                      <a:pt x="176" y="23"/>
                      <a:pt x="178" y="20"/>
                      <a:pt x="178" y="16"/>
                    </a:cubicBezTo>
                    <a:lnTo>
                      <a:pt x="178" y="7"/>
                    </a:lnTo>
                    <a:cubicBezTo>
                      <a:pt x="178" y="0"/>
                      <a:pt x="181" y="0"/>
                      <a:pt x="181" y="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312"/>
              <p:cNvSpPr>
                <a:spLocks/>
              </p:cNvSpPr>
              <p:nvPr/>
            </p:nvSpPr>
            <p:spPr bwMode="auto">
              <a:xfrm>
                <a:off x="3744" y="1971"/>
                <a:ext cx="41" cy="1"/>
              </a:xfrm>
              <a:custGeom>
                <a:avLst/>
                <a:gdLst>
                  <a:gd name="T0" fmla="*/ 0 w 180"/>
                  <a:gd name="T1" fmla="*/ 5 h 5"/>
                  <a:gd name="T2" fmla="*/ 4 w 180"/>
                  <a:gd name="T3" fmla="*/ 0 h 5"/>
                  <a:gd name="T4" fmla="*/ 174 w 180"/>
                  <a:gd name="T5" fmla="*/ 0 h 5"/>
                  <a:gd name="T6" fmla="*/ 173 w 180"/>
                  <a:gd name="T7" fmla="*/ 3 h 5"/>
                  <a:gd name="T8" fmla="*/ 47 w 180"/>
                  <a:gd name="T9" fmla="*/ 3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3"/>
                      <a:pt x="0" y="0"/>
                      <a:pt x="4" y="0"/>
                    </a:cubicBezTo>
                    <a:lnTo>
                      <a:pt x="174" y="0"/>
                    </a:lnTo>
                    <a:cubicBezTo>
                      <a:pt x="180" y="0"/>
                      <a:pt x="180" y="3"/>
                      <a:pt x="173" y="3"/>
                    </a:cubicBezTo>
                    <a:cubicBezTo>
                      <a:pt x="169" y="3"/>
                      <a:pt x="63" y="3"/>
                      <a:pt x="47" y="3"/>
                    </a:cubicBezTo>
                    <a:cubicBezTo>
                      <a:pt x="26" y="3"/>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313"/>
              <p:cNvSpPr>
                <a:spLocks/>
              </p:cNvSpPr>
              <p:nvPr/>
            </p:nvSpPr>
            <p:spPr bwMode="auto">
              <a:xfrm>
                <a:off x="3785" y="1970"/>
                <a:ext cx="8" cy="31"/>
              </a:xfrm>
              <a:custGeom>
                <a:avLst/>
                <a:gdLst>
                  <a:gd name="T0" fmla="*/ 34 w 35"/>
                  <a:gd name="T1" fmla="*/ 0 h 136"/>
                  <a:gd name="T2" fmla="*/ 6 w 35"/>
                  <a:gd name="T3" fmla="*/ 0 h 136"/>
                  <a:gd name="T4" fmla="*/ 6 w 35"/>
                  <a:gd name="T5" fmla="*/ 19 h 136"/>
                  <a:gd name="T6" fmla="*/ 0 w 35"/>
                  <a:gd name="T7" fmla="*/ 28 h 136"/>
                  <a:gd name="T8" fmla="*/ 0 w 35"/>
                  <a:gd name="T9" fmla="*/ 136 h 136"/>
                  <a:gd name="T10" fmla="*/ 35 w 35"/>
                  <a:gd name="T11" fmla="*/ 136 h 136"/>
                  <a:gd name="T12" fmla="*/ 35 w 35"/>
                  <a:gd name="T13" fmla="*/ 2 h 136"/>
                  <a:gd name="T14" fmla="*/ 35 w 35"/>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34" y="0"/>
                    </a:moveTo>
                    <a:lnTo>
                      <a:pt x="6" y="0"/>
                    </a:lnTo>
                    <a:lnTo>
                      <a:pt x="6" y="19"/>
                    </a:lnTo>
                    <a:cubicBezTo>
                      <a:pt x="6" y="23"/>
                      <a:pt x="4" y="26"/>
                      <a:pt x="0" y="28"/>
                    </a:cubicBezTo>
                    <a:lnTo>
                      <a:pt x="0" y="136"/>
                    </a:lnTo>
                    <a:lnTo>
                      <a:pt x="35" y="136"/>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Rectangle 1314"/>
              <p:cNvSpPr>
                <a:spLocks noChangeArrowheads="1"/>
              </p:cNvSpPr>
              <p:nvPr/>
            </p:nvSpPr>
            <p:spPr bwMode="auto">
              <a:xfrm>
                <a:off x="3785" y="200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315"/>
              <p:cNvSpPr>
                <a:spLocks/>
              </p:cNvSpPr>
              <p:nvPr/>
            </p:nvSpPr>
            <p:spPr bwMode="auto">
              <a:xfrm>
                <a:off x="3734" y="1970"/>
                <a:ext cx="9" cy="31"/>
              </a:xfrm>
              <a:custGeom>
                <a:avLst/>
                <a:gdLst>
                  <a:gd name="T0" fmla="*/ 0 w 38"/>
                  <a:gd name="T1" fmla="*/ 0 h 136"/>
                  <a:gd name="T2" fmla="*/ 0 w 38"/>
                  <a:gd name="T3" fmla="*/ 2 h 136"/>
                  <a:gd name="T4" fmla="*/ 0 w 38"/>
                  <a:gd name="T5" fmla="*/ 136 h 136"/>
                  <a:gd name="T6" fmla="*/ 38 w 38"/>
                  <a:gd name="T7" fmla="*/ 136 h 136"/>
                  <a:gd name="T8" fmla="*/ 38 w 38"/>
                  <a:gd name="T9" fmla="*/ 13 h 136"/>
                  <a:gd name="T10" fmla="*/ 32 w 38"/>
                  <a:gd name="T11" fmla="*/ 4 h 136"/>
                  <a:gd name="T12" fmla="*/ 32 w 38"/>
                  <a:gd name="T13" fmla="*/ 0 h 136"/>
                  <a:gd name="T14" fmla="*/ 2 w 38"/>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6">
                    <a:moveTo>
                      <a:pt x="0" y="0"/>
                    </a:moveTo>
                    <a:lnTo>
                      <a:pt x="0" y="2"/>
                    </a:lnTo>
                    <a:lnTo>
                      <a:pt x="0" y="136"/>
                    </a:lnTo>
                    <a:lnTo>
                      <a:pt x="38" y="136"/>
                    </a:lnTo>
                    <a:lnTo>
                      <a:pt x="38" y="13"/>
                    </a:lnTo>
                    <a:cubicBezTo>
                      <a:pt x="35" y="11"/>
                      <a:pt x="32" y="8"/>
                      <a:pt x="32" y="4"/>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Rectangle 1316"/>
              <p:cNvSpPr>
                <a:spLocks noChangeArrowheads="1"/>
              </p:cNvSpPr>
              <p:nvPr/>
            </p:nvSpPr>
            <p:spPr bwMode="auto">
              <a:xfrm>
                <a:off x="3734" y="2000"/>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7" name="Rectangle 1317"/>
              <p:cNvSpPr>
                <a:spLocks noChangeArrowheads="1"/>
              </p:cNvSpPr>
              <p:nvPr/>
            </p:nvSpPr>
            <p:spPr bwMode="auto">
              <a:xfrm>
                <a:off x="3734" y="1918"/>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318"/>
              <p:cNvSpPr>
                <a:spLocks/>
              </p:cNvSpPr>
              <p:nvPr/>
            </p:nvSpPr>
            <p:spPr bwMode="auto">
              <a:xfrm>
                <a:off x="3743" y="1918"/>
                <a:ext cx="12" cy="5"/>
              </a:xfrm>
              <a:custGeom>
                <a:avLst/>
                <a:gdLst>
                  <a:gd name="T0" fmla="*/ 54 w 54"/>
                  <a:gd name="T1" fmla="*/ 0 h 20"/>
                  <a:gd name="T2" fmla="*/ 24 w 54"/>
                  <a:gd name="T3" fmla="*/ 15 h 20"/>
                  <a:gd name="T4" fmla="*/ 0 w 54"/>
                  <a:gd name="T5" fmla="*/ 15 h 20"/>
                  <a:gd name="T6" fmla="*/ 0 w 54"/>
                  <a:gd name="T7" fmla="*/ 0 h 20"/>
                  <a:gd name="T8" fmla="*/ 54 w 54"/>
                  <a:gd name="T9" fmla="*/ 0 h 20"/>
                </a:gdLst>
                <a:ahLst/>
                <a:cxnLst>
                  <a:cxn ang="0">
                    <a:pos x="T0" y="T1"/>
                  </a:cxn>
                  <a:cxn ang="0">
                    <a:pos x="T2" y="T3"/>
                  </a:cxn>
                  <a:cxn ang="0">
                    <a:pos x="T4" y="T5"/>
                  </a:cxn>
                  <a:cxn ang="0">
                    <a:pos x="T6" y="T7"/>
                  </a:cxn>
                  <a:cxn ang="0">
                    <a:pos x="T8" y="T9"/>
                  </a:cxn>
                </a:cxnLst>
                <a:rect l="0" t="0" r="r" b="b"/>
                <a:pathLst>
                  <a:path w="54" h="20">
                    <a:moveTo>
                      <a:pt x="54" y="0"/>
                    </a:moveTo>
                    <a:cubicBezTo>
                      <a:pt x="54" y="0"/>
                      <a:pt x="31" y="16"/>
                      <a:pt x="24" y="15"/>
                    </a:cubicBezTo>
                    <a:cubicBezTo>
                      <a:pt x="16" y="13"/>
                      <a:pt x="5" y="20"/>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Rectangle 1319"/>
              <p:cNvSpPr>
                <a:spLocks noChangeArrowheads="1"/>
              </p:cNvSpPr>
              <p:nvPr/>
            </p:nvSpPr>
            <p:spPr bwMode="auto">
              <a:xfrm>
                <a:off x="3761" y="1930"/>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0" name="Rectangle 1320"/>
              <p:cNvSpPr>
                <a:spLocks noChangeArrowheads="1"/>
              </p:cNvSpPr>
              <p:nvPr/>
            </p:nvSpPr>
            <p:spPr bwMode="auto">
              <a:xfrm>
                <a:off x="3761" y="193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321"/>
              <p:cNvSpPr>
                <a:spLocks/>
              </p:cNvSpPr>
              <p:nvPr/>
            </p:nvSpPr>
            <p:spPr bwMode="auto">
              <a:xfrm>
                <a:off x="3743" y="1921"/>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322"/>
              <p:cNvSpPr>
                <a:spLocks/>
              </p:cNvSpPr>
              <p:nvPr/>
            </p:nvSpPr>
            <p:spPr bwMode="auto">
              <a:xfrm>
                <a:off x="3749" y="1923"/>
                <a:ext cx="13" cy="9"/>
              </a:xfrm>
              <a:custGeom>
                <a:avLst/>
                <a:gdLst>
                  <a:gd name="T0" fmla="*/ 3 w 56"/>
                  <a:gd name="T1" fmla="*/ 0 h 38"/>
                  <a:gd name="T2" fmla="*/ 3 w 56"/>
                  <a:gd name="T3" fmla="*/ 0 h 38"/>
                  <a:gd name="T4" fmla="*/ 24 w 56"/>
                  <a:gd name="T5" fmla="*/ 5 h 38"/>
                  <a:gd name="T6" fmla="*/ 53 w 56"/>
                  <a:gd name="T7" fmla="*/ 30 h 38"/>
                  <a:gd name="T8" fmla="*/ 55 w 56"/>
                  <a:gd name="T9" fmla="*/ 31 h 38"/>
                  <a:gd name="T10" fmla="*/ 54 w 56"/>
                  <a:gd name="T11" fmla="*/ 34 h 38"/>
                  <a:gd name="T12" fmla="*/ 23 w 56"/>
                  <a:gd name="T13" fmla="*/ 9 h 38"/>
                  <a:gd name="T14" fmla="*/ 2 w 56"/>
                  <a:gd name="T15" fmla="*/ 4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1"/>
                      <a:pt x="19" y="3"/>
                      <a:pt x="24" y="5"/>
                    </a:cubicBezTo>
                    <a:cubicBezTo>
                      <a:pt x="31" y="8"/>
                      <a:pt x="44" y="33"/>
                      <a:pt x="53" y="30"/>
                    </a:cubicBezTo>
                    <a:cubicBezTo>
                      <a:pt x="54" y="30"/>
                      <a:pt x="55" y="30"/>
                      <a:pt x="55" y="31"/>
                    </a:cubicBezTo>
                    <a:cubicBezTo>
                      <a:pt x="56" y="33"/>
                      <a:pt x="55" y="34"/>
                      <a:pt x="54" y="34"/>
                    </a:cubicBezTo>
                    <a:cubicBezTo>
                      <a:pt x="43" y="38"/>
                      <a:pt x="30" y="12"/>
                      <a:pt x="23" y="9"/>
                    </a:cubicBezTo>
                    <a:cubicBezTo>
                      <a:pt x="17" y="7"/>
                      <a:pt x="11" y="5"/>
                      <a:pt x="2" y="4"/>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323"/>
              <p:cNvSpPr>
                <a:spLocks/>
              </p:cNvSpPr>
              <p:nvPr/>
            </p:nvSpPr>
            <p:spPr bwMode="auto">
              <a:xfrm>
                <a:off x="3778" y="1939"/>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324"/>
              <p:cNvSpPr>
                <a:spLocks/>
              </p:cNvSpPr>
              <p:nvPr/>
            </p:nvSpPr>
            <p:spPr bwMode="auto">
              <a:xfrm>
                <a:off x="3764" y="1932"/>
                <a:ext cx="17" cy="11"/>
              </a:xfrm>
              <a:custGeom>
                <a:avLst/>
                <a:gdLst>
                  <a:gd name="T0" fmla="*/ 2 w 73"/>
                  <a:gd name="T1" fmla="*/ 0 h 47"/>
                  <a:gd name="T2" fmla="*/ 4 w 73"/>
                  <a:gd name="T3" fmla="*/ 2 h 47"/>
                  <a:gd name="T4" fmla="*/ 70 w 73"/>
                  <a:gd name="T5" fmla="*/ 42 h 47"/>
                  <a:gd name="T6" fmla="*/ 73 w 73"/>
                  <a:gd name="T7" fmla="*/ 44 h 47"/>
                  <a:gd name="T8" fmla="*/ 70 w 73"/>
                  <a:gd name="T9" fmla="*/ 47 h 47"/>
                  <a:gd name="T10" fmla="*/ 70 w 73"/>
                  <a:gd name="T11" fmla="*/ 47 h 47"/>
                  <a:gd name="T12" fmla="*/ 0 w 73"/>
                  <a:gd name="T13" fmla="*/ 3 h 47"/>
                  <a:gd name="T14" fmla="*/ 2 w 73"/>
                  <a:gd name="T15" fmla="*/ 0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2"/>
                      <a:pt x="70" y="42"/>
                    </a:cubicBezTo>
                    <a:cubicBezTo>
                      <a:pt x="72" y="42"/>
                      <a:pt x="73" y="43"/>
                      <a:pt x="73" y="44"/>
                    </a:cubicBezTo>
                    <a:cubicBezTo>
                      <a:pt x="72" y="46"/>
                      <a:pt x="72" y="47"/>
                      <a:pt x="70" y="47"/>
                    </a:cubicBezTo>
                    <a:lnTo>
                      <a:pt x="70" y="47"/>
                    </a:lnTo>
                    <a:cubicBezTo>
                      <a:pt x="44" y="47"/>
                      <a:pt x="4" y="19"/>
                      <a:pt x="0" y="3"/>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325"/>
              <p:cNvSpPr>
                <a:spLocks/>
              </p:cNvSpPr>
              <p:nvPr/>
            </p:nvSpPr>
            <p:spPr bwMode="auto">
              <a:xfrm>
                <a:off x="3761" y="1930"/>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326"/>
              <p:cNvSpPr>
                <a:spLocks/>
              </p:cNvSpPr>
              <p:nvPr/>
            </p:nvSpPr>
            <p:spPr bwMode="auto">
              <a:xfrm>
                <a:off x="3763" y="1932"/>
                <a:ext cx="3" cy="3"/>
              </a:xfrm>
              <a:custGeom>
                <a:avLst/>
                <a:gdLst>
                  <a:gd name="T0" fmla="*/ 6 w 15"/>
                  <a:gd name="T1" fmla="*/ 15 h 15"/>
                  <a:gd name="T2" fmla="*/ 4 w 15"/>
                  <a:gd name="T3" fmla="*/ 2 h 15"/>
                  <a:gd name="T4" fmla="*/ 12 w 15"/>
                  <a:gd name="T5" fmla="*/ 3 h 15"/>
                  <a:gd name="T6" fmla="*/ 6 w 15"/>
                  <a:gd name="T7" fmla="*/ 15 h 15"/>
                </a:gdLst>
                <a:ahLst/>
                <a:cxnLst>
                  <a:cxn ang="0">
                    <a:pos x="T0" y="T1"/>
                  </a:cxn>
                  <a:cxn ang="0">
                    <a:pos x="T2" y="T3"/>
                  </a:cxn>
                  <a:cxn ang="0">
                    <a:pos x="T4" y="T5"/>
                  </a:cxn>
                  <a:cxn ang="0">
                    <a:pos x="T6" y="T7"/>
                  </a:cxn>
                </a:cxnLst>
                <a:rect l="0" t="0" r="r" b="b"/>
                <a:pathLst>
                  <a:path w="15" h="15">
                    <a:moveTo>
                      <a:pt x="6" y="15"/>
                    </a:moveTo>
                    <a:cubicBezTo>
                      <a:pt x="6" y="15"/>
                      <a:pt x="0" y="4"/>
                      <a:pt x="4" y="2"/>
                    </a:cubicBezTo>
                    <a:cubicBezTo>
                      <a:pt x="8" y="1"/>
                      <a:pt x="10" y="0"/>
                      <a:pt x="12" y="3"/>
                    </a:cubicBezTo>
                    <a:cubicBezTo>
                      <a:pt x="15" y="6"/>
                      <a:pt x="6" y="15"/>
                      <a:pt x="6" y="15"/>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327"/>
              <p:cNvSpPr>
                <a:spLocks/>
              </p:cNvSpPr>
              <p:nvPr/>
            </p:nvSpPr>
            <p:spPr bwMode="auto">
              <a:xfrm>
                <a:off x="3750" y="1923"/>
                <a:ext cx="11" cy="8"/>
              </a:xfrm>
              <a:custGeom>
                <a:avLst/>
                <a:gdLst>
                  <a:gd name="T0" fmla="*/ 50 w 50"/>
                  <a:gd name="T1" fmla="*/ 30 h 35"/>
                  <a:gd name="T2" fmla="*/ 21 w 50"/>
                  <a:gd name="T3" fmla="*/ 5 h 35"/>
                  <a:gd name="T4" fmla="*/ 0 w 50"/>
                  <a:gd name="T5" fmla="*/ 0 h 35"/>
                  <a:gd name="T6" fmla="*/ 0 w 50"/>
                  <a:gd name="T7" fmla="*/ 2 h 35"/>
                  <a:gd name="T8" fmla="*/ 21 w 50"/>
                  <a:gd name="T9" fmla="*/ 8 h 35"/>
                  <a:gd name="T10" fmla="*/ 50 w 50"/>
                  <a:gd name="T11" fmla="*/ 32 h 35"/>
                  <a:gd name="T12" fmla="*/ 50 w 50"/>
                  <a:gd name="T13" fmla="*/ 30 h 35"/>
                </a:gdLst>
                <a:ahLst/>
                <a:cxnLst>
                  <a:cxn ang="0">
                    <a:pos x="T0" y="T1"/>
                  </a:cxn>
                  <a:cxn ang="0">
                    <a:pos x="T2" y="T3"/>
                  </a:cxn>
                  <a:cxn ang="0">
                    <a:pos x="T4" y="T5"/>
                  </a:cxn>
                  <a:cxn ang="0">
                    <a:pos x="T6" y="T7"/>
                  </a:cxn>
                  <a:cxn ang="0">
                    <a:pos x="T8" y="T9"/>
                  </a:cxn>
                  <a:cxn ang="0">
                    <a:pos x="T10" y="T11"/>
                  </a:cxn>
                  <a:cxn ang="0">
                    <a:pos x="T12" y="T13"/>
                  </a:cxn>
                </a:cxnLst>
                <a:rect l="0" t="0" r="r" b="b"/>
                <a:pathLst>
                  <a:path w="50" h="35">
                    <a:moveTo>
                      <a:pt x="50" y="30"/>
                    </a:moveTo>
                    <a:cubicBezTo>
                      <a:pt x="41" y="33"/>
                      <a:pt x="28" y="8"/>
                      <a:pt x="21" y="5"/>
                    </a:cubicBezTo>
                    <a:cubicBezTo>
                      <a:pt x="16" y="3"/>
                      <a:pt x="9" y="1"/>
                      <a:pt x="0" y="0"/>
                    </a:cubicBezTo>
                    <a:lnTo>
                      <a:pt x="0" y="2"/>
                    </a:lnTo>
                    <a:cubicBezTo>
                      <a:pt x="9" y="3"/>
                      <a:pt x="16" y="6"/>
                      <a:pt x="21" y="8"/>
                    </a:cubicBezTo>
                    <a:cubicBezTo>
                      <a:pt x="28" y="10"/>
                      <a:pt x="41" y="35"/>
                      <a:pt x="50" y="32"/>
                    </a:cubicBezTo>
                    <a:lnTo>
                      <a:pt x="50" y="3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328"/>
              <p:cNvSpPr>
                <a:spLocks/>
              </p:cNvSpPr>
              <p:nvPr/>
            </p:nvSpPr>
            <p:spPr bwMode="auto">
              <a:xfrm>
                <a:off x="3778" y="1939"/>
                <a:ext cx="7" cy="1"/>
              </a:xfrm>
              <a:custGeom>
                <a:avLst/>
                <a:gdLst>
                  <a:gd name="T0" fmla="*/ 0 w 34"/>
                  <a:gd name="T1" fmla="*/ 3 h 5"/>
                  <a:gd name="T2" fmla="*/ 34 w 34"/>
                  <a:gd name="T3" fmla="*/ 0 h 5"/>
                  <a:gd name="T4" fmla="*/ 34 w 34"/>
                  <a:gd name="T5" fmla="*/ 1 h 5"/>
                  <a:gd name="T6" fmla="*/ 0 w 34"/>
                  <a:gd name="T7" fmla="*/ 5 h 5"/>
                  <a:gd name="T8" fmla="*/ 0 w 34"/>
                  <a:gd name="T9" fmla="*/ 3 h 5"/>
                </a:gdLst>
                <a:ahLst/>
                <a:cxnLst>
                  <a:cxn ang="0">
                    <a:pos x="T0" y="T1"/>
                  </a:cxn>
                  <a:cxn ang="0">
                    <a:pos x="T2" y="T3"/>
                  </a:cxn>
                  <a:cxn ang="0">
                    <a:pos x="T4" y="T5"/>
                  </a:cxn>
                  <a:cxn ang="0">
                    <a:pos x="T6" y="T7"/>
                  </a:cxn>
                  <a:cxn ang="0">
                    <a:pos x="T8" y="T9"/>
                  </a:cxn>
                </a:cxnLst>
                <a:rect l="0" t="0" r="r" b="b"/>
                <a:pathLst>
                  <a:path w="34" h="5">
                    <a:moveTo>
                      <a:pt x="0" y="3"/>
                    </a:moveTo>
                    <a:lnTo>
                      <a:pt x="34" y="0"/>
                    </a:lnTo>
                    <a:lnTo>
                      <a:pt x="34" y="1"/>
                    </a:lnTo>
                    <a:lnTo>
                      <a:pt x="0" y="5"/>
                    </a:lnTo>
                    <a:lnTo>
                      <a:pt x="0"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329"/>
              <p:cNvSpPr>
                <a:spLocks/>
              </p:cNvSpPr>
              <p:nvPr/>
            </p:nvSpPr>
            <p:spPr bwMode="auto">
              <a:xfrm>
                <a:off x="3765" y="1932"/>
                <a:ext cx="15" cy="10"/>
              </a:xfrm>
              <a:custGeom>
                <a:avLst/>
                <a:gdLst>
                  <a:gd name="T0" fmla="*/ 0 w 67"/>
                  <a:gd name="T1" fmla="*/ 0 h 44"/>
                  <a:gd name="T2" fmla="*/ 67 w 67"/>
                  <a:gd name="T3" fmla="*/ 40 h 44"/>
                  <a:gd name="T4" fmla="*/ 67 w 67"/>
                  <a:gd name="T5" fmla="*/ 42 h 44"/>
                  <a:gd name="T6" fmla="*/ 0 w 67"/>
                  <a:gd name="T7" fmla="*/ 2 h 44"/>
                  <a:gd name="T8" fmla="*/ 0 w 67"/>
                  <a:gd name="T9" fmla="*/ 0 h 44"/>
                </a:gdLst>
                <a:ahLst/>
                <a:cxnLst>
                  <a:cxn ang="0">
                    <a:pos x="T0" y="T1"/>
                  </a:cxn>
                  <a:cxn ang="0">
                    <a:pos x="T2" y="T3"/>
                  </a:cxn>
                  <a:cxn ang="0">
                    <a:pos x="T4" y="T5"/>
                  </a:cxn>
                  <a:cxn ang="0">
                    <a:pos x="T6" y="T7"/>
                  </a:cxn>
                  <a:cxn ang="0">
                    <a:pos x="T8" y="T9"/>
                  </a:cxn>
                </a:cxnLst>
                <a:rect l="0" t="0" r="r" b="b"/>
                <a:pathLst>
                  <a:path w="67" h="44">
                    <a:moveTo>
                      <a:pt x="0" y="0"/>
                    </a:moveTo>
                    <a:cubicBezTo>
                      <a:pt x="2" y="10"/>
                      <a:pt x="38" y="42"/>
                      <a:pt x="67" y="40"/>
                    </a:cubicBezTo>
                    <a:lnTo>
                      <a:pt x="67" y="42"/>
                    </a:lnTo>
                    <a:cubicBezTo>
                      <a:pt x="36" y="44"/>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Rectangle 1330"/>
              <p:cNvSpPr>
                <a:spLocks noChangeArrowheads="1"/>
              </p:cNvSpPr>
              <p:nvPr/>
            </p:nvSpPr>
            <p:spPr bwMode="auto">
              <a:xfrm>
                <a:off x="3761" y="192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1" name="Freeform 1331"/>
              <p:cNvSpPr>
                <a:spLocks/>
              </p:cNvSpPr>
              <p:nvPr/>
            </p:nvSpPr>
            <p:spPr bwMode="auto">
              <a:xfrm>
                <a:off x="3764" y="1931"/>
                <a:ext cx="2" cy="1"/>
              </a:xfrm>
              <a:custGeom>
                <a:avLst/>
                <a:gdLst>
                  <a:gd name="T0" fmla="*/ 8 w 8"/>
                  <a:gd name="T1" fmla="*/ 2 h 4"/>
                  <a:gd name="T2" fmla="*/ 0 w 8"/>
                  <a:gd name="T3" fmla="*/ 1 h 4"/>
                  <a:gd name="T4" fmla="*/ 0 w 8"/>
                  <a:gd name="T5" fmla="*/ 3 h 4"/>
                  <a:gd name="T6" fmla="*/ 8 w 8"/>
                  <a:gd name="T7" fmla="*/ 4 h 4"/>
                  <a:gd name="T8" fmla="*/ 8 w 8"/>
                  <a:gd name="T9" fmla="*/ 2 h 4"/>
                </a:gdLst>
                <a:ahLst/>
                <a:cxnLst>
                  <a:cxn ang="0">
                    <a:pos x="T0" y="T1"/>
                  </a:cxn>
                  <a:cxn ang="0">
                    <a:pos x="T2" y="T3"/>
                  </a:cxn>
                  <a:cxn ang="0">
                    <a:pos x="T4" y="T5"/>
                  </a:cxn>
                  <a:cxn ang="0">
                    <a:pos x="T6" y="T7"/>
                  </a:cxn>
                  <a:cxn ang="0">
                    <a:pos x="T8" y="T9"/>
                  </a:cxn>
                </a:cxnLst>
                <a:rect l="0" t="0" r="r" b="b"/>
                <a:pathLst>
                  <a:path w="8" h="4">
                    <a:moveTo>
                      <a:pt x="8" y="2"/>
                    </a:moveTo>
                    <a:cubicBezTo>
                      <a:pt x="6" y="0"/>
                      <a:pt x="4" y="0"/>
                      <a:pt x="0" y="1"/>
                    </a:cubicBezTo>
                    <a:lnTo>
                      <a:pt x="0" y="3"/>
                    </a:lnTo>
                    <a:cubicBezTo>
                      <a:pt x="4" y="2"/>
                      <a:pt x="6" y="2"/>
                      <a:pt x="8" y="4"/>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Rectangle 1332"/>
              <p:cNvSpPr>
                <a:spLocks noChangeArrowheads="1"/>
              </p:cNvSpPr>
              <p:nvPr/>
            </p:nvSpPr>
            <p:spPr bwMode="auto">
              <a:xfrm>
                <a:off x="3748" y="1948"/>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333"/>
              <p:cNvSpPr>
                <a:spLocks noChangeArrowheads="1"/>
              </p:cNvSpPr>
              <p:nvPr/>
            </p:nvSpPr>
            <p:spPr bwMode="auto">
              <a:xfrm>
                <a:off x="3743" y="1918"/>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334"/>
              <p:cNvSpPr>
                <a:spLocks/>
              </p:cNvSpPr>
              <p:nvPr/>
            </p:nvSpPr>
            <p:spPr bwMode="auto">
              <a:xfrm>
                <a:off x="3744" y="1942"/>
                <a:ext cx="41" cy="6"/>
              </a:xfrm>
              <a:custGeom>
                <a:avLst/>
                <a:gdLst>
                  <a:gd name="T0" fmla="*/ 181 w 181"/>
                  <a:gd name="T1" fmla="*/ 6 h 25"/>
                  <a:gd name="T2" fmla="*/ 181 w 181"/>
                  <a:gd name="T3" fmla="*/ 16 h 25"/>
                  <a:gd name="T4" fmla="*/ 178 w 181"/>
                  <a:gd name="T5" fmla="*/ 25 h 25"/>
                  <a:gd name="T6" fmla="*/ 6 w 181"/>
                  <a:gd name="T7" fmla="*/ 25 h 25"/>
                  <a:gd name="T8" fmla="*/ 7 w 181"/>
                  <a:gd name="T9" fmla="*/ 23 h 25"/>
                  <a:gd name="T10" fmla="*/ 160 w 181"/>
                  <a:gd name="T11" fmla="*/ 23 h 25"/>
                  <a:gd name="T12" fmla="*/ 178 w 181"/>
                  <a:gd name="T13" fmla="*/ 16 h 25"/>
                  <a:gd name="T14" fmla="*/ 178 w 181"/>
                  <a:gd name="T15" fmla="*/ 6 h 25"/>
                  <a:gd name="T16" fmla="*/ 181 w 181"/>
                  <a:gd name="T17"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5">
                    <a:moveTo>
                      <a:pt x="181" y="6"/>
                    </a:moveTo>
                    <a:lnTo>
                      <a:pt x="181" y="16"/>
                    </a:lnTo>
                    <a:cubicBezTo>
                      <a:pt x="180" y="21"/>
                      <a:pt x="181" y="25"/>
                      <a:pt x="178" y="25"/>
                    </a:cubicBezTo>
                    <a:lnTo>
                      <a:pt x="6" y="25"/>
                    </a:lnTo>
                    <a:cubicBezTo>
                      <a:pt x="0" y="25"/>
                      <a:pt x="0" y="23"/>
                      <a:pt x="7" y="23"/>
                    </a:cubicBezTo>
                    <a:lnTo>
                      <a:pt x="160" y="23"/>
                    </a:lnTo>
                    <a:cubicBezTo>
                      <a:pt x="176" y="23"/>
                      <a:pt x="178" y="19"/>
                      <a:pt x="178" y="16"/>
                    </a:cubicBezTo>
                    <a:lnTo>
                      <a:pt x="178" y="6"/>
                    </a:lnTo>
                    <a:cubicBezTo>
                      <a:pt x="178" y="0"/>
                      <a:pt x="181" y="0"/>
                      <a:pt x="181" y="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335"/>
              <p:cNvSpPr>
                <a:spLocks/>
              </p:cNvSpPr>
              <p:nvPr/>
            </p:nvSpPr>
            <p:spPr bwMode="auto">
              <a:xfrm>
                <a:off x="3744" y="1919"/>
                <a:ext cx="41" cy="1"/>
              </a:xfrm>
              <a:custGeom>
                <a:avLst/>
                <a:gdLst>
                  <a:gd name="T0" fmla="*/ 0 w 180"/>
                  <a:gd name="T1" fmla="*/ 5 h 5"/>
                  <a:gd name="T2" fmla="*/ 4 w 180"/>
                  <a:gd name="T3" fmla="*/ 0 h 5"/>
                  <a:gd name="T4" fmla="*/ 174 w 180"/>
                  <a:gd name="T5" fmla="*/ 0 h 5"/>
                  <a:gd name="T6" fmla="*/ 173 w 180"/>
                  <a:gd name="T7" fmla="*/ 2 h 5"/>
                  <a:gd name="T8" fmla="*/ 47 w 180"/>
                  <a:gd name="T9" fmla="*/ 2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2"/>
                      <a:pt x="0" y="0"/>
                      <a:pt x="4" y="0"/>
                    </a:cubicBezTo>
                    <a:lnTo>
                      <a:pt x="174" y="0"/>
                    </a:lnTo>
                    <a:cubicBezTo>
                      <a:pt x="180" y="0"/>
                      <a:pt x="180" y="2"/>
                      <a:pt x="173" y="2"/>
                    </a:cubicBezTo>
                    <a:cubicBezTo>
                      <a:pt x="169" y="2"/>
                      <a:pt x="63" y="2"/>
                      <a:pt x="47" y="2"/>
                    </a:cubicBezTo>
                    <a:cubicBezTo>
                      <a:pt x="26" y="2"/>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43" name="Freeform 1337"/>
            <p:cNvSpPr>
              <a:spLocks/>
            </p:cNvSpPr>
            <p:nvPr/>
          </p:nvSpPr>
          <p:spPr bwMode="auto">
            <a:xfrm>
              <a:off x="6008688" y="3044825"/>
              <a:ext cx="12700" cy="49213"/>
            </a:xfrm>
            <a:custGeom>
              <a:avLst/>
              <a:gdLst>
                <a:gd name="T0" fmla="*/ 34 w 35"/>
                <a:gd name="T1" fmla="*/ 0 h 135"/>
                <a:gd name="T2" fmla="*/ 6 w 35"/>
                <a:gd name="T3" fmla="*/ 0 h 135"/>
                <a:gd name="T4" fmla="*/ 6 w 35"/>
                <a:gd name="T5" fmla="*/ 18 h 135"/>
                <a:gd name="T6" fmla="*/ 0 w 35"/>
                <a:gd name="T7" fmla="*/ 28 h 135"/>
                <a:gd name="T8" fmla="*/ 0 w 35"/>
                <a:gd name="T9" fmla="*/ 135 h 135"/>
                <a:gd name="T10" fmla="*/ 35 w 35"/>
                <a:gd name="T11" fmla="*/ 135 h 135"/>
                <a:gd name="T12" fmla="*/ 35 w 35"/>
                <a:gd name="T13" fmla="*/ 2 h 135"/>
                <a:gd name="T14" fmla="*/ 35 w 35"/>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5">
                  <a:moveTo>
                    <a:pt x="34" y="0"/>
                  </a:moveTo>
                  <a:lnTo>
                    <a:pt x="6" y="0"/>
                  </a:lnTo>
                  <a:lnTo>
                    <a:pt x="6" y="18"/>
                  </a:lnTo>
                  <a:cubicBezTo>
                    <a:pt x="6" y="23"/>
                    <a:pt x="4" y="26"/>
                    <a:pt x="0" y="28"/>
                  </a:cubicBezTo>
                  <a:lnTo>
                    <a:pt x="0" y="135"/>
                  </a:lnTo>
                  <a:lnTo>
                    <a:pt x="35" y="135"/>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38"/>
            <p:cNvSpPr>
              <a:spLocks noChangeArrowheads="1"/>
            </p:cNvSpPr>
            <p:nvPr/>
          </p:nvSpPr>
          <p:spPr bwMode="auto">
            <a:xfrm>
              <a:off x="6008688" y="3092450"/>
              <a:ext cx="12700"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1339"/>
            <p:cNvSpPr>
              <a:spLocks/>
            </p:cNvSpPr>
            <p:nvPr/>
          </p:nvSpPr>
          <p:spPr bwMode="auto">
            <a:xfrm>
              <a:off x="5927726" y="3044825"/>
              <a:ext cx="14288" cy="49213"/>
            </a:xfrm>
            <a:custGeom>
              <a:avLst/>
              <a:gdLst>
                <a:gd name="T0" fmla="*/ 0 w 38"/>
                <a:gd name="T1" fmla="*/ 0 h 135"/>
                <a:gd name="T2" fmla="*/ 0 w 38"/>
                <a:gd name="T3" fmla="*/ 1 h 135"/>
                <a:gd name="T4" fmla="*/ 0 w 38"/>
                <a:gd name="T5" fmla="*/ 135 h 135"/>
                <a:gd name="T6" fmla="*/ 38 w 38"/>
                <a:gd name="T7" fmla="*/ 135 h 135"/>
                <a:gd name="T8" fmla="*/ 38 w 38"/>
                <a:gd name="T9" fmla="*/ 13 h 135"/>
                <a:gd name="T10" fmla="*/ 32 w 38"/>
                <a:gd name="T11" fmla="*/ 3 h 135"/>
                <a:gd name="T12" fmla="*/ 32 w 38"/>
                <a:gd name="T13" fmla="*/ 0 h 135"/>
                <a:gd name="T14" fmla="*/ 2 w 38"/>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0" y="0"/>
                  </a:moveTo>
                  <a:lnTo>
                    <a:pt x="0" y="1"/>
                  </a:lnTo>
                  <a:lnTo>
                    <a:pt x="0" y="135"/>
                  </a:lnTo>
                  <a:lnTo>
                    <a:pt x="38" y="135"/>
                  </a:lnTo>
                  <a:lnTo>
                    <a:pt x="38" y="13"/>
                  </a:lnTo>
                  <a:cubicBezTo>
                    <a:pt x="35" y="11"/>
                    <a:pt x="32" y="8"/>
                    <a:pt x="32" y="3"/>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0"/>
            <p:cNvSpPr>
              <a:spLocks noChangeArrowheads="1"/>
            </p:cNvSpPr>
            <p:nvPr/>
          </p:nvSpPr>
          <p:spPr bwMode="auto">
            <a:xfrm>
              <a:off x="5927726" y="3092450"/>
              <a:ext cx="14288"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41"/>
            <p:cNvSpPr>
              <a:spLocks noChangeArrowheads="1"/>
            </p:cNvSpPr>
            <p:nvPr/>
          </p:nvSpPr>
          <p:spPr bwMode="auto">
            <a:xfrm>
              <a:off x="5313363" y="3822700"/>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42"/>
            <p:cNvSpPr>
              <a:spLocks noChangeArrowheads="1"/>
            </p:cNvSpPr>
            <p:nvPr/>
          </p:nvSpPr>
          <p:spPr bwMode="auto">
            <a:xfrm>
              <a:off x="5313363" y="3740150"/>
              <a:ext cx="63500" cy="42863"/>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43"/>
            <p:cNvSpPr>
              <a:spLocks noChangeArrowheads="1"/>
            </p:cNvSpPr>
            <p:nvPr/>
          </p:nvSpPr>
          <p:spPr bwMode="auto">
            <a:xfrm>
              <a:off x="5313363" y="3656013"/>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44"/>
            <p:cNvSpPr>
              <a:spLocks noChangeArrowheads="1"/>
            </p:cNvSpPr>
            <p:nvPr/>
          </p:nvSpPr>
          <p:spPr bwMode="auto">
            <a:xfrm>
              <a:off x="5373688" y="3822700"/>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45"/>
            <p:cNvSpPr>
              <a:spLocks noChangeArrowheads="1"/>
            </p:cNvSpPr>
            <p:nvPr/>
          </p:nvSpPr>
          <p:spPr bwMode="auto">
            <a:xfrm>
              <a:off x="5373688" y="3740150"/>
              <a:ext cx="3175"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346"/>
            <p:cNvSpPr>
              <a:spLocks noChangeArrowheads="1"/>
            </p:cNvSpPr>
            <p:nvPr/>
          </p:nvSpPr>
          <p:spPr bwMode="auto">
            <a:xfrm>
              <a:off x="5373688" y="3656013"/>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347"/>
            <p:cNvSpPr>
              <a:spLocks noChangeArrowheads="1"/>
            </p:cNvSpPr>
            <p:nvPr/>
          </p:nvSpPr>
          <p:spPr bwMode="auto">
            <a:xfrm>
              <a:off x="5119688" y="3697288"/>
              <a:ext cx="68263" cy="12858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348"/>
            <p:cNvSpPr>
              <a:spLocks noChangeArrowheads="1"/>
            </p:cNvSpPr>
            <p:nvPr/>
          </p:nvSpPr>
          <p:spPr bwMode="auto">
            <a:xfrm>
              <a:off x="5119688" y="3697288"/>
              <a:ext cx="3175" cy="128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349"/>
            <p:cNvSpPr>
              <a:spLocks noChangeArrowheads="1"/>
            </p:cNvSpPr>
            <p:nvPr/>
          </p:nvSpPr>
          <p:spPr bwMode="auto">
            <a:xfrm>
              <a:off x="5187951" y="3640138"/>
              <a:ext cx="125413" cy="242888"/>
            </a:xfrm>
            <a:prstGeom prst="rect">
              <a:avLst/>
            </a:prstGeom>
            <a:solidFill>
              <a:srgbClr val="3030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1350"/>
            <p:cNvSpPr>
              <a:spLocks/>
            </p:cNvSpPr>
            <p:nvPr/>
          </p:nvSpPr>
          <p:spPr bwMode="auto">
            <a:xfrm>
              <a:off x="5187951" y="3640138"/>
              <a:ext cx="7938" cy="242888"/>
            </a:xfrm>
            <a:custGeom>
              <a:avLst/>
              <a:gdLst>
                <a:gd name="T0" fmla="*/ 0 w 26"/>
                <a:gd name="T1" fmla="*/ 676 h 676"/>
                <a:gd name="T2" fmla="*/ 0 w 26"/>
                <a:gd name="T3" fmla="*/ 0 h 676"/>
                <a:gd name="T4" fmla="*/ 26 w 26"/>
                <a:gd name="T5" fmla="*/ 25 h 676"/>
                <a:gd name="T6" fmla="*/ 26 w 26"/>
                <a:gd name="T7" fmla="*/ 650 h 676"/>
                <a:gd name="T8" fmla="*/ 0 w 26"/>
                <a:gd name="T9" fmla="*/ 676 h 676"/>
              </a:gdLst>
              <a:ahLst/>
              <a:cxnLst>
                <a:cxn ang="0">
                  <a:pos x="T0" y="T1"/>
                </a:cxn>
                <a:cxn ang="0">
                  <a:pos x="T2" y="T3"/>
                </a:cxn>
                <a:cxn ang="0">
                  <a:pos x="T4" y="T5"/>
                </a:cxn>
                <a:cxn ang="0">
                  <a:pos x="T6" y="T7"/>
                </a:cxn>
                <a:cxn ang="0">
                  <a:pos x="T8" y="T9"/>
                </a:cxn>
              </a:cxnLst>
              <a:rect l="0" t="0" r="r" b="b"/>
              <a:pathLst>
                <a:path w="26" h="676">
                  <a:moveTo>
                    <a:pt x="0" y="676"/>
                  </a:moveTo>
                  <a:lnTo>
                    <a:pt x="0" y="0"/>
                  </a:lnTo>
                  <a:lnTo>
                    <a:pt x="26" y="25"/>
                  </a:lnTo>
                  <a:lnTo>
                    <a:pt x="26" y="650"/>
                  </a:lnTo>
                  <a:lnTo>
                    <a:pt x="0"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1351"/>
            <p:cNvSpPr>
              <a:spLocks/>
            </p:cNvSpPr>
            <p:nvPr/>
          </p:nvSpPr>
          <p:spPr bwMode="auto">
            <a:xfrm>
              <a:off x="5305426" y="3640138"/>
              <a:ext cx="7938" cy="242888"/>
            </a:xfrm>
            <a:custGeom>
              <a:avLst/>
              <a:gdLst>
                <a:gd name="T0" fmla="*/ 25 w 25"/>
                <a:gd name="T1" fmla="*/ 676 h 676"/>
                <a:gd name="T2" fmla="*/ 25 w 25"/>
                <a:gd name="T3" fmla="*/ 0 h 676"/>
                <a:gd name="T4" fmla="*/ 0 w 25"/>
                <a:gd name="T5" fmla="*/ 25 h 676"/>
                <a:gd name="T6" fmla="*/ 0 w 25"/>
                <a:gd name="T7" fmla="*/ 650 h 676"/>
                <a:gd name="T8" fmla="*/ 25 w 25"/>
                <a:gd name="T9" fmla="*/ 676 h 676"/>
              </a:gdLst>
              <a:ahLst/>
              <a:cxnLst>
                <a:cxn ang="0">
                  <a:pos x="T0" y="T1"/>
                </a:cxn>
                <a:cxn ang="0">
                  <a:pos x="T2" y="T3"/>
                </a:cxn>
                <a:cxn ang="0">
                  <a:pos x="T4" y="T5"/>
                </a:cxn>
                <a:cxn ang="0">
                  <a:pos x="T6" y="T7"/>
                </a:cxn>
                <a:cxn ang="0">
                  <a:pos x="T8" y="T9"/>
                </a:cxn>
              </a:cxnLst>
              <a:rect l="0" t="0" r="r" b="b"/>
              <a:pathLst>
                <a:path w="25" h="676">
                  <a:moveTo>
                    <a:pt x="25" y="676"/>
                  </a:moveTo>
                  <a:lnTo>
                    <a:pt x="25" y="0"/>
                  </a:lnTo>
                  <a:lnTo>
                    <a:pt x="0" y="25"/>
                  </a:lnTo>
                  <a:lnTo>
                    <a:pt x="0" y="650"/>
                  </a:lnTo>
                  <a:lnTo>
                    <a:pt x="25"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8" name="Freeform 1352"/>
            <p:cNvSpPr>
              <a:spLocks/>
            </p:cNvSpPr>
            <p:nvPr/>
          </p:nvSpPr>
          <p:spPr bwMode="auto">
            <a:xfrm>
              <a:off x="5187951" y="3873500"/>
              <a:ext cx="125413" cy="9525"/>
            </a:xfrm>
            <a:custGeom>
              <a:avLst/>
              <a:gdLst>
                <a:gd name="T0" fmla="*/ 0 w 351"/>
                <a:gd name="T1" fmla="*/ 26 h 26"/>
                <a:gd name="T2" fmla="*/ 351 w 351"/>
                <a:gd name="T3" fmla="*/ 26 h 26"/>
                <a:gd name="T4" fmla="*/ 326 w 351"/>
                <a:gd name="T5" fmla="*/ 0 h 26"/>
                <a:gd name="T6" fmla="*/ 26 w 351"/>
                <a:gd name="T7" fmla="*/ 0 h 26"/>
                <a:gd name="T8" fmla="*/ 0 w 351"/>
                <a:gd name="T9" fmla="*/ 26 h 26"/>
              </a:gdLst>
              <a:ahLst/>
              <a:cxnLst>
                <a:cxn ang="0">
                  <a:pos x="T0" y="T1"/>
                </a:cxn>
                <a:cxn ang="0">
                  <a:pos x="T2" y="T3"/>
                </a:cxn>
                <a:cxn ang="0">
                  <a:pos x="T4" y="T5"/>
                </a:cxn>
                <a:cxn ang="0">
                  <a:pos x="T6" y="T7"/>
                </a:cxn>
                <a:cxn ang="0">
                  <a:pos x="T8" y="T9"/>
                </a:cxn>
              </a:cxnLst>
              <a:rect l="0" t="0" r="r" b="b"/>
              <a:pathLst>
                <a:path w="351" h="26">
                  <a:moveTo>
                    <a:pt x="0" y="26"/>
                  </a:moveTo>
                  <a:lnTo>
                    <a:pt x="351" y="26"/>
                  </a:lnTo>
                  <a:lnTo>
                    <a:pt x="326" y="0"/>
                  </a:lnTo>
                  <a:lnTo>
                    <a:pt x="26" y="0"/>
                  </a:lnTo>
                  <a:lnTo>
                    <a:pt x="0" y="26"/>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Freeform 1353"/>
            <p:cNvSpPr>
              <a:spLocks/>
            </p:cNvSpPr>
            <p:nvPr/>
          </p:nvSpPr>
          <p:spPr bwMode="auto">
            <a:xfrm>
              <a:off x="5187951" y="3640138"/>
              <a:ext cx="125413" cy="7938"/>
            </a:xfrm>
            <a:custGeom>
              <a:avLst/>
              <a:gdLst>
                <a:gd name="T0" fmla="*/ 0 w 351"/>
                <a:gd name="T1" fmla="*/ 0 h 25"/>
                <a:gd name="T2" fmla="*/ 351 w 351"/>
                <a:gd name="T3" fmla="*/ 0 h 25"/>
                <a:gd name="T4" fmla="*/ 326 w 351"/>
                <a:gd name="T5" fmla="*/ 25 h 25"/>
                <a:gd name="T6" fmla="*/ 26 w 351"/>
                <a:gd name="T7" fmla="*/ 25 h 25"/>
                <a:gd name="T8" fmla="*/ 0 w 351"/>
                <a:gd name="T9" fmla="*/ 0 h 25"/>
              </a:gdLst>
              <a:ahLst/>
              <a:cxnLst>
                <a:cxn ang="0">
                  <a:pos x="T0" y="T1"/>
                </a:cxn>
                <a:cxn ang="0">
                  <a:pos x="T2" y="T3"/>
                </a:cxn>
                <a:cxn ang="0">
                  <a:pos x="T4" y="T5"/>
                </a:cxn>
                <a:cxn ang="0">
                  <a:pos x="T6" y="T7"/>
                </a:cxn>
                <a:cxn ang="0">
                  <a:pos x="T8" y="T9"/>
                </a:cxn>
              </a:cxnLst>
              <a:rect l="0" t="0" r="r" b="b"/>
              <a:pathLst>
                <a:path w="351" h="25">
                  <a:moveTo>
                    <a:pt x="0" y="0"/>
                  </a:moveTo>
                  <a:lnTo>
                    <a:pt x="351" y="0"/>
                  </a:lnTo>
                  <a:lnTo>
                    <a:pt x="326" y="25"/>
                  </a:lnTo>
                  <a:lnTo>
                    <a:pt x="26" y="25"/>
                  </a:lnTo>
                  <a:lnTo>
                    <a:pt x="0" y="0"/>
                  </a:lnTo>
                  <a:close/>
                </a:path>
              </a:pathLst>
            </a:custGeom>
            <a:solidFill>
              <a:srgbClr val="3D3D3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Oval 1354"/>
            <p:cNvSpPr>
              <a:spLocks noChangeArrowheads="1"/>
            </p:cNvSpPr>
            <p:nvPr/>
          </p:nvSpPr>
          <p:spPr bwMode="auto">
            <a:xfrm>
              <a:off x="5276851" y="3846513"/>
              <a:ext cx="19050" cy="17463"/>
            </a:xfrm>
            <a:prstGeom prst="ellipse">
              <a:avLst/>
            </a:pr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355"/>
            <p:cNvSpPr>
              <a:spLocks noChangeArrowheads="1"/>
            </p:cNvSpPr>
            <p:nvPr/>
          </p:nvSpPr>
          <p:spPr bwMode="auto">
            <a:xfrm>
              <a:off x="4968876" y="3956050"/>
              <a:ext cx="419100" cy="30162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356"/>
            <p:cNvSpPr>
              <a:spLocks noChangeArrowheads="1"/>
            </p:cNvSpPr>
            <p:nvPr/>
          </p:nvSpPr>
          <p:spPr bwMode="auto">
            <a:xfrm>
              <a:off x="4976813" y="3963988"/>
              <a:ext cx="406400" cy="2063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357"/>
            <p:cNvSpPr>
              <a:spLocks noChangeArrowheads="1"/>
            </p:cNvSpPr>
            <p:nvPr/>
          </p:nvSpPr>
          <p:spPr bwMode="auto">
            <a:xfrm>
              <a:off x="4976813" y="3984625"/>
              <a:ext cx="406400" cy="6826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358"/>
            <p:cNvSpPr>
              <a:spLocks noChangeArrowheads="1"/>
            </p:cNvSpPr>
            <p:nvPr/>
          </p:nvSpPr>
          <p:spPr bwMode="auto">
            <a:xfrm>
              <a:off x="4964113" y="4230688"/>
              <a:ext cx="419100" cy="2063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359"/>
            <p:cNvSpPr>
              <a:spLocks noChangeArrowheads="1"/>
            </p:cNvSpPr>
            <p:nvPr/>
          </p:nvSpPr>
          <p:spPr bwMode="auto">
            <a:xfrm>
              <a:off x="4964113" y="4156075"/>
              <a:ext cx="419100" cy="74613"/>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360"/>
            <p:cNvSpPr>
              <a:spLocks noChangeArrowheads="1"/>
            </p:cNvSpPr>
            <p:nvPr/>
          </p:nvSpPr>
          <p:spPr bwMode="auto">
            <a:xfrm>
              <a:off x="5381626" y="3956050"/>
              <a:ext cx="6350"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Line 1361"/>
            <p:cNvSpPr>
              <a:spLocks noChangeShapeType="1"/>
            </p:cNvSpPr>
            <p:nvPr/>
          </p:nvSpPr>
          <p:spPr bwMode="auto">
            <a:xfrm flipV="1">
              <a:off x="5353051" y="3956050"/>
              <a:ext cx="0" cy="301625"/>
            </a:xfrm>
            <a:prstGeom prst="line">
              <a:avLst/>
            </a:prstGeom>
            <a:noFill/>
            <a:ln w="3175" cap="flat">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8" name="Rectangle 1362"/>
            <p:cNvSpPr>
              <a:spLocks noChangeArrowheads="1"/>
            </p:cNvSpPr>
            <p:nvPr/>
          </p:nvSpPr>
          <p:spPr bwMode="auto">
            <a:xfrm>
              <a:off x="4997451" y="3956050"/>
              <a:ext cx="15875"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Freeform 1363"/>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000000"/>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1364"/>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365"/>
            <p:cNvSpPr>
              <a:spLocks noChangeArrowheads="1"/>
            </p:cNvSpPr>
            <p:nvPr/>
          </p:nvSpPr>
          <p:spPr bwMode="auto">
            <a:xfrm>
              <a:off x="4911726" y="3944938"/>
              <a:ext cx="98425" cy="32385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366"/>
            <p:cNvSpPr>
              <a:spLocks noChangeArrowheads="1"/>
            </p:cNvSpPr>
            <p:nvPr/>
          </p:nvSpPr>
          <p:spPr bwMode="auto">
            <a:xfrm>
              <a:off x="5387976" y="4070350"/>
              <a:ext cx="22225" cy="73025"/>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367"/>
            <p:cNvSpPr>
              <a:spLocks noChangeArrowheads="1"/>
            </p:cNvSpPr>
            <p:nvPr/>
          </p:nvSpPr>
          <p:spPr bwMode="auto">
            <a:xfrm>
              <a:off x="5387976" y="4035425"/>
              <a:ext cx="12700" cy="142875"/>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368"/>
            <p:cNvSpPr>
              <a:spLocks noChangeArrowheads="1"/>
            </p:cNvSpPr>
            <p:nvPr/>
          </p:nvSpPr>
          <p:spPr bwMode="auto">
            <a:xfrm>
              <a:off x="4921251" y="3949700"/>
              <a:ext cx="79375" cy="1428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369"/>
            <p:cNvSpPr>
              <a:spLocks noChangeArrowheads="1"/>
            </p:cNvSpPr>
            <p:nvPr/>
          </p:nvSpPr>
          <p:spPr bwMode="auto">
            <a:xfrm>
              <a:off x="4921251" y="4251325"/>
              <a:ext cx="79375" cy="127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1370"/>
            <p:cNvSpPr>
              <a:spLocks/>
            </p:cNvSpPr>
            <p:nvPr/>
          </p:nvSpPr>
          <p:spPr bwMode="auto">
            <a:xfrm>
              <a:off x="4968876" y="2757488"/>
              <a:ext cx="63500" cy="52388"/>
            </a:xfrm>
            <a:custGeom>
              <a:avLst/>
              <a:gdLst>
                <a:gd name="T0" fmla="*/ 68 w 173"/>
                <a:gd name="T1" fmla="*/ 0 h 144"/>
                <a:gd name="T2" fmla="*/ 173 w 173"/>
                <a:gd name="T3" fmla="*/ 0 h 144"/>
                <a:gd name="T4" fmla="*/ 173 w 173"/>
                <a:gd name="T5" fmla="*/ 72 h 144"/>
                <a:gd name="T6" fmla="*/ 173 w 173"/>
                <a:gd name="T7" fmla="*/ 144 h 144"/>
                <a:gd name="T8" fmla="*/ 68 w 173"/>
                <a:gd name="T9" fmla="*/ 144 h 144"/>
                <a:gd name="T10" fmla="*/ 0 w 173"/>
                <a:gd name="T11" fmla="*/ 144 h 144"/>
                <a:gd name="T12" fmla="*/ 0 w 173"/>
                <a:gd name="T13" fmla="*/ 32 h 144"/>
                <a:gd name="T14" fmla="*/ 32 w 173"/>
                <a:gd name="T15" fmla="*/ 0 h 144"/>
                <a:gd name="T16" fmla="*/ 68 w 173"/>
                <a:gd name="T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0"/>
                  </a:moveTo>
                  <a:lnTo>
                    <a:pt x="173" y="0"/>
                  </a:lnTo>
                  <a:lnTo>
                    <a:pt x="173" y="72"/>
                  </a:lnTo>
                  <a:lnTo>
                    <a:pt x="173" y="144"/>
                  </a:lnTo>
                  <a:lnTo>
                    <a:pt x="68" y="144"/>
                  </a:lnTo>
                  <a:lnTo>
                    <a:pt x="0" y="144"/>
                  </a:lnTo>
                  <a:lnTo>
                    <a:pt x="0" y="32"/>
                  </a:lnTo>
                  <a:cubicBezTo>
                    <a:pt x="0" y="15"/>
                    <a:pt x="15" y="0"/>
                    <a:pt x="32" y="0"/>
                  </a:cubicBezTo>
                  <a:cubicBezTo>
                    <a:pt x="32" y="0"/>
                    <a:pt x="68" y="0"/>
                    <a:pt x="68" y="0"/>
                  </a:cubicBez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1371"/>
            <p:cNvSpPr>
              <a:spLocks/>
            </p:cNvSpPr>
            <p:nvPr/>
          </p:nvSpPr>
          <p:spPr bwMode="auto">
            <a:xfrm>
              <a:off x="4968876" y="2757488"/>
              <a:ext cx="11113" cy="52388"/>
            </a:xfrm>
            <a:custGeom>
              <a:avLst/>
              <a:gdLst>
                <a:gd name="T0" fmla="*/ 29 w 29"/>
                <a:gd name="T1" fmla="*/ 0 h 144"/>
                <a:gd name="T2" fmla="*/ 29 w 29"/>
                <a:gd name="T3" fmla="*/ 144 h 144"/>
                <a:gd name="T4" fmla="*/ 0 w 29"/>
                <a:gd name="T5" fmla="*/ 144 h 144"/>
                <a:gd name="T6" fmla="*/ 0 w 29"/>
                <a:gd name="T7" fmla="*/ 27 h 144"/>
                <a:gd name="T8" fmla="*/ 29 w 29"/>
                <a:gd name="T9" fmla="*/ 0 h 144"/>
              </a:gdLst>
              <a:ahLst/>
              <a:cxnLst>
                <a:cxn ang="0">
                  <a:pos x="T0" y="T1"/>
                </a:cxn>
                <a:cxn ang="0">
                  <a:pos x="T2" y="T3"/>
                </a:cxn>
                <a:cxn ang="0">
                  <a:pos x="T4" y="T5"/>
                </a:cxn>
                <a:cxn ang="0">
                  <a:pos x="T6" y="T7"/>
                </a:cxn>
                <a:cxn ang="0">
                  <a:pos x="T8" y="T9"/>
                </a:cxn>
              </a:cxnLst>
              <a:rect l="0" t="0" r="r" b="b"/>
              <a:pathLst>
                <a:path w="29" h="144">
                  <a:moveTo>
                    <a:pt x="29" y="0"/>
                  </a:moveTo>
                  <a:lnTo>
                    <a:pt x="29" y="144"/>
                  </a:lnTo>
                  <a:lnTo>
                    <a:pt x="0" y="144"/>
                  </a:lnTo>
                  <a:lnTo>
                    <a:pt x="0" y="27"/>
                  </a:lnTo>
                  <a:cubicBezTo>
                    <a:pt x="0" y="13"/>
                    <a:pt x="20" y="0"/>
                    <a:pt x="29" y="0"/>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372"/>
            <p:cNvSpPr>
              <a:spLocks noChangeArrowheads="1"/>
            </p:cNvSpPr>
            <p:nvPr/>
          </p:nvSpPr>
          <p:spPr bwMode="auto">
            <a:xfrm>
              <a:off x="4843463" y="2809875"/>
              <a:ext cx="466725" cy="412750"/>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373"/>
            <p:cNvSpPr>
              <a:spLocks noChangeArrowheads="1"/>
            </p:cNvSpPr>
            <p:nvPr/>
          </p:nvSpPr>
          <p:spPr bwMode="auto">
            <a:xfrm>
              <a:off x="4748213" y="2809875"/>
              <a:ext cx="95250" cy="4127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374"/>
            <p:cNvSpPr>
              <a:spLocks noChangeArrowheads="1"/>
            </p:cNvSpPr>
            <p:nvPr/>
          </p:nvSpPr>
          <p:spPr bwMode="auto">
            <a:xfrm>
              <a:off x="4748213" y="3195638"/>
              <a:ext cx="561975" cy="2698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375"/>
            <p:cNvSpPr>
              <a:spLocks noChangeArrowheads="1"/>
            </p:cNvSpPr>
            <p:nvPr/>
          </p:nvSpPr>
          <p:spPr bwMode="auto">
            <a:xfrm>
              <a:off x="4748213" y="2809875"/>
              <a:ext cx="561975" cy="254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1376"/>
            <p:cNvSpPr>
              <a:spLocks/>
            </p:cNvSpPr>
            <p:nvPr/>
          </p:nvSpPr>
          <p:spPr bwMode="auto">
            <a:xfrm>
              <a:off x="4968876" y="3222625"/>
              <a:ext cx="63500" cy="50800"/>
            </a:xfrm>
            <a:custGeom>
              <a:avLst/>
              <a:gdLst>
                <a:gd name="T0" fmla="*/ 68 w 173"/>
                <a:gd name="T1" fmla="*/ 144 h 144"/>
                <a:gd name="T2" fmla="*/ 173 w 173"/>
                <a:gd name="T3" fmla="*/ 144 h 144"/>
                <a:gd name="T4" fmla="*/ 173 w 173"/>
                <a:gd name="T5" fmla="*/ 72 h 144"/>
                <a:gd name="T6" fmla="*/ 173 w 173"/>
                <a:gd name="T7" fmla="*/ 0 h 144"/>
                <a:gd name="T8" fmla="*/ 68 w 173"/>
                <a:gd name="T9" fmla="*/ 0 h 144"/>
                <a:gd name="T10" fmla="*/ 0 w 173"/>
                <a:gd name="T11" fmla="*/ 0 h 144"/>
                <a:gd name="T12" fmla="*/ 0 w 173"/>
                <a:gd name="T13" fmla="*/ 112 h 144"/>
                <a:gd name="T14" fmla="*/ 32 w 173"/>
                <a:gd name="T15" fmla="*/ 144 h 144"/>
                <a:gd name="T16" fmla="*/ 68 w 173"/>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144"/>
                  </a:moveTo>
                  <a:lnTo>
                    <a:pt x="173" y="144"/>
                  </a:lnTo>
                  <a:lnTo>
                    <a:pt x="173" y="72"/>
                  </a:lnTo>
                  <a:lnTo>
                    <a:pt x="173" y="0"/>
                  </a:lnTo>
                  <a:lnTo>
                    <a:pt x="68" y="0"/>
                  </a:lnTo>
                  <a:lnTo>
                    <a:pt x="0" y="0"/>
                  </a:lnTo>
                  <a:lnTo>
                    <a:pt x="0" y="112"/>
                  </a:lnTo>
                  <a:cubicBezTo>
                    <a:pt x="0" y="129"/>
                    <a:pt x="15" y="144"/>
                    <a:pt x="32" y="144"/>
                  </a:cubicBezTo>
                  <a:lnTo>
                    <a:pt x="68" y="14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3" name="Freeform 1377"/>
            <p:cNvSpPr>
              <a:spLocks/>
            </p:cNvSpPr>
            <p:nvPr/>
          </p:nvSpPr>
          <p:spPr bwMode="auto">
            <a:xfrm>
              <a:off x="4968876" y="3222625"/>
              <a:ext cx="11113" cy="50800"/>
            </a:xfrm>
            <a:custGeom>
              <a:avLst/>
              <a:gdLst>
                <a:gd name="T0" fmla="*/ 29 w 29"/>
                <a:gd name="T1" fmla="*/ 144 h 144"/>
                <a:gd name="T2" fmla="*/ 29 w 29"/>
                <a:gd name="T3" fmla="*/ 0 h 144"/>
                <a:gd name="T4" fmla="*/ 0 w 29"/>
                <a:gd name="T5" fmla="*/ 0 h 144"/>
                <a:gd name="T6" fmla="*/ 0 w 29"/>
                <a:gd name="T7" fmla="*/ 117 h 144"/>
                <a:gd name="T8" fmla="*/ 29 w 29"/>
                <a:gd name="T9" fmla="*/ 144 h 144"/>
              </a:gdLst>
              <a:ahLst/>
              <a:cxnLst>
                <a:cxn ang="0">
                  <a:pos x="T0" y="T1"/>
                </a:cxn>
                <a:cxn ang="0">
                  <a:pos x="T2" y="T3"/>
                </a:cxn>
                <a:cxn ang="0">
                  <a:pos x="T4" y="T5"/>
                </a:cxn>
                <a:cxn ang="0">
                  <a:pos x="T6" y="T7"/>
                </a:cxn>
                <a:cxn ang="0">
                  <a:pos x="T8" y="T9"/>
                </a:cxn>
              </a:cxnLst>
              <a:rect l="0" t="0" r="r" b="b"/>
              <a:pathLst>
                <a:path w="29" h="144">
                  <a:moveTo>
                    <a:pt x="29" y="144"/>
                  </a:moveTo>
                  <a:lnTo>
                    <a:pt x="29" y="0"/>
                  </a:lnTo>
                  <a:lnTo>
                    <a:pt x="0" y="0"/>
                  </a:lnTo>
                  <a:lnTo>
                    <a:pt x="0" y="117"/>
                  </a:lnTo>
                  <a:cubicBezTo>
                    <a:pt x="0" y="131"/>
                    <a:pt x="20" y="144"/>
                    <a:pt x="29" y="144"/>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378"/>
            <p:cNvSpPr>
              <a:spLocks/>
            </p:cNvSpPr>
            <p:nvPr/>
          </p:nvSpPr>
          <p:spPr bwMode="auto">
            <a:xfrm>
              <a:off x="5057776" y="2513013"/>
              <a:ext cx="263525" cy="203200"/>
            </a:xfrm>
            <a:custGeom>
              <a:avLst/>
              <a:gdLst>
                <a:gd name="T0" fmla="*/ 220 w 732"/>
                <a:gd name="T1" fmla="*/ 564 h 564"/>
                <a:gd name="T2" fmla="*/ 220 w 732"/>
                <a:gd name="T3" fmla="*/ 551 h 564"/>
                <a:gd name="T4" fmla="*/ 512 w 732"/>
                <a:gd name="T5" fmla="*/ 551 h 564"/>
                <a:gd name="T6" fmla="*/ 512 w 732"/>
                <a:gd name="T7" fmla="*/ 564 h 564"/>
                <a:gd name="T8" fmla="*/ 732 w 732"/>
                <a:gd name="T9" fmla="*/ 564 h 564"/>
                <a:gd name="T10" fmla="*/ 732 w 732"/>
                <a:gd name="T11" fmla="*/ 0 h 564"/>
                <a:gd name="T12" fmla="*/ 0 w 732"/>
                <a:gd name="T13" fmla="*/ 0 h 564"/>
                <a:gd name="T14" fmla="*/ 0 w 732"/>
                <a:gd name="T15" fmla="*/ 564 h 564"/>
                <a:gd name="T16" fmla="*/ 220 w 732"/>
                <a:gd name="T17"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64">
                  <a:moveTo>
                    <a:pt x="220" y="564"/>
                  </a:moveTo>
                  <a:lnTo>
                    <a:pt x="220" y="551"/>
                  </a:lnTo>
                  <a:lnTo>
                    <a:pt x="512" y="551"/>
                  </a:lnTo>
                  <a:lnTo>
                    <a:pt x="512" y="564"/>
                  </a:lnTo>
                  <a:lnTo>
                    <a:pt x="732" y="564"/>
                  </a:lnTo>
                  <a:lnTo>
                    <a:pt x="732" y="0"/>
                  </a:lnTo>
                  <a:lnTo>
                    <a:pt x="0" y="0"/>
                  </a:lnTo>
                  <a:lnTo>
                    <a:pt x="0" y="564"/>
                  </a:lnTo>
                  <a:lnTo>
                    <a:pt x="220" y="564"/>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379"/>
            <p:cNvSpPr>
              <a:spLocks/>
            </p:cNvSpPr>
            <p:nvPr/>
          </p:nvSpPr>
          <p:spPr bwMode="auto">
            <a:xfrm>
              <a:off x="5057776" y="2479675"/>
              <a:ext cx="263525" cy="201613"/>
            </a:xfrm>
            <a:custGeom>
              <a:avLst/>
              <a:gdLst>
                <a:gd name="T0" fmla="*/ 512 w 732"/>
                <a:gd name="T1" fmla="*/ 0 h 559"/>
                <a:gd name="T2" fmla="*/ 512 w 732"/>
                <a:gd name="T3" fmla="*/ 13 h 559"/>
                <a:gd name="T4" fmla="*/ 220 w 732"/>
                <a:gd name="T5" fmla="*/ 13 h 559"/>
                <a:gd name="T6" fmla="*/ 220 w 732"/>
                <a:gd name="T7" fmla="*/ 0 h 559"/>
                <a:gd name="T8" fmla="*/ 0 w 732"/>
                <a:gd name="T9" fmla="*/ 0 h 559"/>
                <a:gd name="T10" fmla="*/ 0 w 732"/>
                <a:gd name="T11" fmla="*/ 559 h 559"/>
                <a:gd name="T12" fmla="*/ 732 w 732"/>
                <a:gd name="T13" fmla="*/ 559 h 559"/>
                <a:gd name="T14" fmla="*/ 732 w 732"/>
                <a:gd name="T15" fmla="*/ 0 h 559"/>
                <a:gd name="T16" fmla="*/ 512 w 73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59">
                  <a:moveTo>
                    <a:pt x="512" y="0"/>
                  </a:moveTo>
                  <a:lnTo>
                    <a:pt x="512" y="13"/>
                  </a:lnTo>
                  <a:lnTo>
                    <a:pt x="220" y="13"/>
                  </a:lnTo>
                  <a:lnTo>
                    <a:pt x="220" y="0"/>
                  </a:lnTo>
                  <a:lnTo>
                    <a:pt x="0" y="0"/>
                  </a:lnTo>
                  <a:lnTo>
                    <a:pt x="0" y="559"/>
                  </a:lnTo>
                  <a:lnTo>
                    <a:pt x="732" y="559"/>
                  </a:lnTo>
                  <a:lnTo>
                    <a:pt x="732" y="0"/>
                  </a:lnTo>
                  <a:lnTo>
                    <a:pt x="512"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Oval 1380"/>
            <p:cNvSpPr>
              <a:spLocks noChangeArrowheads="1"/>
            </p:cNvSpPr>
            <p:nvPr/>
          </p:nvSpPr>
          <p:spPr bwMode="auto">
            <a:xfrm>
              <a:off x="5124451" y="2532063"/>
              <a:ext cx="130175" cy="130175"/>
            </a:xfrm>
            <a:prstGeom prst="ellipse">
              <a:avLst/>
            </a:prstGeom>
            <a:solidFill>
              <a:srgbClr val="641D1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381"/>
            <p:cNvSpPr>
              <a:spLocks/>
            </p:cNvSpPr>
            <p:nvPr/>
          </p:nvSpPr>
          <p:spPr bwMode="auto">
            <a:xfrm>
              <a:off x="5124451" y="2528888"/>
              <a:ext cx="130175" cy="68263"/>
            </a:xfrm>
            <a:custGeom>
              <a:avLst/>
              <a:gdLst>
                <a:gd name="T0" fmla="*/ 361 w 361"/>
                <a:gd name="T1" fmla="*/ 181 h 190"/>
                <a:gd name="T2" fmla="*/ 180 w 361"/>
                <a:gd name="T3" fmla="*/ 0 h 190"/>
                <a:gd name="T4" fmla="*/ 0 w 361"/>
                <a:gd name="T5" fmla="*/ 181 h 190"/>
                <a:gd name="T6" fmla="*/ 0 w 361"/>
                <a:gd name="T7" fmla="*/ 190 h 190"/>
                <a:gd name="T8" fmla="*/ 180 w 361"/>
                <a:gd name="T9" fmla="*/ 9 h 190"/>
                <a:gd name="T10" fmla="*/ 361 w 361"/>
                <a:gd name="T11" fmla="*/ 190 h 190"/>
                <a:gd name="T12" fmla="*/ 361 w 361"/>
                <a:gd name="T13" fmla="*/ 181 h 190"/>
              </a:gdLst>
              <a:ahLst/>
              <a:cxnLst>
                <a:cxn ang="0">
                  <a:pos x="T0" y="T1"/>
                </a:cxn>
                <a:cxn ang="0">
                  <a:pos x="T2" y="T3"/>
                </a:cxn>
                <a:cxn ang="0">
                  <a:pos x="T4" y="T5"/>
                </a:cxn>
                <a:cxn ang="0">
                  <a:pos x="T6" y="T7"/>
                </a:cxn>
                <a:cxn ang="0">
                  <a:pos x="T8" y="T9"/>
                </a:cxn>
                <a:cxn ang="0">
                  <a:pos x="T10" y="T11"/>
                </a:cxn>
                <a:cxn ang="0">
                  <a:pos x="T12" y="T13"/>
                </a:cxn>
              </a:cxnLst>
              <a:rect l="0" t="0" r="r" b="b"/>
              <a:pathLst>
                <a:path w="361" h="190">
                  <a:moveTo>
                    <a:pt x="361" y="181"/>
                  </a:moveTo>
                  <a:cubicBezTo>
                    <a:pt x="361" y="81"/>
                    <a:pt x="280" y="0"/>
                    <a:pt x="180" y="0"/>
                  </a:cubicBezTo>
                  <a:cubicBezTo>
                    <a:pt x="80" y="0"/>
                    <a:pt x="0" y="81"/>
                    <a:pt x="0" y="181"/>
                  </a:cubicBezTo>
                  <a:lnTo>
                    <a:pt x="0" y="190"/>
                  </a:lnTo>
                  <a:cubicBezTo>
                    <a:pt x="0" y="90"/>
                    <a:pt x="80" y="9"/>
                    <a:pt x="180" y="9"/>
                  </a:cubicBezTo>
                  <a:cubicBezTo>
                    <a:pt x="280" y="9"/>
                    <a:pt x="361" y="90"/>
                    <a:pt x="361" y="190"/>
                  </a:cubicBezTo>
                  <a:lnTo>
                    <a:pt x="361" y="181"/>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Oval 1382"/>
            <p:cNvSpPr>
              <a:spLocks noChangeArrowheads="1"/>
            </p:cNvSpPr>
            <p:nvPr/>
          </p:nvSpPr>
          <p:spPr bwMode="auto">
            <a:xfrm>
              <a:off x="5126038" y="2535238"/>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Oval 1383"/>
            <p:cNvSpPr>
              <a:spLocks noChangeArrowheads="1"/>
            </p:cNvSpPr>
            <p:nvPr/>
          </p:nvSpPr>
          <p:spPr bwMode="auto">
            <a:xfrm>
              <a:off x="5126038" y="2536825"/>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384"/>
            <p:cNvSpPr>
              <a:spLocks/>
            </p:cNvSpPr>
            <p:nvPr/>
          </p:nvSpPr>
          <p:spPr bwMode="auto">
            <a:xfrm>
              <a:off x="5187951" y="2535238"/>
              <a:ext cx="65088" cy="125413"/>
            </a:xfrm>
            <a:custGeom>
              <a:avLst/>
              <a:gdLst>
                <a:gd name="T0" fmla="*/ 8 w 182"/>
                <a:gd name="T1" fmla="*/ 348 h 348"/>
                <a:gd name="T2" fmla="*/ 182 w 182"/>
                <a:gd name="T3" fmla="*/ 174 h 348"/>
                <a:gd name="T4" fmla="*/ 8 w 182"/>
                <a:gd name="T5" fmla="*/ 0 h 348"/>
                <a:gd name="T6" fmla="*/ 0 w 182"/>
                <a:gd name="T7" fmla="*/ 0 h 348"/>
                <a:gd name="T8" fmla="*/ 174 w 182"/>
                <a:gd name="T9" fmla="*/ 174 h 348"/>
                <a:gd name="T10" fmla="*/ 0 w 182"/>
                <a:gd name="T11" fmla="*/ 348 h 348"/>
                <a:gd name="T12" fmla="*/ 8 w 182"/>
                <a:gd name="T13" fmla="*/ 348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8" y="348"/>
                  </a:moveTo>
                  <a:cubicBezTo>
                    <a:pt x="104" y="348"/>
                    <a:pt x="182" y="270"/>
                    <a:pt x="182" y="174"/>
                  </a:cubicBezTo>
                  <a:cubicBezTo>
                    <a:pt x="182" y="77"/>
                    <a:pt x="104" y="0"/>
                    <a:pt x="8" y="0"/>
                  </a:cubicBezTo>
                  <a:lnTo>
                    <a:pt x="0" y="0"/>
                  </a:lnTo>
                  <a:cubicBezTo>
                    <a:pt x="96" y="0"/>
                    <a:pt x="174" y="78"/>
                    <a:pt x="174" y="174"/>
                  </a:cubicBezTo>
                  <a:cubicBezTo>
                    <a:pt x="174" y="270"/>
                    <a:pt x="96" y="348"/>
                    <a:pt x="0" y="348"/>
                  </a:cubicBezTo>
                  <a:lnTo>
                    <a:pt x="8" y="348"/>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385"/>
            <p:cNvSpPr>
              <a:spLocks/>
            </p:cNvSpPr>
            <p:nvPr/>
          </p:nvSpPr>
          <p:spPr bwMode="auto">
            <a:xfrm>
              <a:off x="5126038" y="2535238"/>
              <a:ext cx="65088" cy="125413"/>
            </a:xfrm>
            <a:custGeom>
              <a:avLst/>
              <a:gdLst>
                <a:gd name="T0" fmla="*/ 182 w 182"/>
                <a:gd name="T1" fmla="*/ 0 h 348"/>
                <a:gd name="T2" fmla="*/ 8 w 182"/>
                <a:gd name="T3" fmla="*/ 174 h 348"/>
                <a:gd name="T4" fmla="*/ 182 w 182"/>
                <a:gd name="T5" fmla="*/ 348 h 348"/>
                <a:gd name="T6" fmla="*/ 174 w 182"/>
                <a:gd name="T7" fmla="*/ 348 h 348"/>
                <a:gd name="T8" fmla="*/ 0 w 182"/>
                <a:gd name="T9" fmla="*/ 174 h 348"/>
                <a:gd name="T10" fmla="*/ 174 w 182"/>
                <a:gd name="T11" fmla="*/ 0 h 348"/>
                <a:gd name="T12" fmla="*/ 182 w 182"/>
                <a:gd name="T13" fmla="*/ 0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182" y="0"/>
                  </a:moveTo>
                  <a:cubicBezTo>
                    <a:pt x="86" y="0"/>
                    <a:pt x="8" y="78"/>
                    <a:pt x="8" y="174"/>
                  </a:cubicBezTo>
                  <a:cubicBezTo>
                    <a:pt x="8" y="270"/>
                    <a:pt x="86" y="348"/>
                    <a:pt x="182" y="348"/>
                  </a:cubicBezTo>
                  <a:lnTo>
                    <a:pt x="174" y="348"/>
                  </a:lnTo>
                  <a:cubicBezTo>
                    <a:pt x="78" y="348"/>
                    <a:pt x="0" y="270"/>
                    <a:pt x="0" y="174"/>
                  </a:cubicBezTo>
                  <a:cubicBezTo>
                    <a:pt x="0" y="77"/>
                    <a:pt x="78" y="0"/>
                    <a:pt x="174" y="0"/>
                  </a:cubicBezTo>
                  <a:lnTo>
                    <a:pt x="18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Rectangle 1386"/>
            <p:cNvSpPr>
              <a:spLocks noChangeArrowheads="1"/>
            </p:cNvSpPr>
            <p:nvPr/>
          </p:nvSpPr>
          <p:spPr bwMode="auto">
            <a:xfrm>
              <a:off x="505777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3" name="Rectangle 1387"/>
            <p:cNvSpPr>
              <a:spLocks noChangeArrowheads="1"/>
            </p:cNvSpPr>
            <p:nvPr/>
          </p:nvSpPr>
          <p:spPr bwMode="auto">
            <a:xfrm>
              <a:off x="524192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388"/>
            <p:cNvSpPr>
              <a:spLocks noChangeArrowheads="1"/>
            </p:cNvSpPr>
            <p:nvPr/>
          </p:nvSpPr>
          <p:spPr bwMode="auto">
            <a:xfrm>
              <a:off x="5137151" y="2706688"/>
              <a:ext cx="104775" cy="47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389"/>
            <p:cNvSpPr>
              <a:spLocks noChangeArrowheads="1"/>
            </p:cNvSpPr>
            <p:nvPr/>
          </p:nvSpPr>
          <p:spPr bwMode="auto">
            <a:xfrm>
              <a:off x="505777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390"/>
            <p:cNvSpPr>
              <a:spLocks noChangeArrowheads="1"/>
            </p:cNvSpPr>
            <p:nvPr/>
          </p:nvSpPr>
          <p:spPr bwMode="auto">
            <a:xfrm>
              <a:off x="524192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391"/>
            <p:cNvSpPr>
              <a:spLocks noChangeArrowheads="1"/>
            </p:cNvSpPr>
            <p:nvPr/>
          </p:nvSpPr>
          <p:spPr bwMode="auto">
            <a:xfrm>
              <a:off x="5137151" y="2484438"/>
              <a:ext cx="1047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Rectangle 1392"/>
            <p:cNvSpPr>
              <a:spLocks noChangeArrowheads="1"/>
            </p:cNvSpPr>
            <p:nvPr/>
          </p:nvSpPr>
          <p:spPr bwMode="auto">
            <a:xfrm>
              <a:off x="5321301"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393"/>
            <p:cNvSpPr>
              <a:spLocks noChangeArrowheads="1"/>
            </p:cNvSpPr>
            <p:nvPr/>
          </p:nvSpPr>
          <p:spPr bwMode="auto">
            <a:xfrm>
              <a:off x="5321301"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394"/>
            <p:cNvSpPr>
              <a:spLocks noChangeArrowheads="1"/>
            </p:cNvSpPr>
            <p:nvPr/>
          </p:nvSpPr>
          <p:spPr bwMode="auto">
            <a:xfrm>
              <a:off x="5024438" y="2574925"/>
              <a:ext cx="34925" cy="42863"/>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395"/>
            <p:cNvSpPr>
              <a:spLocks noChangeArrowheads="1"/>
            </p:cNvSpPr>
            <p:nvPr/>
          </p:nvSpPr>
          <p:spPr bwMode="auto">
            <a:xfrm>
              <a:off x="5024438"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396"/>
            <p:cNvSpPr>
              <a:spLocks noChangeArrowheads="1"/>
            </p:cNvSpPr>
            <p:nvPr/>
          </p:nvSpPr>
          <p:spPr bwMode="auto">
            <a:xfrm>
              <a:off x="5024438"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397"/>
            <p:cNvSpPr>
              <a:spLocks noChangeArrowheads="1"/>
            </p:cNvSpPr>
            <p:nvPr/>
          </p:nvSpPr>
          <p:spPr bwMode="auto">
            <a:xfrm>
              <a:off x="5024438" y="2574925"/>
              <a:ext cx="4763"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398"/>
            <p:cNvSpPr>
              <a:spLocks noChangeArrowheads="1"/>
            </p:cNvSpPr>
            <p:nvPr/>
          </p:nvSpPr>
          <p:spPr bwMode="auto">
            <a:xfrm>
              <a:off x="5024438" y="2660650"/>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399"/>
            <p:cNvSpPr>
              <a:spLocks noChangeArrowheads="1"/>
            </p:cNvSpPr>
            <p:nvPr/>
          </p:nvSpPr>
          <p:spPr bwMode="auto">
            <a:xfrm>
              <a:off x="5024438" y="2505075"/>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400"/>
            <p:cNvSpPr>
              <a:spLocks noChangeArrowheads="1"/>
            </p:cNvSpPr>
            <p:nvPr/>
          </p:nvSpPr>
          <p:spPr bwMode="auto">
            <a:xfrm>
              <a:off x="5356226" y="2660650"/>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401"/>
            <p:cNvSpPr>
              <a:spLocks noChangeArrowheads="1"/>
            </p:cNvSpPr>
            <p:nvPr/>
          </p:nvSpPr>
          <p:spPr bwMode="auto">
            <a:xfrm>
              <a:off x="5356226" y="2505075"/>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402"/>
            <p:cNvSpPr>
              <a:spLocks noChangeArrowheads="1"/>
            </p:cNvSpPr>
            <p:nvPr/>
          </p:nvSpPr>
          <p:spPr bwMode="auto">
            <a:xfrm>
              <a:off x="5322888" y="2660650"/>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403"/>
            <p:cNvSpPr>
              <a:spLocks noChangeArrowheads="1"/>
            </p:cNvSpPr>
            <p:nvPr/>
          </p:nvSpPr>
          <p:spPr bwMode="auto">
            <a:xfrm>
              <a:off x="5322888" y="2505075"/>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Freeform 1404"/>
            <p:cNvSpPr>
              <a:spLocks noEditPoints="1"/>
            </p:cNvSpPr>
            <p:nvPr/>
          </p:nvSpPr>
          <p:spPr bwMode="auto">
            <a:xfrm>
              <a:off x="5099051" y="2725738"/>
              <a:ext cx="33338" cy="38100"/>
            </a:xfrm>
            <a:custGeom>
              <a:avLst/>
              <a:gdLst>
                <a:gd name="T0" fmla="*/ 0 w 93"/>
                <a:gd name="T1" fmla="*/ 106 h 106"/>
                <a:gd name="T2" fmla="*/ 0 w 93"/>
                <a:gd name="T3" fmla="*/ 0 h 106"/>
                <a:gd name="T4" fmla="*/ 46 w 93"/>
                <a:gd name="T5" fmla="*/ 0 h 106"/>
                <a:gd name="T6" fmla="*/ 68 w 93"/>
                <a:gd name="T7" fmla="*/ 3 h 106"/>
                <a:gd name="T8" fmla="*/ 79 w 93"/>
                <a:gd name="T9" fmla="*/ 13 h 106"/>
                <a:gd name="T10" fmla="*/ 84 w 93"/>
                <a:gd name="T11" fmla="*/ 29 h 106"/>
                <a:gd name="T12" fmla="*/ 77 w 93"/>
                <a:gd name="T13" fmla="*/ 48 h 106"/>
                <a:gd name="T14" fmla="*/ 54 w 93"/>
                <a:gd name="T15" fmla="*/ 58 h 106"/>
                <a:gd name="T16" fmla="*/ 63 w 93"/>
                <a:gd name="T17" fmla="*/ 63 h 106"/>
                <a:gd name="T18" fmla="*/ 74 w 93"/>
                <a:gd name="T19" fmla="*/ 77 h 106"/>
                <a:gd name="T20" fmla="*/ 93 w 93"/>
                <a:gd name="T21" fmla="*/ 106 h 106"/>
                <a:gd name="T22" fmla="*/ 75 w 93"/>
                <a:gd name="T23" fmla="*/ 106 h 106"/>
                <a:gd name="T24" fmla="*/ 61 w 93"/>
                <a:gd name="T25" fmla="*/ 84 h 106"/>
                <a:gd name="T26" fmla="*/ 51 w 93"/>
                <a:gd name="T27" fmla="*/ 69 h 106"/>
                <a:gd name="T28" fmla="*/ 44 w 93"/>
                <a:gd name="T29" fmla="*/ 62 h 106"/>
                <a:gd name="T30" fmla="*/ 37 w 93"/>
                <a:gd name="T31" fmla="*/ 59 h 106"/>
                <a:gd name="T32" fmla="*/ 30 w 93"/>
                <a:gd name="T33" fmla="*/ 59 h 106"/>
                <a:gd name="T34" fmla="*/ 14 w 93"/>
                <a:gd name="T35" fmla="*/ 59 h 106"/>
                <a:gd name="T36" fmla="*/ 14 w 93"/>
                <a:gd name="T37" fmla="*/ 106 h 106"/>
                <a:gd name="T38" fmla="*/ 0 w 93"/>
                <a:gd name="T39" fmla="*/ 106 h 106"/>
                <a:gd name="T40" fmla="*/ 14 w 93"/>
                <a:gd name="T41" fmla="*/ 47 h 106"/>
                <a:gd name="T42" fmla="*/ 44 w 93"/>
                <a:gd name="T43" fmla="*/ 47 h 106"/>
                <a:gd name="T44" fmla="*/ 58 w 93"/>
                <a:gd name="T45" fmla="*/ 45 h 106"/>
                <a:gd name="T46" fmla="*/ 67 w 93"/>
                <a:gd name="T47" fmla="*/ 38 h 106"/>
                <a:gd name="T48" fmla="*/ 70 w 93"/>
                <a:gd name="T49" fmla="*/ 29 h 106"/>
                <a:gd name="T50" fmla="*/ 64 w 93"/>
                <a:gd name="T51" fmla="*/ 17 h 106"/>
                <a:gd name="T52" fmla="*/ 47 w 93"/>
                <a:gd name="T53" fmla="*/ 12 h 106"/>
                <a:gd name="T54" fmla="*/ 14 w 93"/>
                <a:gd name="T55" fmla="*/ 12 h 106"/>
                <a:gd name="T56" fmla="*/ 14 w 93"/>
                <a:gd name="T57"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106">
                  <a:moveTo>
                    <a:pt x="0" y="106"/>
                  </a:moveTo>
                  <a:lnTo>
                    <a:pt x="0" y="0"/>
                  </a:lnTo>
                  <a:lnTo>
                    <a:pt x="46" y="0"/>
                  </a:lnTo>
                  <a:cubicBezTo>
                    <a:pt x="56" y="0"/>
                    <a:pt x="63" y="1"/>
                    <a:pt x="68" y="3"/>
                  </a:cubicBezTo>
                  <a:cubicBezTo>
                    <a:pt x="73" y="5"/>
                    <a:pt x="77" y="8"/>
                    <a:pt x="79" y="13"/>
                  </a:cubicBezTo>
                  <a:cubicBezTo>
                    <a:pt x="82" y="18"/>
                    <a:pt x="84" y="23"/>
                    <a:pt x="84" y="29"/>
                  </a:cubicBezTo>
                  <a:cubicBezTo>
                    <a:pt x="84" y="36"/>
                    <a:pt x="81" y="43"/>
                    <a:pt x="77" y="48"/>
                  </a:cubicBezTo>
                  <a:cubicBezTo>
                    <a:pt x="72" y="53"/>
                    <a:pt x="64" y="56"/>
                    <a:pt x="54" y="58"/>
                  </a:cubicBezTo>
                  <a:cubicBezTo>
                    <a:pt x="58" y="59"/>
                    <a:pt x="61" y="61"/>
                    <a:pt x="63" y="63"/>
                  </a:cubicBezTo>
                  <a:cubicBezTo>
                    <a:pt x="67" y="67"/>
                    <a:pt x="71" y="71"/>
                    <a:pt x="74" y="77"/>
                  </a:cubicBezTo>
                  <a:lnTo>
                    <a:pt x="93" y="106"/>
                  </a:lnTo>
                  <a:lnTo>
                    <a:pt x="75" y="106"/>
                  </a:lnTo>
                  <a:lnTo>
                    <a:pt x="61" y="84"/>
                  </a:lnTo>
                  <a:cubicBezTo>
                    <a:pt x="57" y="77"/>
                    <a:pt x="54" y="72"/>
                    <a:pt x="51" y="69"/>
                  </a:cubicBezTo>
                  <a:cubicBezTo>
                    <a:pt x="48" y="66"/>
                    <a:pt x="46" y="63"/>
                    <a:pt x="44" y="62"/>
                  </a:cubicBezTo>
                  <a:cubicBezTo>
                    <a:pt x="42" y="61"/>
                    <a:pt x="40" y="60"/>
                    <a:pt x="37" y="59"/>
                  </a:cubicBezTo>
                  <a:cubicBezTo>
                    <a:pt x="36" y="59"/>
                    <a:pt x="33" y="59"/>
                    <a:pt x="30" y="59"/>
                  </a:cubicBezTo>
                  <a:lnTo>
                    <a:pt x="14" y="59"/>
                  </a:lnTo>
                  <a:lnTo>
                    <a:pt x="14" y="106"/>
                  </a:lnTo>
                  <a:lnTo>
                    <a:pt x="0" y="106"/>
                  </a:lnTo>
                  <a:close/>
                  <a:moveTo>
                    <a:pt x="14" y="47"/>
                  </a:moveTo>
                  <a:lnTo>
                    <a:pt x="44" y="47"/>
                  </a:lnTo>
                  <a:cubicBezTo>
                    <a:pt x="50" y="47"/>
                    <a:pt x="55" y="46"/>
                    <a:pt x="58" y="45"/>
                  </a:cubicBezTo>
                  <a:cubicBezTo>
                    <a:pt x="62" y="43"/>
                    <a:pt x="65" y="41"/>
                    <a:pt x="67" y="38"/>
                  </a:cubicBezTo>
                  <a:cubicBezTo>
                    <a:pt x="69" y="35"/>
                    <a:pt x="70" y="32"/>
                    <a:pt x="70" y="29"/>
                  </a:cubicBezTo>
                  <a:cubicBezTo>
                    <a:pt x="70" y="24"/>
                    <a:pt x="68" y="20"/>
                    <a:pt x="64" y="17"/>
                  </a:cubicBezTo>
                  <a:cubicBezTo>
                    <a:pt x="60" y="13"/>
                    <a:pt x="55" y="12"/>
                    <a:pt x="47" y="12"/>
                  </a:cubicBezTo>
                  <a:lnTo>
                    <a:pt x="14" y="12"/>
                  </a:lnTo>
                  <a:lnTo>
                    <a:pt x="14" y="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1" name="Freeform 1405"/>
            <p:cNvSpPr>
              <a:spLocks/>
            </p:cNvSpPr>
            <p:nvPr/>
          </p:nvSpPr>
          <p:spPr bwMode="auto">
            <a:xfrm>
              <a:off x="5137151" y="2725738"/>
              <a:ext cx="28575"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2" name="Freeform 1406"/>
            <p:cNvSpPr>
              <a:spLocks/>
            </p:cNvSpPr>
            <p:nvPr/>
          </p:nvSpPr>
          <p:spPr bwMode="auto">
            <a:xfrm>
              <a:off x="5170488" y="2725738"/>
              <a:ext cx="30163" cy="39688"/>
            </a:xfrm>
            <a:custGeom>
              <a:avLst/>
              <a:gdLst>
                <a:gd name="T0" fmla="*/ 0 w 84"/>
                <a:gd name="T1" fmla="*/ 74 h 109"/>
                <a:gd name="T2" fmla="*/ 14 w 84"/>
                <a:gd name="T3" fmla="*/ 72 h 109"/>
                <a:gd name="T4" fmla="*/ 18 w 84"/>
                <a:gd name="T5" fmla="*/ 85 h 109"/>
                <a:gd name="T6" fmla="*/ 29 w 84"/>
                <a:gd name="T7" fmla="*/ 94 h 109"/>
                <a:gd name="T8" fmla="*/ 45 w 84"/>
                <a:gd name="T9" fmla="*/ 97 h 109"/>
                <a:gd name="T10" fmla="*/ 59 w 84"/>
                <a:gd name="T11" fmla="*/ 94 h 109"/>
                <a:gd name="T12" fmla="*/ 68 w 84"/>
                <a:gd name="T13" fmla="*/ 88 h 109"/>
                <a:gd name="T14" fmla="*/ 71 w 84"/>
                <a:gd name="T15" fmla="*/ 79 h 109"/>
                <a:gd name="T16" fmla="*/ 68 w 84"/>
                <a:gd name="T17" fmla="*/ 70 h 109"/>
                <a:gd name="T18" fmla="*/ 59 w 84"/>
                <a:gd name="T19" fmla="*/ 64 h 109"/>
                <a:gd name="T20" fmla="*/ 40 w 84"/>
                <a:gd name="T21" fmla="*/ 59 h 109"/>
                <a:gd name="T22" fmla="*/ 19 w 84"/>
                <a:gd name="T23" fmla="*/ 52 h 109"/>
                <a:gd name="T24" fmla="*/ 8 w 84"/>
                <a:gd name="T25" fmla="*/ 42 h 109"/>
                <a:gd name="T26" fmla="*/ 5 w 84"/>
                <a:gd name="T27" fmla="*/ 29 h 109"/>
                <a:gd name="T28" fmla="*/ 9 w 84"/>
                <a:gd name="T29" fmla="*/ 14 h 109"/>
                <a:gd name="T30" fmla="*/ 22 w 84"/>
                <a:gd name="T31" fmla="*/ 4 h 109"/>
                <a:gd name="T32" fmla="*/ 42 w 84"/>
                <a:gd name="T33" fmla="*/ 0 h 109"/>
                <a:gd name="T34" fmla="*/ 62 w 84"/>
                <a:gd name="T35" fmla="*/ 4 h 109"/>
                <a:gd name="T36" fmla="*/ 76 w 84"/>
                <a:gd name="T37" fmla="*/ 15 h 109"/>
                <a:gd name="T38" fmla="*/ 81 w 84"/>
                <a:gd name="T39" fmla="*/ 32 h 109"/>
                <a:gd name="T40" fmla="*/ 68 w 84"/>
                <a:gd name="T41" fmla="*/ 33 h 109"/>
                <a:gd name="T42" fmla="*/ 61 w 84"/>
                <a:gd name="T43" fmla="*/ 18 h 109"/>
                <a:gd name="T44" fmla="*/ 42 w 84"/>
                <a:gd name="T45" fmla="*/ 13 h 109"/>
                <a:gd name="T46" fmla="*/ 24 w 84"/>
                <a:gd name="T47" fmla="*/ 17 h 109"/>
                <a:gd name="T48" fmla="*/ 18 w 84"/>
                <a:gd name="T49" fmla="*/ 28 h 109"/>
                <a:gd name="T50" fmla="*/ 22 w 84"/>
                <a:gd name="T51" fmla="*/ 38 h 109"/>
                <a:gd name="T52" fmla="*/ 43 w 84"/>
                <a:gd name="T53" fmla="*/ 45 h 109"/>
                <a:gd name="T54" fmla="*/ 66 w 84"/>
                <a:gd name="T55" fmla="*/ 52 h 109"/>
                <a:gd name="T56" fmla="*/ 80 w 84"/>
                <a:gd name="T57" fmla="*/ 63 h 109"/>
                <a:gd name="T58" fmla="*/ 84 w 84"/>
                <a:gd name="T59" fmla="*/ 78 h 109"/>
                <a:gd name="T60" fmla="*/ 80 w 84"/>
                <a:gd name="T61" fmla="*/ 94 h 109"/>
                <a:gd name="T62" fmla="*/ 66 w 84"/>
                <a:gd name="T63" fmla="*/ 105 h 109"/>
                <a:gd name="T64" fmla="*/ 45 w 84"/>
                <a:gd name="T65" fmla="*/ 109 h 109"/>
                <a:gd name="T66" fmla="*/ 21 w 84"/>
                <a:gd name="T67" fmla="*/ 105 h 109"/>
                <a:gd name="T68" fmla="*/ 6 w 84"/>
                <a:gd name="T69" fmla="*/ 93 h 109"/>
                <a:gd name="T70" fmla="*/ 0 w 84"/>
                <a:gd name="T71" fmla="*/ 7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4"/>
                  </a:moveTo>
                  <a:lnTo>
                    <a:pt x="14" y="72"/>
                  </a:lnTo>
                  <a:cubicBezTo>
                    <a:pt x="14" y="78"/>
                    <a:pt x="16" y="82"/>
                    <a:pt x="18" y="85"/>
                  </a:cubicBezTo>
                  <a:cubicBezTo>
                    <a:pt x="20" y="89"/>
                    <a:pt x="24" y="92"/>
                    <a:pt x="29" y="94"/>
                  </a:cubicBezTo>
                  <a:cubicBezTo>
                    <a:pt x="33" y="96"/>
                    <a:pt x="39" y="97"/>
                    <a:pt x="45" y="97"/>
                  </a:cubicBezTo>
                  <a:cubicBezTo>
                    <a:pt x="50" y="97"/>
                    <a:pt x="55" y="96"/>
                    <a:pt x="59" y="94"/>
                  </a:cubicBezTo>
                  <a:cubicBezTo>
                    <a:pt x="63" y="93"/>
                    <a:pt x="66" y="91"/>
                    <a:pt x="68" y="88"/>
                  </a:cubicBezTo>
                  <a:cubicBezTo>
                    <a:pt x="70" y="85"/>
                    <a:pt x="71" y="82"/>
                    <a:pt x="71" y="79"/>
                  </a:cubicBezTo>
                  <a:cubicBezTo>
                    <a:pt x="71" y="76"/>
                    <a:pt x="70" y="73"/>
                    <a:pt x="68" y="70"/>
                  </a:cubicBezTo>
                  <a:cubicBezTo>
                    <a:pt x="66" y="68"/>
                    <a:pt x="63" y="66"/>
                    <a:pt x="59" y="64"/>
                  </a:cubicBezTo>
                  <a:cubicBezTo>
                    <a:pt x="56" y="63"/>
                    <a:pt x="50" y="61"/>
                    <a:pt x="40" y="59"/>
                  </a:cubicBezTo>
                  <a:cubicBezTo>
                    <a:pt x="30" y="57"/>
                    <a:pt x="23" y="54"/>
                    <a:pt x="19" y="52"/>
                  </a:cubicBezTo>
                  <a:cubicBezTo>
                    <a:pt x="14" y="50"/>
                    <a:pt x="11" y="46"/>
                    <a:pt x="8" y="42"/>
                  </a:cubicBezTo>
                  <a:cubicBezTo>
                    <a:pt x="6" y="39"/>
                    <a:pt x="5" y="34"/>
                    <a:pt x="5" y="29"/>
                  </a:cubicBezTo>
                  <a:cubicBezTo>
                    <a:pt x="5" y="24"/>
                    <a:pt x="6" y="19"/>
                    <a:pt x="9" y="14"/>
                  </a:cubicBezTo>
                  <a:cubicBezTo>
                    <a:pt x="12" y="10"/>
                    <a:pt x="16" y="6"/>
                    <a:pt x="22" y="4"/>
                  </a:cubicBezTo>
                  <a:cubicBezTo>
                    <a:pt x="28" y="1"/>
                    <a:pt x="35" y="0"/>
                    <a:pt x="42" y="0"/>
                  </a:cubicBezTo>
                  <a:cubicBezTo>
                    <a:pt x="49" y="0"/>
                    <a:pt x="56" y="2"/>
                    <a:pt x="62" y="4"/>
                  </a:cubicBezTo>
                  <a:cubicBezTo>
                    <a:pt x="68" y="7"/>
                    <a:pt x="73" y="10"/>
                    <a:pt x="76" y="15"/>
                  </a:cubicBezTo>
                  <a:cubicBezTo>
                    <a:pt x="79" y="20"/>
                    <a:pt x="81" y="26"/>
                    <a:pt x="81" y="32"/>
                  </a:cubicBezTo>
                  <a:lnTo>
                    <a:pt x="68" y="33"/>
                  </a:lnTo>
                  <a:cubicBezTo>
                    <a:pt x="67" y="26"/>
                    <a:pt x="65" y="21"/>
                    <a:pt x="61" y="18"/>
                  </a:cubicBezTo>
                  <a:cubicBezTo>
                    <a:pt x="56" y="14"/>
                    <a:pt x="50" y="13"/>
                    <a:pt x="42" y="13"/>
                  </a:cubicBezTo>
                  <a:cubicBezTo>
                    <a:pt x="34" y="13"/>
                    <a:pt x="28" y="14"/>
                    <a:pt x="24" y="17"/>
                  </a:cubicBezTo>
                  <a:cubicBezTo>
                    <a:pt x="20" y="20"/>
                    <a:pt x="18" y="24"/>
                    <a:pt x="18" y="28"/>
                  </a:cubicBezTo>
                  <a:cubicBezTo>
                    <a:pt x="18" y="32"/>
                    <a:pt x="19" y="35"/>
                    <a:pt x="22" y="38"/>
                  </a:cubicBezTo>
                  <a:cubicBezTo>
                    <a:pt x="25" y="40"/>
                    <a:pt x="32" y="43"/>
                    <a:pt x="43" y="45"/>
                  </a:cubicBezTo>
                  <a:cubicBezTo>
                    <a:pt x="54" y="48"/>
                    <a:pt x="62" y="50"/>
                    <a:pt x="66" y="52"/>
                  </a:cubicBezTo>
                  <a:cubicBezTo>
                    <a:pt x="73" y="55"/>
                    <a:pt x="77" y="58"/>
                    <a:pt x="80" y="63"/>
                  </a:cubicBezTo>
                  <a:cubicBezTo>
                    <a:pt x="83" y="67"/>
                    <a:pt x="84" y="72"/>
                    <a:pt x="84" y="78"/>
                  </a:cubicBezTo>
                  <a:cubicBezTo>
                    <a:pt x="84" y="83"/>
                    <a:pt x="83" y="89"/>
                    <a:pt x="80" y="94"/>
                  </a:cubicBezTo>
                  <a:cubicBezTo>
                    <a:pt x="76" y="99"/>
                    <a:pt x="72" y="102"/>
                    <a:pt x="66" y="105"/>
                  </a:cubicBezTo>
                  <a:cubicBezTo>
                    <a:pt x="60" y="108"/>
                    <a:pt x="53" y="109"/>
                    <a:pt x="45" y="109"/>
                  </a:cubicBezTo>
                  <a:cubicBezTo>
                    <a:pt x="36" y="109"/>
                    <a:pt x="28" y="108"/>
                    <a:pt x="21" y="105"/>
                  </a:cubicBezTo>
                  <a:cubicBezTo>
                    <a:pt x="15" y="102"/>
                    <a:pt x="10" y="98"/>
                    <a:pt x="6" y="93"/>
                  </a:cubicBezTo>
                  <a:cubicBezTo>
                    <a:pt x="3" y="87"/>
                    <a:pt x="1" y="81"/>
                    <a:pt x="0" y="7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3" name="Freeform 1407"/>
            <p:cNvSpPr>
              <a:spLocks/>
            </p:cNvSpPr>
            <p:nvPr/>
          </p:nvSpPr>
          <p:spPr bwMode="auto">
            <a:xfrm>
              <a:off x="5208588" y="2725738"/>
              <a:ext cx="26988"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4" name="Freeform 1408"/>
            <p:cNvSpPr>
              <a:spLocks/>
            </p:cNvSpPr>
            <p:nvPr/>
          </p:nvSpPr>
          <p:spPr bwMode="auto">
            <a:xfrm>
              <a:off x="5240338" y="2725738"/>
              <a:ext cx="30163" cy="38100"/>
            </a:xfrm>
            <a:custGeom>
              <a:avLst/>
              <a:gdLst>
                <a:gd name="T0" fmla="*/ 35 w 84"/>
                <a:gd name="T1" fmla="*/ 106 h 106"/>
                <a:gd name="T2" fmla="*/ 35 w 84"/>
                <a:gd name="T3" fmla="*/ 13 h 106"/>
                <a:gd name="T4" fmla="*/ 0 w 84"/>
                <a:gd name="T5" fmla="*/ 13 h 106"/>
                <a:gd name="T6" fmla="*/ 0 w 84"/>
                <a:gd name="T7" fmla="*/ 0 h 106"/>
                <a:gd name="T8" fmla="*/ 84 w 84"/>
                <a:gd name="T9" fmla="*/ 0 h 106"/>
                <a:gd name="T10" fmla="*/ 84 w 84"/>
                <a:gd name="T11" fmla="*/ 13 h 106"/>
                <a:gd name="T12" fmla="*/ 49 w 84"/>
                <a:gd name="T13" fmla="*/ 13 h 106"/>
                <a:gd name="T14" fmla="*/ 49 w 84"/>
                <a:gd name="T15" fmla="*/ 106 h 106"/>
                <a:gd name="T16" fmla="*/ 35 w 84"/>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106">
                  <a:moveTo>
                    <a:pt x="35" y="106"/>
                  </a:moveTo>
                  <a:lnTo>
                    <a:pt x="35" y="13"/>
                  </a:lnTo>
                  <a:lnTo>
                    <a:pt x="0" y="13"/>
                  </a:lnTo>
                  <a:lnTo>
                    <a:pt x="0" y="0"/>
                  </a:lnTo>
                  <a:lnTo>
                    <a:pt x="84" y="0"/>
                  </a:lnTo>
                  <a:lnTo>
                    <a:pt x="84" y="13"/>
                  </a:lnTo>
                  <a:lnTo>
                    <a:pt x="49" y="13"/>
                  </a:lnTo>
                  <a:lnTo>
                    <a:pt x="49" y="106"/>
                  </a:lnTo>
                  <a:lnTo>
                    <a:pt x="35"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1409"/>
            <p:cNvSpPr>
              <a:spLocks noChangeArrowheads="1"/>
            </p:cNvSpPr>
            <p:nvPr/>
          </p:nvSpPr>
          <p:spPr bwMode="auto">
            <a:xfrm>
              <a:off x="5603876" y="2513013"/>
              <a:ext cx="915988" cy="90488"/>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1410"/>
            <p:cNvSpPr>
              <a:spLocks noChangeArrowheads="1"/>
            </p:cNvSpPr>
            <p:nvPr/>
          </p:nvSpPr>
          <p:spPr bwMode="auto">
            <a:xfrm>
              <a:off x="563245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Freeform 1411"/>
            <p:cNvSpPr>
              <a:spLocks/>
            </p:cNvSpPr>
            <p:nvPr/>
          </p:nvSpPr>
          <p:spPr bwMode="auto">
            <a:xfrm>
              <a:off x="56197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412"/>
            <p:cNvSpPr>
              <a:spLocks/>
            </p:cNvSpPr>
            <p:nvPr/>
          </p:nvSpPr>
          <p:spPr bwMode="auto">
            <a:xfrm>
              <a:off x="5667376"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9" name="Freeform 1413"/>
            <p:cNvSpPr>
              <a:spLocks/>
            </p:cNvSpPr>
            <p:nvPr/>
          </p:nvSpPr>
          <p:spPr bwMode="auto">
            <a:xfrm>
              <a:off x="5619751"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0" name="Freeform 1414"/>
            <p:cNvSpPr>
              <a:spLocks/>
            </p:cNvSpPr>
            <p:nvPr/>
          </p:nvSpPr>
          <p:spPr bwMode="auto">
            <a:xfrm>
              <a:off x="56197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415"/>
            <p:cNvSpPr>
              <a:spLocks noChangeArrowheads="1"/>
            </p:cNvSpPr>
            <p:nvPr/>
          </p:nvSpPr>
          <p:spPr bwMode="auto">
            <a:xfrm>
              <a:off x="57245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416"/>
            <p:cNvSpPr>
              <a:spLocks/>
            </p:cNvSpPr>
            <p:nvPr/>
          </p:nvSpPr>
          <p:spPr bwMode="auto">
            <a:xfrm>
              <a:off x="571023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3" name="Freeform 1417"/>
            <p:cNvSpPr>
              <a:spLocks/>
            </p:cNvSpPr>
            <p:nvPr/>
          </p:nvSpPr>
          <p:spPr bwMode="auto">
            <a:xfrm>
              <a:off x="575945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4" name="Freeform 1418"/>
            <p:cNvSpPr>
              <a:spLocks/>
            </p:cNvSpPr>
            <p:nvPr/>
          </p:nvSpPr>
          <p:spPr bwMode="auto">
            <a:xfrm>
              <a:off x="5710238"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5" name="Freeform 1419"/>
            <p:cNvSpPr>
              <a:spLocks/>
            </p:cNvSpPr>
            <p:nvPr/>
          </p:nvSpPr>
          <p:spPr bwMode="auto">
            <a:xfrm>
              <a:off x="5710238"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1420"/>
            <p:cNvSpPr>
              <a:spLocks noChangeArrowheads="1"/>
            </p:cNvSpPr>
            <p:nvPr/>
          </p:nvSpPr>
          <p:spPr bwMode="auto">
            <a:xfrm>
              <a:off x="5815013"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Freeform 1421"/>
            <p:cNvSpPr>
              <a:spLocks/>
            </p:cNvSpPr>
            <p:nvPr/>
          </p:nvSpPr>
          <p:spPr bwMode="auto">
            <a:xfrm>
              <a:off x="58023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8" name="Freeform 1422"/>
            <p:cNvSpPr>
              <a:spLocks/>
            </p:cNvSpPr>
            <p:nvPr/>
          </p:nvSpPr>
          <p:spPr bwMode="auto">
            <a:xfrm>
              <a:off x="58515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9" name="Freeform 1423"/>
            <p:cNvSpPr>
              <a:spLocks/>
            </p:cNvSpPr>
            <p:nvPr/>
          </p:nvSpPr>
          <p:spPr bwMode="auto">
            <a:xfrm>
              <a:off x="58023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0" name="Freeform 1424"/>
            <p:cNvSpPr>
              <a:spLocks/>
            </p:cNvSpPr>
            <p:nvPr/>
          </p:nvSpPr>
          <p:spPr bwMode="auto">
            <a:xfrm>
              <a:off x="580231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1" name="Rectangle 1425"/>
            <p:cNvSpPr>
              <a:spLocks noChangeArrowheads="1"/>
            </p:cNvSpPr>
            <p:nvPr/>
          </p:nvSpPr>
          <p:spPr bwMode="auto">
            <a:xfrm>
              <a:off x="590708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2" name="Freeform 1426"/>
            <p:cNvSpPr>
              <a:spLocks/>
            </p:cNvSpPr>
            <p:nvPr/>
          </p:nvSpPr>
          <p:spPr bwMode="auto">
            <a:xfrm>
              <a:off x="58943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3" name="Freeform 1427"/>
            <p:cNvSpPr>
              <a:spLocks/>
            </p:cNvSpPr>
            <p:nvPr/>
          </p:nvSpPr>
          <p:spPr bwMode="auto">
            <a:xfrm>
              <a:off x="5942013"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4" name="Freeform 1428"/>
            <p:cNvSpPr>
              <a:spLocks/>
            </p:cNvSpPr>
            <p:nvPr/>
          </p:nvSpPr>
          <p:spPr bwMode="auto">
            <a:xfrm>
              <a:off x="58943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5" name="Freeform 1429"/>
            <p:cNvSpPr>
              <a:spLocks/>
            </p:cNvSpPr>
            <p:nvPr/>
          </p:nvSpPr>
          <p:spPr bwMode="auto">
            <a:xfrm>
              <a:off x="58943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6" name="Rectangle 1430"/>
            <p:cNvSpPr>
              <a:spLocks noChangeArrowheads="1"/>
            </p:cNvSpPr>
            <p:nvPr/>
          </p:nvSpPr>
          <p:spPr bwMode="auto">
            <a:xfrm>
              <a:off x="59991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7" name="Freeform 1431"/>
            <p:cNvSpPr>
              <a:spLocks/>
            </p:cNvSpPr>
            <p:nvPr/>
          </p:nvSpPr>
          <p:spPr bwMode="auto">
            <a:xfrm>
              <a:off x="598487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8" name="Freeform 1432"/>
            <p:cNvSpPr>
              <a:spLocks/>
            </p:cNvSpPr>
            <p:nvPr/>
          </p:nvSpPr>
          <p:spPr bwMode="auto">
            <a:xfrm>
              <a:off x="6034088"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9" name="Freeform 1433"/>
            <p:cNvSpPr>
              <a:spLocks/>
            </p:cNvSpPr>
            <p:nvPr/>
          </p:nvSpPr>
          <p:spPr bwMode="auto">
            <a:xfrm>
              <a:off x="5984876"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0" name="Freeform 1434"/>
            <p:cNvSpPr>
              <a:spLocks/>
            </p:cNvSpPr>
            <p:nvPr/>
          </p:nvSpPr>
          <p:spPr bwMode="auto">
            <a:xfrm>
              <a:off x="5984876"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1" name="Rectangle 1435"/>
            <p:cNvSpPr>
              <a:spLocks noChangeArrowheads="1"/>
            </p:cNvSpPr>
            <p:nvPr/>
          </p:nvSpPr>
          <p:spPr bwMode="auto">
            <a:xfrm>
              <a:off x="609123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2" name="Freeform 1436"/>
            <p:cNvSpPr>
              <a:spLocks/>
            </p:cNvSpPr>
            <p:nvPr/>
          </p:nvSpPr>
          <p:spPr bwMode="auto">
            <a:xfrm>
              <a:off x="60769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1437"/>
            <p:cNvSpPr>
              <a:spLocks/>
            </p:cNvSpPr>
            <p:nvPr/>
          </p:nvSpPr>
          <p:spPr bwMode="auto">
            <a:xfrm>
              <a:off x="6126163"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4" name="Freeform 1438"/>
            <p:cNvSpPr>
              <a:spLocks/>
            </p:cNvSpPr>
            <p:nvPr/>
          </p:nvSpPr>
          <p:spPr bwMode="auto">
            <a:xfrm>
              <a:off x="6076951"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5" name="Freeform 1439"/>
            <p:cNvSpPr>
              <a:spLocks/>
            </p:cNvSpPr>
            <p:nvPr/>
          </p:nvSpPr>
          <p:spPr bwMode="auto">
            <a:xfrm>
              <a:off x="60769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6" name="Rectangle 1440"/>
            <p:cNvSpPr>
              <a:spLocks noChangeArrowheads="1"/>
            </p:cNvSpPr>
            <p:nvPr/>
          </p:nvSpPr>
          <p:spPr bwMode="auto">
            <a:xfrm>
              <a:off x="61817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1441"/>
            <p:cNvSpPr>
              <a:spLocks/>
            </p:cNvSpPr>
            <p:nvPr/>
          </p:nvSpPr>
          <p:spPr bwMode="auto">
            <a:xfrm>
              <a:off x="616902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1442"/>
            <p:cNvSpPr>
              <a:spLocks/>
            </p:cNvSpPr>
            <p:nvPr/>
          </p:nvSpPr>
          <p:spPr bwMode="auto">
            <a:xfrm>
              <a:off x="6216651"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1443"/>
            <p:cNvSpPr>
              <a:spLocks/>
            </p:cNvSpPr>
            <p:nvPr/>
          </p:nvSpPr>
          <p:spPr bwMode="auto">
            <a:xfrm>
              <a:off x="6169026"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1444"/>
            <p:cNvSpPr>
              <a:spLocks/>
            </p:cNvSpPr>
            <p:nvPr/>
          </p:nvSpPr>
          <p:spPr bwMode="auto">
            <a:xfrm>
              <a:off x="6169026"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Rectangle 1445"/>
            <p:cNvSpPr>
              <a:spLocks noChangeArrowheads="1"/>
            </p:cNvSpPr>
            <p:nvPr/>
          </p:nvSpPr>
          <p:spPr bwMode="auto">
            <a:xfrm>
              <a:off x="627380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1446"/>
            <p:cNvSpPr>
              <a:spLocks/>
            </p:cNvSpPr>
            <p:nvPr/>
          </p:nvSpPr>
          <p:spPr bwMode="auto">
            <a:xfrm>
              <a:off x="62595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1447"/>
            <p:cNvSpPr>
              <a:spLocks/>
            </p:cNvSpPr>
            <p:nvPr/>
          </p:nvSpPr>
          <p:spPr bwMode="auto">
            <a:xfrm>
              <a:off x="63087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1448"/>
            <p:cNvSpPr>
              <a:spLocks/>
            </p:cNvSpPr>
            <p:nvPr/>
          </p:nvSpPr>
          <p:spPr bwMode="auto">
            <a:xfrm>
              <a:off x="62595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1449"/>
            <p:cNvSpPr>
              <a:spLocks/>
            </p:cNvSpPr>
            <p:nvPr/>
          </p:nvSpPr>
          <p:spPr bwMode="auto">
            <a:xfrm>
              <a:off x="6259513"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Rectangle 1450"/>
            <p:cNvSpPr>
              <a:spLocks noChangeArrowheads="1"/>
            </p:cNvSpPr>
            <p:nvPr/>
          </p:nvSpPr>
          <p:spPr bwMode="auto">
            <a:xfrm>
              <a:off x="6364288"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1451"/>
            <p:cNvSpPr>
              <a:spLocks/>
            </p:cNvSpPr>
            <p:nvPr/>
          </p:nvSpPr>
          <p:spPr bwMode="auto">
            <a:xfrm>
              <a:off x="63515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1452"/>
            <p:cNvSpPr>
              <a:spLocks/>
            </p:cNvSpPr>
            <p:nvPr/>
          </p:nvSpPr>
          <p:spPr bwMode="auto">
            <a:xfrm>
              <a:off x="640080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1453"/>
            <p:cNvSpPr>
              <a:spLocks/>
            </p:cNvSpPr>
            <p:nvPr/>
          </p:nvSpPr>
          <p:spPr bwMode="auto">
            <a:xfrm>
              <a:off x="63515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1454"/>
            <p:cNvSpPr>
              <a:spLocks/>
            </p:cNvSpPr>
            <p:nvPr/>
          </p:nvSpPr>
          <p:spPr bwMode="auto">
            <a:xfrm>
              <a:off x="63515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Rectangle 1455"/>
            <p:cNvSpPr>
              <a:spLocks noChangeArrowheads="1"/>
            </p:cNvSpPr>
            <p:nvPr/>
          </p:nvSpPr>
          <p:spPr bwMode="auto">
            <a:xfrm>
              <a:off x="64563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1456"/>
            <p:cNvSpPr>
              <a:spLocks/>
            </p:cNvSpPr>
            <p:nvPr/>
          </p:nvSpPr>
          <p:spPr bwMode="auto">
            <a:xfrm>
              <a:off x="644366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1457"/>
            <p:cNvSpPr>
              <a:spLocks/>
            </p:cNvSpPr>
            <p:nvPr/>
          </p:nvSpPr>
          <p:spPr bwMode="auto">
            <a:xfrm>
              <a:off x="6491288"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1458"/>
            <p:cNvSpPr>
              <a:spLocks/>
            </p:cNvSpPr>
            <p:nvPr/>
          </p:nvSpPr>
          <p:spPr bwMode="auto">
            <a:xfrm>
              <a:off x="644366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5" name="Freeform 1459"/>
            <p:cNvSpPr>
              <a:spLocks/>
            </p:cNvSpPr>
            <p:nvPr/>
          </p:nvSpPr>
          <p:spPr bwMode="auto">
            <a:xfrm>
              <a:off x="644366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1" name="Arduino Board Outline"/>
          <p:cNvSpPr>
            <a:spLocks noChangeAspect="1"/>
          </p:cNvSpPr>
          <p:nvPr/>
        </p:nvSpPr>
        <p:spPr bwMode="auto">
          <a:xfrm>
            <a:off x="7467871" y="4405480"/>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0683214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Arduino 101</a:t>
            </a:r>
          </a:p>
        </p:txBody>
      </p:sp>
      <p:pic>
        <p:nvPicPr>
          <p:cNvPr id="2050" name="Picture 2" descr="https://www.arduino.cc/en/uploads/Tutorial/genuino101fzz.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599" y="1352550"/>
            <a:ext cx="7572375" cy="6057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5180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Base Shield</a:t>
            </a:r>
          </a:p>
        </p:txBody>
      </p:sp>
      <p:pic>
        <p:nvPicPr>
          <p:cNvPr id="1026" name="Picture 2" descr="https://khanning.github.io/scratch-arduino-extension/images/grove-shield.jpg"/>
          <p:cNvPicPr>
            <a:picLocks noChangeAspect="1" noChangeArrowheads="1"/>
          </p:cNvPicPr>
          <p:nvPr/>
        </p:nvPicPr>
        <p:blipFill rotWithShape="1">
          <a:blip r:embed="rId3">
            <a:extLst>
              <a:ext uri="{28A0092B-C50C-407E-A947-70E740481C1C}">
                <a14:useLocalDpi xmlns:a14="http://schemas.microsoft.com/office/drawing/2010/main" val="0"/>
              </a:ext>
            </a:extLst>
          </a:blip>
          <a:srcRect l="10480" t="8420" r="7708" b="8700"/>
          <a:stretch/>
        </p:blipFill>
        <p:spPr bwMode="auto">
          <a:xfrm>
            <a:off x="6360602" y="1887236"/>
            <a:ext cx="5454796" cy="4144516"/>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a:grpSpLocks noChangeAspect="1"/>
          </p:cNvGrpSpPr>
          <p:nvPr/>
        </p:nvGrpSpPr>
        <p:grpSpPr>
          <a:xfrm>
            <a:off x="403860" y="1887236"/>
            <a:ext cx="5344123" cy="4236297"/>
            <a:chOff x="3321706" y="1887236"/>
            <a:chExt cx="5344123" cy="4236297"/>
          </a:xfrm>
        </p:grpSpPr>
        <p:sp>
          <p:nvSpPr>
            <p:cNvPr id="112" name="Freeform: Shape 111"/>
            <p:cNvSpPr/>
            <p:nvPr/>
          </p:nvSpPr>
          <p:spPr>
            <a:xfrm>
              <a:off x="3321706" y="1887236"/>
              <a:ext cx="5344123" cy="4144516"/>
            </a:xfrm>
            <a:custGeom>
              <a:avLst/>
              <a:gdLst>
                <a:gd name="connsiteX0" fmla="*/ 5149650 w 5344123"/>
                <a:gd name="connsiteY0" fmla="*/ 3423112 h 4144516"/>
                <a:gd name="connsiteX1" fmla="*/ 5012082 w 5344123"/>
                <a:gd name="connsiteY1" fmla="*/ 3560680 h 4144516"/>
                <a:gd name="connsiteX2" fmla="*/ 5149650 w 5344123"/>
                <a:gd name="connsiteY2" fmla="*/ 3698248 h 4144516"/>
                <a:gd name="connsiteX3" fmla="*/ 5287218 w 5344123"/>
                <a:gd name="connsiteY3" fmla="*/ 3560680 h 4144516"/>
                <a:gd name="connsiteX4" fmla="*/ 5149650 w 5344123"/>
                <a:gd name="connsiteY4" fmla="*/ 3423112 h 4144516"/>
                <a:gd name="connsiteX5" fmla="*/ 5149650 w 5344123"/>
                <a:gd name="connsiteY5" fmla="*/ 1236172 h 4144516"/>
                <a:gd name="connsiteX6" fmla="*/ 5012082 w 5344123"/>
                <a:gd name="connsiteY6" fmla="*/ 1373740 h 4144516"/>
                <a:gd name="connsiteX7" fmla="*/ 5149650 w 5344123"/>
                <a:gd name="connsiteY7" fmla="*/ 1511308 h 4144516"/>
                <a:gd name="connsiteX8" fmla="*/ 5287218 w 5344123"/>
                <a:gd name="connsiteY8" fmla="*/ 1373740 h 4144516"/>
                <a:gd name="connsiteX9" fmla="*/ 5149650 w 5344123"/>
                <a:gd name="connsiteY9" fmla="*/ 1236172 h 4144516"/>
                <a:gd name="connsiteX10" fmla="*/ 1124217 w 5344123"/>
                <a:gd name="connsiteY10" fmla="*/ 41696 h 4144516"/>
                <a:gd name="connsiteX11" fmla="*/ 986649 w 5344123"/>
                <a:gd name="connsiteY11" fmla="*/ 179264 h 4144516"/>
                <a:gd name="connsiteX12" fmla="*/ 1124217 w 5344123"/>
                <a:gd name="connsiteY12" fmla="*/ 316832 h 4144516"/>
                <a:gd name="connsiteX13" fmla="*/ 1261785 w 5344123"/>
                <a:gd name="connsiteY13" fmla="*/ 179264 h 4144516"/>
                <a:gd name="connsiteX14" fmla="*/ 1124217 w 5344123"/>
                <a:gd name="connsiteY14" fmla="*/ 41696 h 4144516"/>
                <a:gd name="connsiteX15" fmla="*/ 75836 w 5344123"/>
                <a:gd name="connsiteY15" fmla="*/ 287 h 4144516"/>
                <a:gd name="connsiteX16" fmla="*/ 5025341 w 5344123"/>
                <a:gd name="connsiteY16" fmla="*/ 287 h 4144516"/>
                <a:gd name="connsiteX17" fmla="*/ 5142787 w 5344123"/>
                <a:gd name="connsiteY17" fmla="*/ 117733 h 4144516"/>
                <a:gd name="connsiteX18" fmla="*/ 5142787 w 5344123"/>
                <a:gd name="connsiteY18" fmla="*/ 1015355 h 4144516"/>
                <a:gd name="connsiteX19" fmla="*/ 5344123 w 5344123"/>
                <a:gd name="connsiteY19" fmla="*/ 1216691 h 4144516"/>
                <a:gd name="connsiteX20" fmla="*/ 5344123 w 5344123"/>
                <a:gd name="connsiteY20" fmla="*/ 3750166 h 4144516"/>
                <a:gd name="connsiteX21" fmla="*/ 5151176 w 5344123"/>
                <a:gd name="connsiteY21" fmla="*/ 3943113 h 4144516"/>
                <a:gd name="connsiteX22" fmla="*/ 5151176 w 5344123"/>
                <a:gd name="connsiteY22" fmla="*/ 4060558 h 4144516"/>
                <a:gd name="connsiteX23" fmla="*/ 5075675 w 5344123"/>
                <a:gd name="connsiteY23" fmla="*/ 4144448 h 4144516"/>
                <a:gd name="connsiteX24" fmla="*/ 193282 w 5344123"/>
                <a:gd name="connsiteY24" fmla="*/ 4144448 h 4144516"/>
                <a:gd name="connsiteX25" fmla="*/ 335 w 5344123"/>
                <a:gd name="connsiteY25" fmla="*/ 4043781 h 4144516"/>
                <a:gd name="connsiteX26" fmla="*/ 335 w 5344123"/>
                <a:gd name="connsiteY26" fmla="*/ 84177 h 4144516"/>
                <a:gd name="connsiteX27" fmla="*/ 75836 w 5344123"/>
                <a:gd name="connsiteY27" fmla="*/ 287 h 414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344123" h="4144516">
                  <a:moveTo>
                    <a:pt x="5149650" y="3423112"/>
                  </a:moveTo>
                  <a:cubicBezTo>
                    <a:pt x="5073673" y="3423112"/>
                    <a:pt x="5012082" y="3484703"/>
                    <a:pt x="5012082" y="3560680"/>
                  </a:cubicBezTo>
                  <a:cubicBezTo>
                    <a:pt x="5012082" y="3636657"/>
                    <a:pt x="5073673" y="3698248"/>
                    <a:pt x="5149650" y="3698248"/>
                  </a:cubicBezTo>
                  <a:cubicBezTo>
                    <a:pt x="5225627" y="3698248"/>
                    <a:pt x="5287218" y="3636657"/>
                    <a:pt x="5287218" y="3560680"/>
                  </a:cubicBezTo>
                  <a:cubicBezTo>
                    <a:pt x="5287218" y="3484703"/>
                    <a:pt x="5225627" y="3423112"/>
                    <a:pt x="5149650" y="3423112"/>
                  </a:cubicBezTo>
                  <a:close/>
                  <a:moveTo>
                    <a:pt x="5149650" y="1236172"/>
                  </a:moveTo>
                  <a:cubicBezTo>
                    <a:pt x="5073673" y="1236172"/>
                    <a:pt x="5012082" y="1297763"/>
                    <a:pt x="5012082" y="1373740"/>
                  </a:cubicBezTo>
                  <a:cubicBezTo>
                    <a:pt x="5012082" y="1449717"/>
                    <a:pt x="5073673" y="1511308"/>
                    <a:pt x="5149650" y="1511308"/>
                  </a:cubicBezTo>
                  <a:cubicBezTo>
                    <a:pt x="5225627" y="1511308"/>
                    <a:pt x="5287218" y="1449717"/>
                    <a:pt x="5287218" y="1373740"/>
                  </a:cubicBezTo>
                  <a:cubicBezTo>
                    <a:pt x="5287218" y="1297763"/>
                    <a:pt x="5225627" y="1236172"/>
                    <a:pt x="5149650" y="1236172"/>
                  </a:cubicBezTo>
                  <a:close/>
                  <a:moveTo>
                    <a:pt x="1124217" y="41696"/>
                  </a:moveTo>
                  <a:cubicBezTo>
                    <a:pt x="1048240" y="41696"/>
                    <a:pt x="986649" y="103287"/>
                    <a:pt x="986649" y="179264"/>
                  </a:cubicBezTo>
                  <a:cubicBezTo>
                    <a:pt x="986649" y="255241"/>
                    <a:pt x="1048240" y="316832"/>
                    <a:pt x="1124217" y="316832"/>
                  </a:cubicBezTo>
                  <a:cubicBezTo>
                    <a:pt x="1200194" y="316832"/>
                    <a:pt x="1261785" y="255241"/>
                    <a:pt x="1261785" y="179264"/>
                  </a:cubicBezTo>
                  <a:cubicBezTo>
                    <a:pt x="1261785" y="103287"/>
                    <a:pt x="1200194" y="41696"/>
                    <a:pt x="1124217" y="41696"/>
                  </a:cubicBezTo>
                  <a:close/>
                  <a:moveTo>
                    <a:pt x="75836" y="287"/>
                  </a:moveTo>
                  <a:lnTo>
                    <a:pt x="5025341" y="287"/>
                  </a:lnTo>
                  <a:cubicBezTo>
                    <a:pt x="5126883" y="-5539"/>
                    <a:pt x="5154963" y="78730"/>
                    <a:pt x="5142787" y="117733"/>
                  </a:cubicBezTo>
                  <a:lnTo>
                    <a:pt x="5142787" y="1015355"/>
                  </a:lnTo>
                  <a:lnTo>
                    <a:pt x="5344123" y="1216691"/>
                  </a:lnTo>
                  <a:lnTo>
                    <a:pt x="5344123" y="3750166"/>
                  </a:lnTo>
                  <a:lnTo>
                    <a:pt x="5151176" y="3943113"/>
                  </a:lnTo>
                  <a:lnTo>
                    <a:pt x="5151176" y="4060558"/>
                  </a:lnTo>
                  <a:cubicBezTo>
                    <a:pt x="5138593" y="4094114"/>
                    <a:pt x="5152691" y="4139991"/>
                    <a:pt x="5075675" y="4144448"/>
                  </a:cubicBezTo>
                  <a:lnTo>
                    <a:pt x="193282" y="4144448"/>
                  </a:lnTo>
                  <a:cubicBezTo>
                    <a:pt x="7792" y="4146720"/>
                    <a:pt x="-2432" y="4091843"/>
                    <a:pt x="335" y="4043781"/>
                  </a:cubicBezTo>
                  <a:lnTo>
                    <a:pt x="335" y="84177"/>
                  </a:lnTo>
                  <a:cubicBezTo>
                    <a:pt x="25502" y="56214"/>
                    <a:pt x="6219" y="31425"/>
                    <a:pt x="75836" y="287"/>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Shape 67"/>
            <p:cNvSpPr/>
            <p:nvPr/>
          </p:nvSpPr>
          <p:spPr>
            <a:xfrm>
              <a:off x="4622800" y="1962150"/>
              <a:ext cx="3812132" cy="4023882"/>
            </a:xfrm>
            <a:custGeom>
              <a:avLst/>
              <a:gdLst>
                <a:gd name="connsiteX0" fmla="*/ 2507228 w 3812132"/>
                <a:gd name="connsiteY0" fmla="*/ 3827032 h 4023882"/>
                <a:gd name="connsiteX1" fmla="*/ 3780631 w 3812132"/>
                <a:gd name="connsiteY1" fmla="*/ 3827032 h 4023882"/>
                <a:gd name="connsiteX2" fmla="*/ 3780631 w 3812132"/>
                <a:gd name="connsiteY2" fmla="*/ 4023882 h 4023882"/>
                <a:gd name="connsiteX3" fmla="*/ 2507228 w 3812132"/>
                <a:gd name="connsiteY3" fmla="*/ 4023882 h 4023882"/>
                <a:gd name="connsiteX4" fmla="*/ 752804 w 3812132"/>
                <a:gd name="connsiteY4" fmla="*/ 3827032 h 4023882"/>
                <a:gd name="connsiteX5" fmla="*/ 2397448 w 3812132"/>
                <a:gd name="connsiteY5" fmla="*/ 3827032 h 4023882"/>
                <a:gd name="connsiteX6" fmla="*/ 2397448 w 3812132"/>
                <a:gd name="connsiteY6" fmla="*/ 4023882 h 4023882"/>
                <a:gd name="connsiteX7" fmla="*/ 752804 w 3812132"/>
                <a:gd name="connsiteY7" fmla="*/ 4023882 h 4023882"/>
                <a:gd name="connsiteX8" fmla="*/ 2141220 w 3812132"/>
                <a:gd name="connsiteY8" fmla="*/ 0 h 4023882"/>
                <a:gd name="connsiteX9" fmla="*/ 3812132 w 3812132"/>
                <a:gd name="connsiteY9" fmla="*/ 0 h 4023882"/>
                <a:gd name="connsiteX10" fmla="*/ 3812132 w 3812132"/>
                <a:gd name="connsiteY10" fmla="*/ 196850 h 4023882"/>
                <a:gd name="connsiteX11" fmla="*/ 2141220 w 3812132"/>
                <a:gd name="connsiteY11" fmla="*/ 196850 h 4023882"/>
                <a:gd name="connsiteX12" fmla="*/ 0 w 3812132"/>
                <a:gd name="connsiteY12" fmla="*/ 0 h 4023882"/>
                <a:gd name="connsiteX13" fmla="*/ 2057400 w 3812132"/>
                <a:gd name="connsiteY13" fmla="*/ 0 h 4023882"/>
                <a:gd name="connsiteX14" fmla="*/ 2057400 w 3812132"/>
                <a:gd name="connsiteY14" fmla="*/ 196850 h 4023882"/>
                <a:gd name="connsiteX15" fmla="*/ 0 w 3812132"/>
                <a:gd name="connsiteY15" fmla="*/ 196850 h 402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2132" h="4023882">
                  <a:moveTo>
                    <a:pt x="2507228" y="3827032"/>
                  </a:moveTo>
                  <a:lnTo>
                    <a:pt x="3780631" y="3827032"/>
                  </a:lnTo>
                  <a:lnTo>
                    <a:pt x="3780631" y="4023882"/>
                  </a:lnTo>
                  <a:lnTo>
                    <a:pt x="2507228" y="4023882"/>
                  </a:lnTo>
                  <a:close/>
                  <a:moveTo>
                    <a:pt x="752804" y="3827032"/>
                  </a:moveTo>
                  <a:lnTo>
                    <a:pt x="2397448" y="3827032"/>
                  </a:lnTo>
                  <a:lnTo>
                    <a:pt x="2397448" y="4023882"/>
                  </a:lnTo>
                  <a:lnTo>
                    <a:pt x="752804" y="4023882"/>
                  </a:lnTo>
                  <a:close/>
                  <a:moveTo>
                    <a:pt x="2141220" y="0"/>
                  </a:moveTo>
                  <a:lnTo>
                    <a:pt x="3812132" y="0"/>
                  </a:lnTo>
                  <a:lnTo>
                    <a:pt x="3812132" y="196850"/>
                  </a:lnTo>
                  <a:lnTo>
                    <a:pt x="2141220" y="196850"/>
                  </a:lnTo>
                  <a:close/>
                  <a:moveTo>
                    <a:pt x="0" y="0"/>
                  </a:moveTo>
                  <a:lnTo>
                    <a:pt x="2057400" y="0"/>
                  </a:lnTo>
                  <a:lnTo>
                    <a:pt x="2057400" y="196850"/>
                  </a:lnTo>
                  <a:lnTo>
                    <a:pt x="0" y="196850"/>
                  </a:lnTo>
                  <a:close/>
                </a:path>
              </a:pathLst>
            </a:custGeom>
            <a:solidFill>
              <a:srgbClr val="5485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Freeform: Shape 68"/>
            <p:cNvSpPr>
              <a:spLocks noChangeAspect="1"/>
            </p:cNvSpPr>
            <p:nvPr/>
          </p:nvSpPr>
          <p:spPr>
            <a:xfrm>
              <a:off x="4705350" y="2028824"/>
              <a:ext cx="3619802" cy="3891040"/>
            </a:xfrm>
            <a:custGeom>
              <a:avLst/>
              <a:gdLst>
                <a:gd name="connsiteX0" fmla="*/ 3555794 w 3619802"/>
                <a:gd name="connsiteY0" fmla="*/ 3827032 h 3891040"/>
                <a:gd name="connsiteX1" fmla="*/ 3619802 w 3619802"/>
                <a:gd name="connsiteY1" fmla="*/ 3827032 h 3891040"/>
                <a:gd name="connsiteX2" fmla="*/ 3619802 w 3619802"/>
                <a:gd name="connsiteY2" fmla="*/ 3891040 h 3891040"/>
                <a:gd name="connsiteX3" fmla="*/ 3555794 w 3619802"/>
                <a:gd name="connsiteY3" fmla="*/ 3891040 h 3891040"/>
                <a:gd name="connsiteX4" fmla="*/ 3353712 w 3619802"/>
                <a:gd name="connsiteY4" fmla="*/ 3827032 h 3891040"/>
                <a:gd name="connsiteX5" fmla="*/ 3417720 w 3619802"/>
                <a:gd name="connsiteY5" fmla="*/ 3827032 h 3891040"/>
                <a:gd name="connsiteX6" fmla="*/ 3417720 w 3619802"/>
                <a:gd name="connsiteY6" fmla="*/ 3891040 h 3891040"/>
                <a:gd name="connsiteX7" fmla="*/ 3353712 w 3619802"/>
                <a:gd name="connsiteY7" fmla="*/ 3891040 h 3891040"/>
                <a:gd name="connsiteX8" fmla="*/ 3151630 w 3619802"/>
                <a:gd name="connsiteY8" fmla="*/ 3827032 h 3891040"/>
                <a:gd name="connsiteX9" fmla="*/ 3215638 w 3619802"/>
                <a:gd name="connsiteY9" fmla="*/ 3827032 h 3891040"/>
                <a:gd name="connsiteX10" fmla="*/ 3215638 w 3619802"/>
                <a:gd name="connsiteY10" fmla="*/ 3891040 h 3891040"/>
                <a:gd name="connsiteX11" fmla="*/ 3151630 w 3619802"/>
                <a:gd name="connsiteY11" fmla="*/ 3891040 h 3891040"/>
                <a:gd name="connsiteX12" fmla="*/ 2949548 w 3619802"/>
                <a:gd name="connsiteY12" fmla="*/ 3827032 h 3891040"/>
                <a:gd name="connsiteX13" fmla="*/ 3013556 w 3619802"/>
                <a:gd name="connsiteY13" fmla="*/ 3827032 h 3891040"/>
                <a:gd name="connsiteX14" fmla="*/ 3013556 w 3619802"/>
                <a:gd name="connsiteY14" fmla="*/ 3891040 h 3891040"/>
                <a:gd name="connsiteX15" fmla="*/ 2949548 w 3619802"/>
                <a:gd name="connsiteY15" fmla="*/ 3891040 h 3891040"/>
                <a:gd name="connsiteX16" fmla="*/ 2747466 w 3619802"/>
                <a:gd name="connsiteY16" fmla="*/ 3827032 h 3891040"/>
                <a:gd name="connsiteX17" fmla="*/ 2811474 w 3619802"/>
                <a:gd name="connsiteY17" fmla="*/ 3827032 h 3891040"/>
                <a:gd name="connsiteX18" fmla="*/ 2811474 w 3619802"/>
                <a:gd name="connsiteY18" fmla="*/ 3891040 h 3891040"/>
                <a:gd name="connsiteX19" fmla="*/ 2747466 w 3619802"/>
                <a:gd name="connsiteY19" fmla="*/ 3891040 h 3891040"/>
                <a:gd name="connsiteX20" fmla="*/ 2545384 w 3619802"/>
                <a:gd name="connsiteY20" fmla="*/ 3827032 h 3891040"/>
                <a:gd name="connsiteX21" fmla="*/ 2609392 w 3619802"/>
                <a:gd name="connsiteY21" fmla="*/ 3827032 h 3891040"/>
                <a:gd name="connsiteX22" fmla="*/ 2609392 w 3619802"/>
                <a:gd name="connsiteY22" fmla="*/ 3891040 h 3891040"/>
                <a:gd name="connsiteX23" fmla="*/ 2545384 w 3619802"/>
                <a:gd name="connsiteY23" fmla="*/ 3891040 h 3891040"/>
                <a:gd name="connsiteX24" fmla="*/ 2158788 w 3619802"/>
                <a:gd name="connsiteY24" fmla="*/ 3827032 h 3891040"/>
                <a:gd name="connsiteX25" fmla="*/ 2222796 w 3619802"/>
                <a:gd name="connsiteY25" fmla="*/ 3827032 h 3891040"/>
                <a:gd name="connsiteX26" fmla="*/ 2222796 w 3619802"/>
                <a:gd name="connsiteY26" fmla="*/ 3891040 h 3891040"/>
                <a:gd name="connsiteX27" fmla="*/ 2158788 w 3619802"/>
                <a:gd name="connsiteY27" fmla="*/ 3891040 h 3891040"/>
                <a:gd name="connsiteX28" fmla="*/ 1956704 w 3619802"/>
                <a:gd name="connsiteY28" fmla="*/ 3827032 h 3891040"/>
                <a:gd name="connsiteX29" fmla="*/ 2020712 w 3619802"/>
                <a:gd name="connsiteY29" fmla="*/ 3827032 h 3891040"/>
                <a:gd name="connsiteX30" fmla="*/ 2020712 w 3619802"/>
                <a:gd name="connsiteY30" fmla="*/ 3891040 h 3891040"/>
                <a:gd name="connsiteX31" fmla="*/ 1956704 w 3619802"/>
                <a:gd name="connsiteY31" fmla="*/ 3891040 h 3891040"/>
                <a:gd name="connsiteX32" fmla="*/ 1754622 w 3619802"/>
                <a:gd name="connsiteY32" fmla="*/ 3827032 h 3891040"/>
                <a:gd name="connsiteX33" fmla="*/ 1818630 w 3619802"/>
                <a:gd name="connsiteY33" fmla="*/ 3827032 h 3891040"/>
                <a:gd name="connsiteX34" fmla="*/ 1818630 w 3619802"/>
                <a:gd name="connsiteY34" fmla="*/ 3891040 h 3891040"/>
                <a:gd name="connsiteX35" fmla="*/ 1754622 w 3619802"/>
                <a:gd name="connsiteY35" fmla="*/ 3891040 h 3891040"/>
                <a:gd name="connsiteX36" fmla="*/ 1552540 w 3619802"/>
                <a:gd name="connsiteY36" fmla="*/ 3827032 h 3891040"/>
                <a:gd name="connsiteX37" fmla="*/ 1616548 w 3619802"/>
                <a:gd name="connsiteY37" fmla="*/ 3827032 h 3891040"/>
                <a:gd name="connsiteX38" fmla="*/ 1616548 w 3619802"/>
                <a:gd name="connsiteY38" fmla="*/ 3891040 h 3891040"/>
                <a:gd name="connsiteX39" fmla="*/ 1552540 w 3619802"/>
                <a:gd name="connsiteY39" fmla="*/ 3891040 h 3891040"/>
                <a:gd name="connsiteX40" fmla="*/ 1350458 w 3619802"/>
                <a:gd name="connsiteY40" fmla="*/ 3827032 h 3891040"/>
                <a:gd name="connsiteX41" fmla="*/ 1414466 w 3619802"/>
                <a:gd name="connsiteY41" fmla="*/ 3827032 h 3891040"/>
                <a:gd name="connsiteX42" fmla="*/ 1414466 w 3619802"/>
                <a:gd name="connsiteY42" fmla="*/ 3891040 h 3891040"/>
                <a:gd name="connsiteX43" fmla="*/ 1350458 w 3619802"/>
                <a:gd name="connsiteY43" fmla="*/ 3891040 h 3891040"/>
                <a:gd name="connsiteX44" fmla="*/ 1148376 w 3619802"/>
                <a:gd name="connsiteY44" fmla="*/ 3827032 h 3891040"/>
                <a:gd name="connsiteX45" fmla="*/ 1212384 w 3619802"/>
                <a:gd name="connsiteY45" fmla="*/ 3827032 h 3891040"/>
                <a:gd name="connsiteX46" fmla="*/ 1212384 w 3619802"/>
                <a:gd name="connsiteY46" fmla="*/ 3891040 h 3891040"/>
                <a:gd name="connsiteX47" fmla="*/ 1148376 w 3619802"/>
                <a:gd name="connsiteY47" fmla="*/ 3891040 h 3891040"/>
                <a:gd name="connsiteX48" fmla="*/ 946294 w 3619802"/>
                <a:gd name="connsiteY48" fmla="*/ 3827032 h 3891040"/>
                <a:gd name="connsiteX49" fmla="*/ 1010302 w 3619802"/>
                <a:gd name="connsiteY49" fmla="*/ 3827032 h 3891040"/>
                <a:gd name="connsiteX50" fmla="*/ 1010302 w 3619802"/>
                <a:gd name="connsiteY50" fmla="*/ 3891040 h 3891040"/>
                <a:gd name="connsiteX51" fmla="*/ 946294 w 3619802"/>
                <a:gd name="connsiteY51" fmla="*/ 3891040 h 3891040"/>
                <a:gd name="connsiteX52" fmla="*/ 744212 w 3619802"/>
                <a:gd name="connsiteY52" fmla="*/ 3827032 h 3891040"/>
                <a:gd name="connsiteX53" fmla="*/ 808220 w 3619802"/>
                <a:gd name="connsiteY53" fmla="*/ 3827032 h 3891040"/>
                <a:gd name="connsiteX54" fmla="*/ 808220 w 3619802"/>
                <a:gd name="connsiteY54" fmla="*/ 3891040 h 3891040"/>
                <a:gd name="connsiteX55" fmla="*/ 744212 w 3619802"/>
                <a:gd name="connsiteY55" fmla="*/ 3891040 h 3891040"/>
                <a:gd name="connsiteX56" fmla="*/ 3555794 w 3619802"/>
                <a:gd name="connsiteY56" fmla="*/ 0 h 3891040"/>
                <a:gd name="connsiteX57" fmla="*/ 3619802 w 3619802"/>
                <a:gd name="connsiteY57" fmla="*/ 0 h 3891040"/>
                <a:gd name="connsiteX58" fmla="*/ 3619802 w 3619802"/>
                <a:gd name="connsiteY58" fmla="*/ 64008 h 3891040"/>
                <a:gd name="connsiteX59" fmla="*/ 3555794 w 3619802"/>
                <a:gd name="connsiteY59" fmla="*/ 64008 h 3891040"/>
                <a:gd name="connsiteX60" fmla="*/ 3353712 w 3619802"/>
                <a:gd name="connsiteY60" fmla="*/ 0 h 3891040"/>
                <a:gd name="connsiteX61" fmla="*/ 3417720 w 3619802"/>
                <a:gd name="connsiteY61" fmla="*/ 0 h 3891040"/>
                <a:gd name="connsiteX62" fmla="*/ 3417720 w 3619802"/>
                <a:gd name="connsiteY62" fmla="*/ 64008 h 3891040"/>
                <a:gd name="connsiteX63" fmla="*/ 3353712 w 3619802"/>
                <a:gd name="connsiteY63" fmla="*/ 64008 h 3891040"/>
                <a:gd name="connsiteX64" fmla="*/ 3151630 w 3619802"/>
                <a:gd name="connsiteY64" fmla="*/ 0 h 3891040"/>
                <a:gd name="connsiteX65" fmla="*/ 3215638 w 3619802"/>
                <a:gd name="connsiteY65" fmla="*/ 0 h 3891040"/>
                <a:gd name="connsiteX66" fmla="*/ 3215638 w 3619802"/>
                <a:gd name="connsiteY66" fmla="*/ 64008 h 3891040"/>
                <a:gd name="connsiteX67" fmla="*/ 3151630 w 3619802"/>
                <a:gd name="connsiteY67" fmla="*/ 64008 h 3891040"/>
                <a:gd name="connsiteX68" fmla="*/ 2949548 w 3619802"/>
                <a:gd name="connsiteY68" fmla="*/ 0 h 3891040"/>
                <a:gd name="connsiteX69" fmla="*/ 3013556 w 3619802"/>
                <a:gd name="connsiteY69" fmla="*/ 0 h 3891040"/>
                <a:gd name="connsiteX70" fmla="*/ 3013556 w 3619802"/>
                <a:gd name="connsiteY70" fmla="*/ 64008 h 3891040"/>
                <a:gd name="connsiteX71" fmla="*/ 2949548 w 3619802"/>
                <a:gd name="connsiteY71" fmla="*/ 64008 h 3891040"/>
                <a:gd name="connsiteX72" fmla="*/ 2747466 w 3619802"/>
                <a:gd name="connsiteY72" fmla="*/ 0 h 3891040"/>
                <a:gd name="connsiteX73" fmla="*/ 2811474 w 3619802"/>
                <a:gd name="connsiteY73" fmla="*/ 0 h 3891040"/>
                <a:gd name="connsiteX74" fmla="*/ 2811474 w 3619802"/>
                <a:gd name="connsiteY74" fmla="*/ 64008 h 3891040"/>
                <a:gd name="connsiteX75" fmla="*/ 2747466 w 3619802"/>
                <a:gd name="connsiteY75" fmla="*/ 64008 h 3891040"/>
                <a:gd name="connsiteX76" fmla="*/ 2545384 w 3619802"/>
                <a:gd name="connsiteY76" fmla="*/ 0 h 3891040"/>
                <a:gd name="connsiteX77" fmla="*/ 2609392 w 3619802"/>
                <a:gd name="connsiteY77" fmla="*/ 0 h 3891040"/>
                <a:gd name="connsiteX78" fmla="*/ 2609392 w 3619802"/>
                <a:gd name="connsiteY78" fmla="*/ 64008 h 3891040"/>
                <a:gd name="connsiteX79" fmla="*/ 2545384 w 3619802"/>
                <a:gd name="connsiteY79" fmla="*/ 64008 h 3891040"/>
                <a:gd name="connsiteX80" fmla="*/ 2343302 w 3619802"/>
                <a:gd name="connsiteY80" fmla="*/ 0 h 3891040"/>
                <a:gd name="connsiteX81" fmla="*/ 2407310 w 3619802"/>
                <a:gd name="connsiteY81" fmla="*/ 0 h 3891040"/>
                <a:gd name="connsiteX82" fmla="*/ 2407310 w 3619802"/>
                <a:gd name="connsiteY82" fmla="*/ 64008 h 3891040"/>
                <a:gd name="connsiteX83" fmla="*/ 2343302 w 3619802"/>
                <a:gd name="connsiteY83" fmla="*/ 64008 h 3891040"/>
                <a:gd name="connsiteX84" fmla="*/ 2141220 w 3619802"/>
                <a:gd name="connsiteY84" fmla="*/ 0 h 3891040"/>
                <a:gd name="connsiteX85" fmla="*/ 2205228 w 3619802"/>
                <a:gd name="connsiteY85" fmla="*/ 0 h 3891040"/>
                <a:gd name="connsiteX86" fmla="*/ 2205228 w 3619802"/>
                <a:gd name="connsiteY86" fmla="*/ 64008 h 3891040"/>
                <a:gd name="connsiteX87" fmla="*/ 2141220 w 3619802"/>
                <a:gd name="connsiteY87" fmla="*/ 64008 h 3891040"/>
                <a:gd name="connsiteX88" fmla="*/ 1818740 w 3619802"/>
                <a:gd name="connsiteY88" fmla="*/ 0 h 3891040"/>
                <a:gd name="connsiteX89" fmla="*/ 1882748 w 3619802"/>
                <a:gd name="connsiteY89" fmla="*/ 0 h 3891040"/>
                <a:gd name="connsiteX90" fmla="*/ 1882748 w 3619802"/>
                <a:gd name="connsiteY90" fmla="*/ 64008 h 3891040"/>
                <a:gd name="connsiteX91" fmla="*/ 1818740 w 3619802"/>
                <a:gd name="connsiteY91" fmla="*/ 64008 h 3891040"/>
                <a:gd name="connsiteX92" fmla="*/ 1616656 w 3619802"/>
                <a:gd name="connsiteY92" fmla="*/ 0 h 3891040"/>
                <a:gd name="connsiteX93" fmla="*/ 1680664 w 3619802"/>
                <a:gd name="connsiteY93" fmla="*/ 0 h 3891040"/>
                <a:gd name="connsiteX94" fmla="*/ 1680664 w 3619802"/>
                <a:gd name="connsiteY94" fmla="*/ 64008 h 3891040"/>
                <a:gd name="connsiteX95" fmla="*/ 1616656 w 3619802"/>
                <a:gd name="connsiteY95" fmla="*/ 64008 h 3891040"/>
                <a:gd name="connsiteX96" fmla="*/ 1414574 w 3619802"/>
                <a:gd name="connsiteY96" fmla="*/ 0 h 3891040"/>
                <a:gd name="connsiteX97" fmla="*/ 1478582 w 3619802"/>
                <a:gd name="connsiteY97" fmla="*/ 0 h 3891040"/>
                <a:gd name="connsiteX98" fmla="*/ 1478582 w 3619802"/>
                <a:gd name="connsiteY98" fmla="*/ 64008 h 3891040"/>
                <a:gd name="connsiteX99" fmla="*/ 1414574 w 3619802"/>
                <a:gd name="connsiteY99" fmla="*/ 64008 h 3891040"/>
                <a:gd name="connsiteX100" fmla="*/ 1212492 w 3619802"/>
                <a:gd name="connsiteY100" fmla="*/ 0 h 3891040"/>
                <a:gd name="connsiteX101" fmla="*/ 1276500 w 3619802"/>
                <a:gd name="connsiteY101" fmla="*/ 0 h 3891040"/>
                <a:gd name="connsiteX102" fmla="*/ 1276500 w 3619802"/>
                <a:gd name="connsiteY102" fmla="*/ 64008 h 3891040"/>
                <a:gd name="connsiteX103" fmla="*/ 1212492 w 3619802"/>
                <a:gd name="connsiteY103" fmla="*/ 64008 h 3891040"/>
                <a:gd name="connsiteX104" fmla="*/ 1010410 w 3619802"/>
                <a:gd name="connsiteY104" fmla="*/ 0 h 3891040"/>
                <a:gd name="connsiteX105" fmla="*/ 1074418 w 3619802"/>
                <a:gd name="connsiteY105" fmla="*/ 0 h 3891040"/>
                <a:gd name="connsiteX106" fmla="*/ 1074418 w 3619802"/>
                <a:gd name="connsiteY106" fmla="*/ 64008 h 3891040"/>
                <a:gd name="connsiteX107" fmla="*/ 1010410 w 3619802"/>
                <a:gd name="connsiteY107" fmla="*/ 64008 h 3891040"/>
                <a:gd name="connsiteX108" fmla="*/ 808328 w 3619802"/>
                <a:gd name="connsiteY108" fmla="*/ 0 h 3891040"/>
                <a:gd name="connsiteX109" fmla="*/ 872336 w 3619802"/>
                <a:gd name="connsiteY109" fmla="*/ 0 h 3891040"/>
                <a:gd name="connsiteX110" fmla="*/ 872336 w 3619802"/>
                <a:gd name="connsiteY110" fmla="*/ 64008 h 3891040"/>
                <a:gd name="connsiteX111" fmla="*/ 808328 w 3619802"/>
                <a:gd name="connsiteY111" fmla="*/ 64008 h 3891040"/>
                <a:gd name="connsiteX112" fmla="*/ 606246 w 3619802"/>
                <a:gd name="connsiteY112" fmla="*/ 0 h 3891040"/>
                <a:gd name="connsiteX113" fmla="*/ 670254 w 3619802"/>
                <a:gd name="connsiteY113" fmla="*/ 0 h 3891040"/>
                <a:gd name="connsiteX114" fmla="*/ 670254 w 3619802"/>
                <a:gd name="connsiteY114" fmla="*/ 64008 h 3891040"/>
                <a:gd name="connsiteX115" fmla="*/ 606246 w 3619802"/>
                <a:gd name="connsiteY115" fmla="*/ 64008 h 3891040"/>
                <a:gd name="connsiteX116" fmla="*/ 404164 w 3619802"/>
                <a:gd name="connsiteY116" fmla="*/ 0 h 3891040"/>
                <a:gd name="connsiteX117" fmla="*/ 468172 w 3619802"/>
                <a:gd name="connsiteY117" fmla="*/ 0 h 3891040"/>
                <a:gd name="connsiteX118" fmla="*/ 468172 w 3619802"/>
                <a:gd name="connsiteY118" fmla="*/ 64008 h 3891040"/>
                <a:gd name="connsiteX119" fmla="*/ 404164 w 3619802"/>
                <a:gd name="connsiteY119" fmla="*/ 64008 h 3891040"/>
                <a:gd name="connsiteX120" fmla="*/ 202082 w 3619802"/>
                <a:gd name="connsiteY120" fmla="*/ 0 h 3891040"/>
                <a:gd name="connsiteX121" fmla="*/ 266090 w 3619802"/>
                <a:gd name="connsiteY121" fmla="*/ 0 h 3891040"/>
                <a:gd name="connsiteX122" fmla="*/ 266090 w 3619802"/>
                <a:gd name="connsiteY122" fmla="*/ 64008 h 3891040"/>
                <a:gd name="connsiteX123" fmla="*/ 202082 w 3619802"/>
                <a:gd name="connsiteY123" fmla="*/ 64008 h 3891040"/>
                <a:gd name="connsiteX124" fmla="*/ 0 w 3619802"/>
                <a:gd name="connsiteY124" fmla="*/ 0 h 3891040"/>
                <a:gd name="connsiteX125" fmla="*/ 64008 w 3619802"/>
                <a:gd name="connsiteY125" fmla="*/ 0 h 3891040"/>
                <a:gd name="connsiteX126" fmla="*/ 64008 w 3619802"/>
                <a:gd name="connsiteY126" fmla="*/ 64008 h 3891040"/>
                <a:gd name="connsiteX127" fmla="*/ 0 w 3619802"/>
                <a:gd name="connsiteY127" fmla="*/ 64008 h 3891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619802" h="3891040">
                  <a:moveTo>
                    <a:pt x="3555794" y="3827032"/>
                  </a:moveTo>
                  <a:lnTo>
                    <a:pt x="3619802" y="3827032"/>
                  </a:lnTo>
                  <a:lnTo>
                    <a:pt x="3619802" y="3891040"/>
                  </a:lnTo>
                  <a:lnTo>
                    <a:pt x="3555794" y="3891040"/>
                  </a:lnTo>
                  <a:close/>
                  <a:moveTo>
                    <a:pt x="3353712" y="3827032"/>
                  </a:moveTo>
                  <a:lnTo>
                    <a:pt x="3417720" y="3827032"/>
                  </a:lnTo>
                  <a:lnTo>
                    <a:pt x="3417720" y="3891040"/>
                  </a:lnTo>
                  <a:lnTo>
                    <a:pt x="3353712" y="3891040"/>
                  </a:lnTo>
                  <a:close/>
                  <a:moveTo>
                    <a:pt x="3151630" y="3827032"/>
                  </a:moveTo>
                  <a:lnTo>
                    <a:pt x="3215638" y="3827032"/>
                  </a:lnTo>
                  <a:lnTo>
                    <a:pt x="3215638" y="3891040"/>
                  </a:lnTo>
                  <a:lnTo>
                    <a:pt x="3151630" y="3891040"/>
                  </a:lnTo>
                  <a:close/>
                  <a:moveTo>
                    <a:pt x="2949548" y="3827032"/>
                  </a:moveTo>
                  <a:lnTo>
                    <a:pt x="3013556" y="3827032"/>
                  </a:lnTo>
                  <a:lnTo>
                    <a:pt x="3013556" y="3891040"/>
                  </a:lnTo>
                  <a:lnTo>
                    <a:pt x="2949548" y="3891040"/>
                  </a:lnTo>
                  <a:close/>
                  <a:moveTo>
                    <a:pt x="2747466" y="3827032"/>
                  </a:moveTo>
                  <a:lnTo>
                    <a:pt x="2811474" y="3827032"/>
                  </a:lnTo>
                  <a:lnTo>
                    <a:pt x="2811474" y="3891040"/>
                  </a:lnTo>
                  <a:lnTo>
                    <a:pt x="2747466" y="3891040"/>
                  </a:lnTo>
                  <a:close/>
                  <a:moveTo>
                    <a:pt x="2545384" y="3827032"/>
                  </a:moveTo>
                  <a:lnTo>
                    <a:pt x="2609392" y="3827032"/>
                  </a:lnTo>
                  <a:lnTo>
                    <a:pt x="2609392" y="3891040"/>
                  </a:lnTo>
                  <a:lnTo>
                    <a:pt x="2545384" y="3891040"/>
                  </a:lnTo>
                  <a:close/>
                  <a:moveTo>
                    <a:pt x="2158788" y="3827032"/>
                  </a:moveTo>
                  <a:lnTo>
                    <a:pt x="2222796" y="3827032"/>
                  </a:lnTo>
                  <a:lnTo>
                    <a:pt x="2222796" y="3891040"/>
                  </a:lnTo>
                  <a:lnTo>
                    <a:pt x="2158788" y="3891040"/>
                  </a:lnTo>
                  <a:close/>
                  <a:moveTo>
                    <a:pt x="1956704" y="3827032"/>
                  </a:moveTo>
                  <a:lnTo>
                    <a:pt x="2020712" y="3827032"/>
                  </a:lnTo>
                  <a:lnTo>
                    <a:pt x="2020712" y="3891040"/>
                  </a:lnTo>
                  <a:lnTo>
                    <a:pt x="1956704" y="3891040"/>
                  </a:lnTo>
                  <a:close/>
                  <a:moveTo>
                    <a:pt x="1754622" y="3827032"/>
                  </a:moveTo>
                  <a:lnTo>
                    <a:pt x="1818630" y="3827032"/>
                  </a:lnTo>
                  <a:lnTo>
                    <a:pt x="1818630" y="3891040"/>
                  </a:lnTo>
                  <a:lnTo>
                    <a:pt x="1754622" y="3891040"/>
                  </a:lnTo>
                  <a:close/>
                  <a:moveTo>
                    <a:pt x="1552540" y="3827032"/>
                  </a:moveTo>
                  <a:lnTo>
                    <a:pt x="1616548" y="3827032"/>
                  </a:lnTo>
                  <a:lnTo>
                    <a:pt x="1616548" y="3891040"/>
                  </a:lnTo>
                  <a:lnTo>
                    <a:pt x="1552540" y="3891040"/>
                  </a:lnTo>
                  <a:close/>
                  <a:moveTo>
                    <a:pt x="1350458" y="3827032"/>
                  </a:moveTo>
                  <a:lnTo>
                    <a:pt x="1414466" y="3827032"/>
                  </a:lnTo>
                  <a:lnTo>
                    <a:pt x="1414466" y="3891040"/>
                  </a:lnTo>
                  <a:lnTo>
                    <a:pt x="1350458" y="3891040"/>
                  </a:lnTo>
                  <a:close/>
                  <a:moveTo>
                    <a:pt x="1148376" y="3827032"/>
                  </a:moveTo>
                  <a:lnTo>
                    <a:pt x="1212384" y="3827032"/>
                  </a:lnTo>
                  <a:lnTo>
                    <a:pt x="1212384" y="3891040"/>
                  </a:lnTo>
                  <a:lnTo>
                    <a:pt x="1148376" y="3891040"/>
                  </a:lnTo>
                  <a:close/>
                  <a:moveTo>
                    <a:pt x="946294" y="3827032"/>
                  </a:moveTo>
                  <a:lnTo>
                    <a:pt x="1010302" y="3827032"/>
                  </a:lnTo>
                  <a:lnTo>
                    <a:pt x="1010302" y="3891040"/>
                  </a:lnTo>
                  <a:lnTo>
                    <a:pt x="946294" y="3891040"/>
                  </a:lnTo>
                  <a:close/>
                  <a:moveTo>
                    <a:pt x="744212" y="3827032"/>
                  </a:moveTo>
                  <a:lnTo>
                    <a:pt x="808220" y="3827032"/>
                  </a:lnTo>
                  <a:lnTo>
                    <a:pt x="808220" y="3891040"/>
                  </a:lnTo>
                  <a:lnTo>
                    <a:pt x="744212" y="3891040"/>
                  </a:lnTo>
                  <a:close/>
                  <a:moveTo>
                    <a:pt x="3555794" y="0"/>
                  </a:moveTo>
                  <a:lnTo>
                    <a:pt x="3619802" y="0"/>
                  </a:lnTo>
                  <a:lnTo>
                    <a:pt x="3619802" y="64008"/>
                  </a:lnTo>
                  <a:lnTo>
                    <a:pt x="3555794" y="64008"/>
                  </a:lnTo>
                  <a:close/>
                  <a:moveTo>
                    <a:pt x="3353712" y="0"/>
                  </a:moveTo>
                  <a:lnTo>
                    <a:pt x="3417720" y="0"/>
                  </a:lnTo>
                  <a:lnTo>
                    <a:pt x="3417720" y="64008"/>
                  </a:lnTo>
                  <a:lnTo>
                    <a:pt x="3353712" y="64008"/>
                  </a:lnTo>
                  <a:close/>
                  <a:moveTo>
                    <a:pt x="3151630" y="0"/>
                  </a:moveTo>
                  <a:lnTo>
                    <a:pt x="3215638" y="0"/>
                  </a:lnTo>
                  <a:lnTo>
                    <a:pt x="3215638" y="64008"/>
                  </a:lnTo>
                  <a:lnTo>
                    <a:pt x="3151630" y="64008"/>
                  </a:lnTo>
                  <a:close/>
                  <a:moveTo>
                    <a:pt x="2949548" y="0"/>
                  </a:moveTo>
                  <a:lnTo>
                    <a:pt x="3013556" y="0"/>
                  </a:lnTo>
                  <a:lnTo>
                    <a:pt x="3013556" y="64008"/>
                  </a:lnTo>
                  <a:lnTo>
                    <a:pt x="2949548" y="64008"/>
                  </a:lnTo>
                  <a:close/>
                  <a:moveTo>
                    <a:pt x="2747466" y="0"/>
                  </a:moveTo>
                  <a:lnTo>
                    <a:pt x="2811474" y="0"/>
                  </a:lnTo>
                  <a:lnTo>
                    <a:pt x="2811474" y="64008"/>
                  </a:lnTo>
                  <a:lnTo>
                    <a:pt x="2747466" y="64008"/>
                  </a:lnTo>
                  <a:close/>
                  <a:moveTo>
                    <a:pt x="2545384" y="0"/>
                  </a:moveTo>
                  <a:lnTo>
                    <a:pt x="2609392" y="0"/>
                  </a:lnTo>
                  <a:lnTo>
                    <a:pt x="2609392" y="64008"/>
                  </a:lnTo>
                  <a:lnTo>
                    <a:pt x="2545384" y="64008"/>
                  </a:lnTo>
                  <a:close/>
                  <a:moveTo>
                    <a:pt x="2343302" y="0"/>
                  </a:moveTo>
                  <a:lnTo>
                    <a:pt x="2407310" y="0"/>
                  </a:lnTo>
                  <a:lnTo>
                    <a:pt x="2407310" y="64008"/>
                  </a:lnTo>
                  <a:lnTo>
                    <a:pt x="2343302" y="64008"/>
                  </a:lnTo>
                  <a:close/>
                  <a:moveTo>
                    <a:pt x="2141220" y="0"/>
                  </a:moveTo>
                  <a:lnTo>
                    <a:pt x="2205228" y="0"/>
                  </a:lnTo>
                  <a:lnTo>
                    <a:pt x="2205228" y="64008"/>
                  </a:lnTo>
                  <a:lnTo>
                    <a:pt x="2141220" y="64008"/>
                  </a:lnTo>
                  <a:close/>
                  <a:moveTo>
                    <a:pt x="1818740" y="0"/>
                  </a:moveTo>
                  <a:lnTo>
                    <a:pt x="1882748" y="0"/>
                  </a:lnTo>
                  <a:lnTo>
                    <a:pt x="1882748" y="64008"/>
                  </a:lnTo>
                  <a:lnTo>
                    <a:pt x="1818740" y="64008"/>
                  </a:lnTo>
                  <a:close/>
                  <a:moveTo>
                    <a:pt x="1616656" y="0"/>
                  </a:moveTo>
                  <a:lnTo>
                    <a:pt x="1680664" y="0"/>
                  </a:lnTo>
                  <a:lnTo>
                    <a:pt x="1680664" y="64008"/>
                  </a:lnTo>
                  <a:lnTo>
                    <a:pt x="1616656" y="64008"/>
                  </a:lnTo>
                  <a:close/>
                  <a:moveTo>
                    <a:pt x="1414574" y="0"/>
                  </a:moveTo>
                  <a:lnTo>
                    <a:pt x="1478582" y="0"/>
                  </a:lnTo>
                  <a:lnTo>
                    <a:pt x="1478582" y="64008"/>
                  </a:lnTo>
                  <a:lnTo>
                    <a:pt x="1414574" y="64008"/>
                  </a:lnTo>
                  <a:close/>
                  <a:moveTo>
                    <a:pt x="1212492" y="0"/>
                  </a:moveTo>
                  <a:lnTo>
                    <a:pt x="1276500" y="0"/>
                  </a:lnTo>
                  <a:lnTo>
                    <a:pt x="1276500" y="64008"/>
                  </a:lnTo>
                  <a:lnTo>
                    <a:pt x="1212492" y="64008"/>
                  </a:lnTo>
                  <a:close/>
                  <a:moveTo>
                    <a:pt x="1010410" y="0"/>
                  </a:moveTo>
                  <a:lnTo>
                    <a:pt x="1074418" y="0"/>
                  </a:lnTo>
                  <a:lnTo>
                    <a:pt x="1074418" y="64008"/>
                  </a:lnTo>
                  <a:lnTo>
                    <a:pt x="1010410" y="64008"/>
                  </a:lnTo>
                  <a:close/>
                  <a:moveTo>
                    <a:pt x="808328" y="0"/>
                  </a:moveTo>
                  <a:lnTo>
                    <a:pt x="872336" y="0"/>
                  </a:lnTo>
                  <a:lnTo>
                    <a:pt x="872336" y="64008"/>
                  </a:lnTo>
                  <a:lnTo>
                    <a:pt x="808328" y="64008"/>
                  </a:lnTo>
                  <a:close/>
                  <a:moveTo>
                    <a:pt x="606246" y="0"/>
                  </a:moveTo>
                  <a:lnTo>
                    <a:pt x="670254" y="0"/>
                  </a:lnTo>
                  <a:lnTo>
                    <a:pt x="670254" y="64008"/>
                  </a:lnTo>
                  <a:lnTo>
                    <a:pt x="606246" y="64008"/>
                  </a:lnTo>
                  <a:close/>
                  <a:moveTo>
                    <a:pt x="404164" y="0"/>
                  </a:moveTo>
                  <a:lnTo>
                    <a:pt x="468172" y="0"/>
                  </a:lnTo>
                  <a:lnTo>
                    <a:pt x="468172" y="64008"/>
                  </a:lnTo>
                  <a:lnTo>
                    <a:pt x="404164" y="64008"/>
                  </a:lnTo>
                  <a:close/>
                  <a:moveTo>
                    <a:pt x="202082" y="0"/>
                  </a:moveTo>
                  <a:lnTo>
                    <a:pt x="266090" y="0"/>
                  </a:lnTo>
                  <a:lnTo>
                    <a:pt x="266090" y="64008"/>
                  </a:lnTo>
                  <a:lnTo>
                    <a:pt x="202082" y="64008"/>
                  </a:lnTo>
                  <a:close/>
                  <a:moveTo>
                    <a:pt x="0" y="0"/>
                  </a:moveTo>
                  <a:lnTo>
                    <a:pt x="64008" y="0"/>
                  </a:lnTo>
                  <a:lnTo>
                    <a:pt x="64008" y="64008"/>
                  </a:lnTo>
                  <a:lnTo>
                    <a:pt x="0" y="64008"/>
                  </a:ln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Shape 109"/>
            <p:cNvSpPr/>
            <p:nvPr/>
          </p:nvSpPr>
          <p:spPr>
            <a:xfrm>
              <a:off x="3556000" y="1917700"/>
              <a:ext cx="4259243" cy="3471241"/>
            </a:xfrm>
            <a:custGeom>
              <a:avLst/>
              <a:gdLst>
                <a:gd name="connsiteX0" fmla="*/ 25400 w 4259243"/>
                <a:gd name="connsiteY0" fmla="*/ 2677491 h 3471241"/>
                <a:gd name="connsiteX1" fmla="*/ 635000 w 4259243"/>
                <a:gd name="connsiteY1" fmla="*/ 2677491 h 3471241"/>
                <a:gd name="connsiteX2" fmla="*/ 635000 w 4259243"/>
                <a:gd name="connsiteY2" fmla="*/ 2785441 h 3471241"/>
                <a:gd name="connsiteX3" fmla="*/ 635000 w 4259243"/>
                <a:gd name="connsiteY3" fmla="*/ 3471241 h 3471241"/>
                <a:gd name="connsiteX4" fmla="*/ 0 w 4259243"/>
                <a:gd name="connsiteY4" fmla="*/ 3471241 h 3471241"/>
                <a:gd name="connsiteX5" fmla="*/ 0 w 4259243"/>
                <a:gd name="connsiteY5" fmla="*/ 3337891 h 3471241"/>
                <a:gd name="connsiteX6" fmla="*/ 50800 w 4259243"/>
                <a:gd name="connsiteY6" fmla="*/ 3287091 h 3471241"/>
                <a:gd name="connsiteX7" fmla="*/ 139700 w 4259243"/>
                <a:gd name="connsiteY7" fmla="*/ 3287091 h 3471241"/>
                <a:gd name="connsiteX8" fmla="*/ 139700 w 4259243"/>
                <a:gd name="connsiteY8" fmla="*/ 2861641 h 3471241"/>
                <a:gd name="connsiteX9" fmla="*/ 69850 w 4259243"/>
                <a:gd name="connsiteY9" fmla="*/ 2861641 h 3471241"/>
                <a:gd name="connsiteX10" fmla="*/ 25400 w 4259243"/>
                <a:gd name="connsiteY10" fmla="*/ 2804491 h 3471241"/>
                <a:gd name="connsiteX11" fmla="*/ 3827799 w 4259243"/>
                <a:gd name="connsiteY11" fmla="*/ 2542206 h 3471241"/>
                <a:gd name="connsiteX12" fmla="*/ 3879107 w 4259243"/>
                <a:gd name="connsiteY12" fmla="*/ 2542206 h 3471241"/>
                <a:gd name="connsiteX13" fmla="*/ 4207935 w 4259243"/>
                <a:gd name="connsiteY13" fmla="*/ 2542206 h 3471241"/>
                <a:gd name="connsiteX14" fmla="*/ 4259243 w 4259243"/>
                <a:gd name="connsiteY14" fmla="*/ 2542206 h 3471241"/>
                <a:gd name="connsiteX15" fmla="*/ 4259243 w 4259243"/>
                <a:gd name="connsiteY15" fmla="*/ 2694605 h 3471241"/>
                <a:gd name="connsiteX16" fmla="*/ 4207935 w 4259243"/>
                <a:gd name="connsiteY16" fmla="*/ 2694605 h 3471241"/>
                <a:gd name="connsiteX17" fmla="*/ 4207935 w 4259243"/>
                <a:gd name="connsiteY17" fmla="*/ 2802555 h 3471241"/>
                <a:gd name="connsiteX18" fmla="*/ 4259243 w 4259243"/>
                <a:gd name="connsiteY18" fmla="*/ 2802555 h 3471241"/>
                <a:gd name="connsiteX19" fmla="*/ 4259243 w 4259243"/>
                <a:gd name="connsiteY19" fmla="*/ 3077842 h 3471241"/>
                <a:gd name="connsiteX20" fmla="*/ 4207935 w 4259243"/>
                <a:gd name="connsiteY20" fmla="*/ 3077842 h 3471241"/>
                <a:gd name="connsiteX21" fmla="*/ 4207935 w 4259243"/>
                <a:gd name="connsiteY21" fmla="*/ 3191755 h 3471241"/>
                <a:gd name="connsiteX22" fmla="*/ 4259243 w 4259243"/>
                <a:gd name="connsiteY22" fmla="*/ 3191755 h 3471241"/>
                <a:gd name="connsiteX23" fmla="*/ 4259243 w 4259243"/>
                <a:gd name="connsiteY23" fmla="*/ 3344154 h 3471241"/>
                <a:gd name="connsiteX24" fmla="*/ 4207935 w 4259243"/>
                <a:gd name="connsiteY24" fmla="*/ 3344154 h 3471241"/>
                <a:gd name="connsiteX25" fmla="*/ 4207935 w 4259243"/>
                <a:gd name="connsiteY25" fmla="*/ 3348656 h 3471241"/>
                <a:gd name="connsiteX26" fmla="*/ 3827799 w 4259243"/>
                <a:gd name="connsiteY26" fmla="*/ 3348656 h 3471241"/>
                <a:gd name="connsiteX27" fmla="*/ 2881856 w 4259243"/>
                <a:gd name="connsiteY27" fmla="*/ 2542206 h 3471241"/>
                <a:gd name="connsiteX28" fmla="*/ 2933164 w 4259243"/>
                <a:gd name="connsiteY28" fmla="*/ 2542206 h 3471241"/>
                <a:gd name="connsiteX29" fmla="*/ 3261992 w 4259243"/>
                <a:gd name="connsiteY29" fmla="*/ 2542206 h 3471241"/>
                <a:gd name="connsiteX30" fmla="*/ 3313300 w 4259243"/>
                <a:gd name="connsiteY30" fmla="*/ 2542206 h 3471241"/>
                <a:gd name="connsiteX31" fmla="*/ 3313300 w 4259243"/>
                <a:gd name="connsiteY31" fmla="*/ 2694605 h 3471241"/>
                <a:gd name="connsiteX32" fmla="*/ 3261992 w 4259243"/>
                <a:gd name="connsiteY32" fmla="*/ 2694605 h 3471241"/>
                <a:gd name="connsiteX33" fmla="*/ 3261992 w 4259243"/>
                <a:gd name="connsiteY33" fmla="*/ 2802555 h 3471241"/>
                <a:gd name="connsiteX34" fmla="*/ 3313300 w 4259243"/>
                <a:gd name="connsiteY34" fmla="*/ 2802555 h 3471241"/>
                <a:gd name="connsiteX35" fmla="*/ 3313300 w 4259243"/>
                <a:gd name="connsiteY35" fmla="*/ 3077842 h 3471241"/>
                <a:gd name="connsiteX36" fmla="*/ 3261992 w 4259243"/>
                <a:gd name="connsiteY36" fmla="*/ 3077842 h 3471241"/>
                <a:gd name="connsiteX37" fmla="*/ 3261992 w 4259243"/>
                <a:gd name="connsiteY37" fmla="*/ 3191755 h 3471241"/>
                <a:gd name="connsiteX38" fmla="*/ 3313300 w 4259243"/>
                <a:gd name="connsiteY38" fmla="*/ 3191755 h 3471241"/>
                <a:gd name="connsiteX39" fmla="*/ 3313300 w 4259243"/>
                <a:gd name="connsiteY39" fmla="*/ 3344154 h 3471241"/>
                <a:gd name="connsiteX40" fmla="*/ 3261992 w 4259243"/>
                <a:gd name="connsiteY40" fmla="*/ 3344154 h 3471241"/>
                <a:gd name="connsiteX41" fmla="*/ 3261992 w 4259243"/>
                <a:gd name="connsiteY41" fmla="*/ 3348656 h 3471241"/>
                <a:gd name="connsiteX42" fmla="*/ 2881856 w 4259243"/>
                <a:gd name="connsiteY42" fmla="*/ 3348656 h 3471241"/>
                <a:gd name="connsiteX43" fmla="*/ 1942578 w 4259243"/>
                <a:gd name="connsiteY43" fmla="*/ 2542206 h 3471241"/>
                <a:gd name="connsiteX44" fmla="*/ 1993886 w 4259243"/>
                <a:gd name="connsiteY44" fmla="*/ 2542206 h 3471241"/>
                <a:gd name="connsiteX45" fmla="*/ 2322714 w 4259243"/>
                <a:gd name="connsiteY45" fmla="*/ 2542206 h 3471241"/>
                <a:gd name="connsiteX46" fmla="*/ 2374022 w 4259243"/>
                <a:gd name="connsiteY46" fmla="*/ 2542206 h 3471241"/>
                <a:gd name="connsiteX47" fmla="*/ 2374022 w 4259243"/>
                <a:gd name="connsiteY47" fmla="*/ 2694605 h 3471241"/>
                <a:gd name="connsiteX48" fmla="*/ 2322714 w 4259243"/>
                <a:gd name="connsiteY48" fmla="*/ 2694605 h 3471241"/>
                <a:gd name="connsiteX49" fmla="*/ 2322714 w 4259243"/>
                <a:gd name="connsiteY49" fmla="*/ 2802555 h 3471241"/>
                <a:gd name="connsiteX50" fmla="*/ 2374022 w 4259243"/>
                <a:gd name="connsiteY50" fmla="*/ 2802555 h 3471241"/>
                <a:gd name="connsiteX51" fmla="*/ 2374022 w 4259243"/>
                <a:gd name="connsiteY51" fmla="*/ 3077842 h 3471241"/>
                <a:gd name="connsiteX52" fmla="*/ 2322714 w 4259243"/>
                <a:gd name="connsiteY52" fmla="*/ 3077842 h 3471241"/>
                <a:gd name="connsiteX53" fmla="*/ 2322714 w 4259243"/>
                <a:gd name="connsiteY53" fmla="*/ 3191755 h 3471241"/>
                <a:gd name="connsiteX54" fmla="*/ 2374022 w 4259243"/>
                <a:gd name="connsiteY54" fmla="*/ 3191755 h 3471241"/>
                <a:gd name="connsiteX55" fmla="*/ 2374022 w 4259243"/>
                <a:gd name="connsiteY55" fmla="*/ 3344154 h 3471241"/>
                <a:gd name="connsiteX56" fmla="*/ 2322714 w 4259243"/>
                <a:gd name="connsiteY56" fmla="*/ 3344154 h 3471241"/>
                <a:gd name="connsiteX57" fmla="*/ 2322714 w 4259243"/>
                <a:gd name="connsiteY57" fmla="*/ 3348656 h 3471241"/>
                <a:gd name="connsiteX58" fmla="*/ 1942578 w 4259243"/>
                <a:gd name="connsiteY58" fmla="*/ 3348656 h 3471241"/>
                <a:gd name="connsiteX59" fmla="*/ 1003300 w 4259243"/>
                <a:gd name="connsiteY59" fmla="*/ 2542206 h 3471241"/>
                <a:gd name="connsiteX60" fmla="*/ 1054608 w 4259243"/>
                <a:gd name="connsiteY60" fmla="*/ 2542206 h 3471241"/>
                <a:gd name="connsiteX61" fmla="*/ 1383436 w 4259243"/>
                <a:gd name="connsiteY61" fmla="*/ 2542206 h 3471241"/>
                <a:gd name="connsiteX62" fmla="*/ 1434744 w 4259243"/>
                <a:gd name="connsiteY62" fmla="*/ 2542206 h 3471241"/>
                <a:gd name="connsiteX63" fmla="*/ 1434744 w 4259243"/>
                <a:gd name="connsiteY63" fmla="*/ 2694605 h 3471241"/>
                <a:gd name="connsiteX64" fmla="*/ 1383436 w 4259243"/>
                <a:gd name="connsiteY64" fmla="*/ 2694605 h 3471241"/>
                <a:gd name="connsiteX65" fmla="*/ 1383436 w 4259243"/>
                <a:gd name="connsiteY65" fmla="*/ 2802555 h 3471241"/>
                <a:gd name="connsiteX66" fmla="*/ 1434744 w 4259243"/>
                <a:gd name="connsiteY66" fmla="*/ 2802555 h 3471241"/>
                <a:gd name="connsiteX67" fmla="*/ 1434744 w 4259243"/>
                <a:gd name="connsiteY67" fmla="*/ 3077842 h 3471241"/>
                <a:gd name="connsiteX68" fmla="*/ 1383436 w 4259243"/>
                <a:gd name="connsiteY68" fmla="*/ 3077842 h 3471241"/>
                <a:gd name="connsiteX69" fmla="*/ 1383436 w 4259243"/>
                <a:gd name="connsiteY69" fmla="*/ 3191755 h 3471241"/>
                <a:gd name="connsiteX70" fmla="*/ 1434744 w 4259243"/>
                <a:gd name="connsiteY70" fmla="*/ 3191755 h 3471241"/>
                <a:gd name="connsiteX71" fmla="*/ 1434744 w 4259243"/>
                <a:gd name="connsiteY71" fmla="*/ 3344154 h 3471241"/>
                <a:gd name="connsiteX72" fmla="*/ 1383436 w 4259243"/>
                <a:gd name="connsiteY72" fmla="*/ 3344154 h 3471241"/>
                <a:gd name="connsiteX73" fmla="*/ 1383436 w 4259243"/>
                <a:gd name="connsiteY73" fmla="*/ 3348656 h 3471241"/>
                <a:gd name="connsiteX74" fmla="*/ 1003300 w 4259243"/>
                <a:gd name="connsiteY74" fmla="*/ 3348656 h 3471241"/>
                <a:gd name="connsiteX75" fmla="*/ 25400 w 4259243"/>
                <a:gd name="connsiteY75" fmla="*/ 1784994 h 3471241"/>
                <a:gd name="connsiteX76" fmla="*/ 635000 w 4259243"/>
                <a:gd name="connsiteY76" fmla="*/ 1784994 h 3471241"/>
                <a:gd name="connsiteX77" fmla="*/ 635000 w 4259243"/>
                <a:gd name="connsiteY77" fmla="*/ 1892944 h 3471241"/>
                <a:gd name="connsiteX78" fmla="*/ 635000 w 4259243"/>
                <a:gd name="connsiteY78" fmla="*/ 2578744 h 3471241"/>
                <a:gd name="connsiteX79" fmla="*/ 0 w 4259243"/>
                <a:gd name="connsiteY79" fmla="*/ 2578744 h 3471241"/>
                <a:gd name="connsiteX80" fmla="*/ 0 w 4259243"/>
                <a:gd name="connsiteY80" fmla="*/ 2445394 h 3471241"/>
                <a:gd name="connsiteX81" fmla="*/ 50800 w 4259243"/>
                <a:gd name="connsiteY81" fmla="*/ 2394594 h 3471241"/>
                <a:gd name="connsiteX82" fmla="*/ 139700 w 4259243"/>
                <a:gd name="connsiteY82" fmla="*/ 2394594 h 3471241"/>
                <a:gd name="connsiteX83" fmla="*/ 139700 w 4259243"/>
                <a:gd name="connsiteY83" fmla="*/ 1969144 h 3471241"/>
                <a:gd name="connsiteX84" fmla="*/ 69850 w 4259243"/>
                <a:gd name="connsiteY84" fmla="*/ 1969144 h 3471241"/>
                <a:gd name="connsiteX85" fmla="*/ 25400 w 4259243"/>
                <a:gd name="connsiteY85" fmla="*/ 1911994 h 3471241"/>
                <a:gd name="connsiteX86" fmla="*/ 3827799 w 4259243"/>
                <a:gd name="connsiteY86" fmla="*/ 1437508 h 3471241"/>
                <a:gd name="connsiteX87" fmla="*/ 3879107 w 4259243"/>
                <a:gd name="connsiteY87" fmla="*/ 1437508 h 3471241"/>
                <a:gd name="connsiteX88" fmla="*/ 4207935 w 4259243"/>
                <a:gd name="connsiteY88" fmla="*/ 1437508 h 3471241"/>
                <a:gd name="connsiteX89" fmla="*/ 4259243 w 4259243"/>
                <a:gd name="connsiteY89" fmla="*/ 1437508 h 3471241"/>
                <a:gd name="connsiteX90" fmla="*/ 4259243 w 4259243"/>
                <a:gd name="connsiteY90" fmla="*/ 1589907 h 3471241"/>
                <a:gd name="connsiteX91" fmla="*/ 4207935 w 4259243"/>
                <a:gd name="connsiteY91" fmla="*/ 1589907 h 3471241"/>
                <a:gd name="connsiteX92" fmla="*/ 4207935 w 4259243"/>
                <a:gd name="connsiteY92" fmla="*/ 1697857 h 3471241"/>
                <a:gd name="connsiteX93" fmla="*/ 4259243 w 4259243"/>
                <a:gd name="connsiteY93" fmla="*/ 1697857 h 3471241"/>
                <a:gd name="connsiteX94" fmla="*/ 4259243 w 4259243"/>
                <a:gd name="connsiteY94" fmla="*/ 1973144 h 3471241"/>
                <a:gd name="connsiteX95" fmla="*/ 4207935 w 4259243"/>
                <a:gd name="connsiteY95" fmla="*/ 1973144 h 3471241"/>
                <a:gd name="connsiteX96" fmla="*/ 4207935 w 4259243"/>
                <a:gd name="connsiteY96" fmla="*/ 2087057 h 3471241"/>
                <a:gd name="connsiteX97" fmla="*/ 4259243 w 4259243"/>
                <a:gd name="connsiteY97" fmla="*/ 2087057 h 3471241"/>
                <a:gd name="connsiteX98" fmla="*/ 4259243 w 4259243"/>
                <a:gd name="connsiteY98" fmla="*/ 2239456 h 3471241"/>
                <a:gd name="connsiteX99" fmla="*/ 4207935 w 4259243"/>
                <a:gd name="connsiteY99" fmla="*/ 2239456 h 3471241"/>
                <a:gd name="connsiteX100" fmla="*/ 4207935 w 4259243"/>
                <a:gd name="connsiteY100" fmla="*/ 2243958 h 3471241"/>
                <a:gd name="connsiteX101" fmla="*/ 3827799 w 4259243"/>
                <a:gd name="connsiteY101" fmla="*/ 2243958 h 3471241"/>
                <a:gd name="connsiteX102" fmla="*/ 2881856 w 4259243"/>
                <a:gd name="connsiteY102" fmla="*/ 1437508 h 3471241"/>
                <a:gd name="connsiteX103" fmla="*/ 2933164 w 4259243"/>
                <a:gd name="connsiteY103" fmla="*/ 1437508 h 3471241"/>
                <a:gd name="connsiteX104" fmla="*/ 3261992 w 4259243"/>
                <a:gd name="connsiteY104" fmla="*/ 1437508 h 3471241"/>
                <a:gd name="connsiteX105" fmla="*/ 3313300 w 4259243"/>
                <a:gd name="connsiteY105" fmla="*/ 1437508 h 3471241"/>
                <a:gd name="connsiteX106" fmla="*/ 3313300 w 4259243"/>
                <a:gd name="connsiteY106" fmla="*/ 1589907 h 3471241"/>
                <a:gd name="connsiteX107" fmla="*/ 3261992 w 4259243"/>
                <a:gd name="connsiteY107" fmla="*/ 1589907 h 3471241"/>
                <a:gd name="connsiteX108" fmla="*/ 3261992 w 4259243"/>
                <a:gd name="connsiteY108" fmla="*/ 1697857 h 3471241"/>
                <a:gd name="connsiteX109" fmla="*/ 3313300 w 4259243"/>
                <a:gd name="connsiteY109" fmla="*/ 1697857 h 3471241"/>
                <a:gd name="connsiteX110" fmla="*/ 3313300 w 4259243"/>
                <a:gd name="connsiteY110" fmla="*/ 1973144 h 3471241"/>
                <a:gd name="connsiteX111" fmla="*/ 3261992 w 4259243"/>
                <a:gd name="connsiteY111" fmla="*/ 1973144 h 3471241"/>
                <a:gd name="connsiteX112" fmla="*/ 3261992 w 4259243"/>
                <a:gd name="connsiteY112" fmla="*/ 2087057 h 3471241"/>
                <a:gd name="connsiteX113" fmla="*/ 3313300 w 4259243"/>
                <a:gd name="connsiteY113" fmla="*/ 2087057 h 3471241"/>
                <a:gd name="connsiteX114" fmla="*/ 3313300 w 4259243"/>
                <a:gd name="connsiteY114" fmla="*/ 2239456 h 3471241"/>
                <a:gd name="connsiteX115" fmla="*/ 3261992 w 4259243"/>
                <a:gd name="connsiteY115" fmla="*/ 2239456 h 3471241"/>
                <a:gd name="connsiteX116" fmla="*/ 3261992 w 4259243"/>
                <a:gd name="connsiteY116" fmla="*/ 2243958 h 3471241"/>
                <a:gd name="connsiteX117" fmla="*/ 2881856 w 4259243"/>
                <a:gd name="connsiteY117" fmla="*/ 2243958 h 3471241"/>
                <a:gd name="connsiteX118" fmla="*/ 1942578 w 4259243"/>
                <a:gd name="connsiteY118" fmla="*/ 1437508 h 3471241"/>
                <a:gd name="connsiteX119" fmla="*/ 1993886 w 4259243"/>
                <a:gd name="connsiteY119" fmla="*/ 1437508 h 3471241"/>
                <a:gd name="connsiteX120" fmla="*/ 2322714 w 4259243"/>
                <a:gd name="connsiteY120" fmla="*/ 1437508 h 3471241"/>
                <a:gd name="connsiteX121" fmla="*/ 2374022 w 4259243"/>
                <a:gd name="connsiteY121" fmla="*/ 1437508 h 3471241"/>
                <a:gd name="connsiteX122" fmla="*/ 2374022 w 4259243"/>
                <a:gd name="connsiteY122" fmla="*/ 1589907 h 3471241"/>
                <a:gd name="connsiteX123" fmla="*/ 2322714 w 4259243"/>
                <a:gd name="connsiteY123" fmla="*/ 1589907 h 3471241"/>
                <a:gd name="connsiteX124" fmla="*/ 2322714 w 4259243"/>
                <a:gd name="connsiteY124" fmla="*/ 1697857 h 3471241"/>
                <a:gd name="connsiteX125" fmla="*/ 2374022 w 4259243"/>
                <a:gd name="connsiteY125" fmla="*/ 1697857 h 3471241"/>
                <a:gd name="connsiteX126" fmla="*/ 2374022 w 4259243"/>
                <a:gd name="connsiteY126" fmla="*/ 1973144 h 3471241"/>
                <a:gd name="connsiteX127" fmla="*/ 2322714 w 4259243"/>
                <a:gd name="connsiteY127" fmla="*/ 1973144 h 3471241"/>
                <a:gd name="connsiteX128" fmla="*/ 2322714 w 4259243"/>
                <a:gd name="connsiteY128" fmla="*/ 2087057 h 3471241"/>
                <a:gd name="connsiteX129" fmla="*/ 2374022 w 4259243"/>
                <a:gd name="connsiteY129" fmla="*/ 2087057 h 3471241"/>
                <a:gd name="connsiteX130" fmla="*/ 2374022 w 4259243"/>
                <a:gd name="connsiteY130" fmla="*/ 2239456 h 3471241"/>
                <a:gd name="connsiteX131" fmla="*/ 2322714 w 4259243"/>
                <a:gd name="connsiteY131" fmla="*/ 2239456 h 3471241"/>
                <a:gd name="connsiteX132" fmla="*/ 2322714 w 4259243"/>
                <a:gd name="connsiteY132" fmla="*/ 2243958 h 3471241"/>
                <a:gd name="connsiteX133" fmla="*/ 1942578 w 4259243"/>
                <a:gd name="connsiteY133" fmla="*/ 2243958 h 3471241"/>
                <a:gd name="connsiteX134" fmla="*/ 1003300 w 4259243"/>
                <a:gd name="connsiteY134" fmla="*/ 1437508 h 3471241"/>
                <a:gd name="connsiteX135" fmla="*/ 1054608 w 4259243"/>
                <a:gd name="connsiteY135" fmla="*/ 1437508 h 3471241"/>
                <a:gd name="connsiteX136" fmla="*/ 1383436 w 4259243"/>
                <a:gd name="connsiteY136" fmla="*/ 1437508 h 3471241"/>
                <a:gd name="connsiteX137" fmla="*/ 1434744 w 4259243"/>
                <a:gd name="connsiteY137" fmla="*/ 1437508 h 3471241"/>
                <a:gd name="connsiteX138" fmla="*/ 1434744 w 4259243"/>
                <a:gd name="connsiteY138" fmla="*/ 1589907 h 3471241"/>
                <a:gd name="connsiteX139" fmla="*/ 1383436 w 4259243"/>
                <a:gd name="connsiteY139" fmla="*/ 1589907 h 3471241"/>
                <a:gd name="connsiteX140" fmla="*/ 1383436 w 4259243"/>
                <a:gd name="connsiteY140" fmla="*/ 1697857 h 3471241"/>
                <a:gd name="connsiteX141" fmla="*/ 1434744 w 4259243"/>
                <a:gd name="connsiteY141" fmla="*/ 1697857 h 3471241"/>
                <a:gd name="connsiteX142" fmla="*/ 1434744 w 4259243"/>
                <a:gd name="connsiteY142" fmla="*/ 1973144 h 3471241"/>
                <a:gd name="connsiteX143" fmla="*/ 1383436 w 4259243"/>
                <a:gd name="connsiteY143" fmla="*/ 1973144 h 3471241"/>
                <a:gd name="connsiteX144" fmla="*/ 1383436 w 4259243"/>
                <a:gd name="connsiteY144" fmla="*/ 2087057 h 3471241"/>
                <a:gd name="connsiteX145" fmla="*/ 1434744 w 4259243"/>
                <a:gd name="connsiteY145" fmla="*/ 2087057 h 3471241"/>
                <a:gd name="connsiteX146" fmla="*/ 1434744 w 4259243"/>
                <a:gd name="connsiteY146" fmla="*/ 2239456 h 3471241"/>
                <a:gd name="connsiteX147" fmla="*/ 1383436 w 4259243"/>
                <a:gd name="connsiteY147" fmla="*/ 2239456 h 3471241"/>
                <a:gd name="connsiteX148" fmla="*/ 1383436 w 4259243"/>
                <a:gd name="connsiteY148" fmla="*/ 2243958 h 3471241"/>
                <a:gd name="connsiteX149" fmla="*/ 1003300 w 4259243"/>
                <a:gd name="connsiteY149" fmla="*/ 2243958 h 3471241"/>
                <a:gd name="connsiteX150" fmla="*/ 25400 w 4259243"/>
                <a:gd name="connsiteY150" fmla="*/ 892497 h 3471241"/>
                <a:gd name="connsiteX151" fmla="*/ 635000 w 4259243"/>
                <a:gd name="connsiteY151" fmla="*/ 892497 h 3471241"/>
                <a:gd name="connsiteX152" fmla="*/ 635000 w 4259243"/>
                <a:gd name="connsiteY152" fmla="*/ 1000447 h 3471241"/>
                <a:gd name="connsiteX153" fmla="*/ 635000 w 4259243"/>
                <a:gd name="connsiteY153" fmla="*/ 1686247 h 3471241"/>
                <a:gd name="connsiteX154" fmla="*/ 0 w 4259243"/>
                <a:gd name="connsiteY154" fmla="*/ 1686247 h 3471241"/>
                <a:gd name="connsiteX155" fmla="*/ 0 w 4259243"/>
                <a:gd name="connsiteY155" fmla="*/ 1552897 h 3471241"/>
                <a:gd name="connsiteX156" fmla="*/ 50800 w 4259243"/>
                <a:gd name="connsiteY156" fmla="*/ 1502097 h 3471241"/>
                <a:gd name="connsiteX157" fmla="*/ 139700 w 4259243"/>
                <a:gd name="connsiteY157" fmla="*/ 1502097 h 3471241"/>
                <a:gd name="connsiteX158" fmla="*/ 139700 w 4259243"/>
                <a:gd name="connsiteY158" fmla="*/ 1076647 h 3471241"/>
                <a:gd name="connsiteX159" fmla="*/ 69850 w 4259243"/>
                <a:gd name="connsiteY159" fmla="*/ 1076647 h 3471241"/>
                <a:gd name="connsiteX160" fmla="*/ 25400 w 4259243"/>
                <a:gd name="connsiteY160" fmla="*/ 1019497 h 3471241"/>
                <a:gd name="connsiteX161" fmla="*/ 3827799 w 4259243"/>
                <a:gd name="connsiteY161" fmla="*/ 355600 h 3471241"/>
                <a:gd name="connsiteX162" fmla="*/ 3879107 w 4259243"/>
                <a:gd name="connsiteY162" fmla="*/ 355600 h 3471241"/>
                <a:gd name="connsiteX163" fmla="*/ 4207935 w 4259243"/>
                <a:gd name="connsiteY163" fmla="*/ 355600 h 3471241"/>
                <a:gd name="connsiteX164" fmla="*/ 4259243 w 4259243"/>
                <a:gd name="connsiteY164" fmla="*/ 355600 h 3471241"/>
                <a:gd name="connsiteX165" fmla="*/ 4259243 w 4259243"/>
                <a:gd name="connsiteY165" fmla="*/ 507999 h 3471241"/>
                <a:gd name="connsiteX166" fmla="*/ 4207935 w 4259243"/>
                <a:gd name="connsiteY166" fmla="*/ 507999 h 3471241"/>
                <a:gd name="connsiteX167" fmla="*/ 4207935 w 4259243"/>
                <a:gd name="connsiteY167" fmla="*/ 615949 h 3471241"/>
                <a:gd name="connsiteX168" fmla="*/ 4259243 w 4259243"/>
                <a:gd name="connsiteY168" fmla="*/ 615949 h 3471241"/>
                <a:gd name="connsiteX169" fmla="*/ 4259243 w 4259243"/>
                <a:gd name="connsiteY169" fmla="*/ 891236 h 3471241"/>
                <a:gd name="connsiteX170" fmla="*/ 4207935 w 4259243"/>
                <a:gd name="connsiteY170" fmla="*/ 891236 h 3471241"/>
                <a:gd name="connsiteX171" fmla="*/ 4207935 w 4259243"/>
                <a:gd name="connsiteY171" fmla="*/ 1005149 h 3471241"/>
                <a:gd name="connsiteX172" fmla="*/ 4259243 w 4259243"/>
                <a:gd name="connsiteY172" fmla="*/ 1005149 h 3471241"/>
                <a:gd name="connsiteX173" fmla="*/ 4259243 w 4259243"/>
                <a:gd name="connsiteY173" fmla="*/ 1157548 h 3471241"/>
                <a:gd name="connsiteX174" fmla="*/ 4207935 w 4259243"/>
                <a:gd name="connsiteY174" fmla="*/ 1157548 h 3471241"/>
                <a:gd name="connsiteX175" fmla="*/ 4207935 w 4259243"/>
                <a:gd name="connsiteY175" fmla="*/ 1162050 h 3471241"/>
                <a:gd name="connsiteX176" fmla="*/ 3827799 w 4259243"/>
                <a:gd name="connsiteY176" fmla="*/ 1162050 h 3471241"/>
                <a:gd name="connsiteX177" fmla="*/ 2881856 w 4259243"/>
                <a:gd name="connsiteY177" fmla="*/ 355600 h 3471241"/>
                <a:gd name="connsiteX178" fmla="*/ 2933164 w 4259243"/>
                <a:gd name="connsiteY178" fmla="*/ 355600 h 3471241"/>
                <a:gd name="connsiteX179" fmla="*/ 3261992 w 4259243"/>
                <a:gd name="connsiteY179" fmla="*/ 355600 h 3471241"/>
                <a:gd name="connsiteX180" fmla="*/ 3313300 w 4259243"/>
                <a:gd name="connsiteY180" fmla="*/ 355600 h 3471241"/>
                <a:gd name="connsiteX181" fmla="*/ 3313300 w 4259243"/>
                <a:gd name="connsiteY181" fmla="*/ 507999 h 3471241"/>
                <a:gd name="connsiteX182" fmla="*/ 3261992 w 4259243"/>
                <a:gd name="connsiteY182" fmla="*/ 507999 h 3471241"/>
                <a:gd name="connsiteX183" fmla="*/ 3261992 w 4259243"/>
                <a:gd name="connsiteY183" fmla="*/ 615949 h 3471241"/>
                <a:gd name="connsiteX184" fmla="*/ 3313300 w 4259243"/>
                <a:gd name="connsiteY184" fmla="*/ 615949 h 3471241"/>
                <a:gd name="connsiteX185" fmla="*/ 3313300 w 4259243"/>
                <a:gd name="connsiteY185" fmla="*/ 891236 h 3471241"/>
                <a:gd name="connsiteX186" fmla="*/ 3261992 w 4259243"/>
                <a:gd name="connsiteY186" fmla="*/ 891236 h 3471241"/>
                <a:gd name="connsiteX187" fmla="*/ 3261992 w 4259243"/>
                <a:gd name="connsiteY187" fmla="*/ 1005149 h 3471241"/>
                <a:gd name="connsiteX188" fmla="*/ 3313300 w 4259243"/>
                <a:gd name="connsiteY188" fmla="*/ 1005149 h 3471241"/>
                <a:gd name="connsiteX189" fmla="*/ 3313300 w 4259243"/>
                <a:gd name="connsiteY189" fmla="*/ 1157548 h 3471241"/>
                <a:gd name="connsiteX190" fmla="*/ 3261992 w 4259243"/>
                <a:gd name="connsiteY190" fmla="*/ 1157548 h 3471241"/>
                <a:gd name="connsiteX191" fmla="*/ 3261992 w 4259243"/>
                <a:gd name="connsiteY191" fmla="*/ 1162050 h 3471241"/>
                <a:gd name="connsiteX192" fmla="*/ 2881856 w 4259243"/>
                <a:gd name="connsiteY192" fmla="*/ 1162050 h 3471241"/>
                <a:gd name="connsiteX193" fmla="*/ 1942578 w 4259243"/>
                <a:gd name="connsiteY193" fmla="*/ 355600 h 3471241"/>
                <a:gd name="connsiteX194" fmla="*/ 1993886 w 4259243"/>
                <a:gd name="connsiteY194" fmla="*/ 355600 h 3471241"/>
                <a:gd name="connsiteX195" fmla="*/ 2322714 w 4259243"/>
                <a:gd name="connsiteY195" fmla="*/ 355600 h 3471241"/>
                <a:gd name="connsiteX196" fmla="*/ 2374022 w 4259243"/>
                <a:gd name="connsiteY196" fmla="*/ 355600 h 3471241"/>
                <a:gd name="connsiteX197" fmla="*/ 2374022 w 4259243"/>
                <a:gd name="connsiteY197" fmla="*/ 507999 h 3471241"/>
                <a:gd name="connsiteX198" fmla="*/ 2322714 w 4259243"/>
                <a:gd name="connsiteY198" fmla="*/ 507999 h 3471241"/>
                <a:gd name="connsiteX199" fmla="*/ 2322714 w 4259243"/>
                <a:gd name="connsiteY199" fmla="*/ 615949 h 3471241"/>
                <a:gd name="connsiteX200" fmla="*/ 2374022 w 4259243"/>
                <a:gd name="connsiteY200" fmla="*/ 615949 h 3471241"/>
                <a:gd name="connsiteX201" fmla="*/ 2374022 w 4259243"/>
                <a:gd name="connsiteY201" fmla="*/ 891236 h 3471241"/>
                <a:gd name="connsiteX202" fmla="*/ 2322714 w 4259243"/>
                <a:gd name="connsiteY202" fmla="*/ 891236 h 3471241"/>
                <a:gd name="connsiteX203" fmla="*/ 2322714 w 4259243"/>
                <a:gd name="connsiteY203" fmla="*/ 1005149 h 3471241"/>
                <a:gd name="connsiteX204" fmla="*/ 2374022 w 4259243"/>
                <a:gd name="connsiteY204" fmla="*/ 1005149 h 3471241"/>
                <a:gd name="connsiteX205" fmla="*/ 2374022 w 4259243"/>
                <a:gd name="connsiteY205" fmla="*/ 1157548 h 3471241"/>
                <a:gd name="connsiteX206" fmla="*/ 2322714 w 4259243"/>
                <a:gd name="connsiteY206" fmla="*/ 1157548 h 3471241"/>
                <a:gd name="connsiteX207" fmla="*/ 2322714 w 4259243"/>
                <a:gd name="connsiteY207" fmla="*/ 1162050 h 3471241"/>
                <a:gd name="connsiteX208" fmla="*/ 1942578 w 4259243"/>
                <a:gd name="connsiteY208" fmla="*/ 1162050 h 3471241"/>
                <a:gd name="connsiteX209" fmla="*/ 1003300 w 4259243"/>
                <a:gd name="connsiteY209" fmla="*/ 355600 h 3471241"/>
                <a:gd name="connsiteX210" fmla="*/ 1054608 w 4259243"/>
                <a:gd name="connsiteY210" fmla="*/ 355600 h 3471241"/>
                <a:gd name="connsiteX211" fmla="*/ 1383436 w 4259243"/>
                <a:gd name="connsiteY211" fmla="*/ 355600 h 3471241"/>
                <a:gd name="connsiteX212" fmla="*/ 1434744 w 4259243"/>
                <a:gd name="connsiteY212" fmla="*/ 355600 h 3471241"/>
                <a:gd name="connsiteX213" fmla="*/ 1434744 w 4259243"/>
                <a:gd name="connsiteY213" fmla="*/ 507999 h 3471241"/>
                <a:gd name="connsiteX214" fmla="*/ 1383436 w 4259243"/>
                <a:gd name="connsiteY214" fmla="*/ 507999 h 3471241"/>
                <a:gd name="connsiteX215" fmla="*/ 1383436 w 4259243"/>
                <a:gd name="connsiteY215" fmla="*/ 615949 h 3471241"/>
                <a:gd name="connsiteX216" fmla="*/ 1434744 w 4259243"/>
                <a:gd name="connsiteY216" fmla="*/ 615949 h 3471241"/>
                <a:gd name="connsiteX217" fmla="*/ 1434744 w 4259243"/>
                <a:gd name="connsiteY217" fmla="*/ 891236 h 3471241"/>
                <a:gd name="connsiteX218" fmla="*/ 1383436 w 4259243"/>
                <a:gd name="connsiteY218" fmla="*/ 891236 h 3471241"/>
                <a:gd name="connsiteX219" fmla="*/ 1383436 w 4259243"/>
                <a:gd name="connsiteY219" fmla="*/ 1005149 h 3471241"/>
                <a:gd name="connsiteX220" fmla="*/ 1434744 w 4259243"/>
                <a:gd name="connsiteY220" fmla="*/ 1005149 h 3471241"/>
                <a:gd name="connsiteX221" fmla="*/ 1434744 w 4259243"/>
                <a:gd name="connsiteY221" fmla="*/ 1157548 h 3471241"/>
                <a:gd name="connsiteX222" fmla="*/ 1383436 w 4259243"/>
                <a:gd name="connsiteY222" fmla="*/ 1157548 h 3471241"/>
                <a:gd name="connsiteX223" fmla="*/ 1383436 w 4259243"/>
                <a:gd name="connsiteY223" fmla="*/ 1162050 h 3471241"/>
                <a:gd name="connsiteX224" fmla="*/ 1003300 w 4259243"/>
                <a:gd name="connsiteY224" fmla="*/ 1162050 h 3471241"/>
                <a:gd name="connsiteX225" fmla="*/ 25400 w 4259243"/>
                <a:gd name="connsiteY225" fmla="*/ 0 h 3471241"/>
                <a:gd name="connsiteX226" fmla="*/ 635000 w 4259243"/>
                <a:gd name="connsiteY226" fmla="*/ 0 h 3471241"/>
                <a:gd name="connsiteX227" fmla="*/ 635000 w 4259243"/>
                <a:gd name="connsiteY227" fmla="*/ 107950 h 3471241"/>
                <a:gd name="connsiteX228" fmla="*/ 635000 w 4259243"/>
                <a:gd name="connsiteY228" fmla="*/ 793750 h 3471241"/>
                <a:gd name="connsiteX229" fmla="*/ 0 w 4259243"/>
                <a:gd name="connsiteY229" fmla="*/ 793750 h 3471241"/>
                <a:gd name="connsiteX230" fmla="*/ 0 w 4259243"/>
                <a:gd name="connsiteY230" fmla="*/ 660400 h 3471241"/>
                <a:gd name="connsiteX231" fmla="*/ 50800 w 4259243"/>
                <a:gd name="connsiteY231" fmla="*/ 609600 h 3471241"/>
                <a:gd name="connsiteX232" fmla="*/ 139700 w 4259243"/>
                <a:gd name="connsiteY232" fmla="*/ 609600 h 3471241"/>
                <a:gd name="connsiteX233" fmla="*/ 139700 w 4259243"/>
                <a:gd name="connsiteY233" fmla="*/ 184150 h 3471241"/>
                <a:gd name="connsiteX234" fmla="*/ 69850 w 4259243"/>
                <a:gd name="connsiteY234" fmla="*/ 184150 h 3471241"/>
                <a:gd name="connsiteX235" fmla="*/ 25400 w 4259243"/>
                <a:gd name="connsiteY235" fmla="*/ 127000 h 347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Lst>
              <a:rect l="l" t="t" r="r" b="b"/>
              <a:pathLst>
                <a:path w="4259243" h="3471241">
                  <a:moveTo>
                    <a:pt x="25400" y="2677491"/>
                  </a:moveTo>
                  <a:lnTo>
                    <a:pt x="635000" y="2677491"/>
                  </a:lnTo>
                  <a:lnTo>
                    <a:pt x="635000" y="2785441"/>
                  </a:lnTo>
                  <a:lnTo>
                    <a:pt x="635000" y="3471241"/>
                  </a:lnTo>
                  <a:lnTo>
                    <a:pt x="0" y="3471241"/>
                  </a:lnTo>
                  <a:lnTo>
                    <a:pt x="0" y="3337891"/>
                  </a:lnTo>
                  <a:lnTo>
                    <a:pt x="50800" y="3287091"/>
                  </a:lnTo>
                  <a:lnTo>
                    <a:pt x="139700" y="3287091"/>
                  </a:lnTo>
                  <a:lnTo>
                    <a:pt x="139700" y="2861641"/>
                  </a:lnTo>
                  <a:lnTo>
                    <a:pt x="69850" y="2861641"/>
                  </a:lnTo>
                  <a:lnTo>
                    <a:pt x="25400" y="2804491"/>
                  </a:lnTo>
                  <a:close/>
                  <a:moveTo>
                    <a:pt x="3827799" y="2542206"/>
                  </a:moveTo>
                  <a:lnTo>
                    <a:pt x="3879107" y="2542206"/>
                  </a:lnTo>
                  <a:lnTo>
                    <a:pt x="4207935" y="2542206"/>
                  </a:lnTo>
                  <a:lnTo>
                    <a:pt x="4259243" y="2542206"/>
                  </a:lnTo>
                  <a:lnTo>
                    <a:pt x="4259243" y="2694605"/>
                  </a:lnTo>
                  <a:lnTo>
                    <a:pt x="4207935" y="2694605"/>
                  </a:lnTo>
                  <a:lnTo>
                    <a:pt x="4207935" y="2802555"/>
                  </a:lnTo>
                  <a:lnTo>
                    <a:pt x="4259243" y="2802555"/>
                  </a:lnTo>
                  <a:lnTo>
                    <a:pt x="4259243" y="3077842"/>
                  </a:lnTo>
                  <a:lnTo>
                    <a:pt x="4207935" y="3077842"/>
                  </a:lnTo>
                  <a:lnTo>
                    <a:pt x="4207935" y="3191755"/>
                  </a:lnTo>
                  <a:lnTo>
                    <a:pt x="4259243" y="3191755"/>
                  </a:lnTo>
                  <a:lnTo>
                    <a:pt x="4259243" y="3344154"/>
                  </a:lnTo>
                  <a:lnTo>
                    <a:pt x="4207935" y="3344154"/>
                  </a:lnTo>
                  <a:lnTo>
                    <a:pt x="4207935" y="3348656"/>
                  </a:lnTo>
                  <a:lnTo>
                    <a:pt x="3827799" y="3348656"/>
                  </a:lnTo>
                  <a:close/>
                  <a:moveTo>
                    <a:pt x="2881856" y="2542206"/>
                  </a:moveTo>
                  <a:lnTo>
                    <a:pt x="2933164" y="2542206"/>
                  </a:lnTo>
                  <a:lnTo>
                    <a:pt x="3261992" y="2542206"/>
                  </a:lnTo>
                  <a:lnTo>
                    <a:pt x="3313300" y="2542206"/>
                  </a:lnTo>
                  <a:lnTo>
                    <a:pt x="3313300" y="2694605"/>
                  </a:lnTo>
                  <a:lnTo>
                    <a:pt x="3261992" y="2694605"/>
                  </a:lnTo>
                  <a:lnTo>
                    <a:pt x="3261992" y="2802555"/>
                  </a:lnTo>
                  <a:lnTo>
                    <a:pt x="3313300" y="2802555"/>
                  </a:lnTo>
                  <a:lnTo>
                    <a:pt x="3313300" y="3077842"/>
                  </a:lnTo>
                  <a:lnTo>
                    <a:pt x="3261992" y="3077842"/>
                  </a:lnTo>
                  <a:lnTo>
                    <a:pt x="3261992" y="3191755"/>
                  </a:lnTo>
                  <a:lnTo>
                    <a:pt x="3313300" y="3191755"/>
                  </a:lnTo>
                  <a:lnTo>
                    <a:pt x="3313300" y="3344154"/>
                  </a:lnTo>
                  <a:lnTo>
                    <a:pt x="3261992" y="3344154"/>
                  </a:lnTo>
                  <a:lnTo>
                    <a:pt x="3261992" y="3348656"/>
                  </a:lnTo>
                  <a:lnTo>
                    <a:pt x="2881856" y="3348656"/>
                  </a:lnTo>
                  <a:close/>
                  <a:moveTo>
                    <a:pt x="1942578" y="2542206"/>
                  </a:moveTo>
                  <a:lnTo>
                    <a:pt x="1993886" y="2542206"/>
                  </a:lnTo>
                  <a:lnTo>
                    <a:pt x="2322714" y="2542206"/>
                  </a:lnTo>
                  <a:lnTo>
                    <a:pt x="2374022" y="2542206"/>
                  </a:lnTo>
                  <a:lnTo>
                    <a:pt x="2374022" y="2694605"/>
                  </a:lnTo>
                  <a:lnTo>
                    <a:pt x="2322714" y="2694605"/>
                  </a:lnTo>
                  <a:lnTo>
                    <a:pt x="2322714" y="2802555"/>
                  </a:lnTo>
                  <a:lnTo>
                    <a:pt x="2374022" y="2802555"/>
                  </a:lnTo>
                  <a:lnTo>
                    <a:pt x="2374022" y="3077842"/>
                  </a:lnTo>
                  <a:lnTo>
                    <a:pt x="2322714" y="3077842"/>
                  </a:lnTo>
                  <a:lnTo>
                    <a:pt x="2322714" y="3191755"/>
                  </a:lnTo>
                  <a:lnTo>
                    <a:pt x="2374022" y="3191755"/>
                  </a:lnTo>
                  <a:lnTo>
                    <a:pt x="2374022" y="3344154"/>
                  </a:lnTo>
                  <a:lnTo>
                    <a:pt x="2322714" y="3344154"/>
                  </a:lnTo>
                  <a:lnTo>
                    <a:pt x="2322714" y="3348656"/>
                  </a:lnTo>
                  <a:lnTo>
                    <a:pt x="1942578" y="3348656"/>
                  </a:lnTo>
                  <a:close/>
                  <a:moveTo>
                    <a:pt x="1003300" y="2542206"/>
                  </a:moveTo>
                  <a:lnTo>
                    <a:pt x="1054608" y="2542206"/>
                  </a:lnTo>
                  <a:lnTo>
                    <a:pt x="1383436" y="2542206"/>
                  </a:lnTo>
                  <a:lnTo>
                    <a:pt x="1434744" y="2542206"/>
                  </a:lnTo>
                  <a:lnTo>
                    <a:pt x="1434744" y="2694605"/>
                  </a:lnTo>
                  <a:lnTo>
                    <a:pt x="1383436" y="2694605"/>
                  </a:lnTo>
                  <a:lnTo>
                    <a:pt x="1383436" y="2802555"/>
                  </a:lnTo>
                  <a:lnTo>
                    <a:pt x="1434744" y="2802555"/>
                  </a:lnTo>
                  <a:lnTo>
                    <a:pt x="1434744" y="3077842"/>
                  </a:lnTo>
                  <a:lnTo>
                    <a:pt x="1383436" y="3077842"/>
                  </a:lnTo>
                  <a:lnTo>
                    <a:pt x="1383436" y="3191755"/>
                  </a:lnTo>
                  <a:lnTo>
                    <a:pt x="1434744" y="3191755"/>
                  </a:lnTo>
                  <a:lnTo>
                    <a:pt x="1434744" y="3344154"/>
                  </a:lnTo>
                  <a:lnTo>
                    <a:pt x="1383436" y="3344154"/>
                  </a:lnTo>
                  <a:lnTo>
                    <a:pt x="1383436" y="3348656"/>
                  </a:lnTo>
                  <a:lnTo>
                    <a:pt x="1003300" y="3348656"/>
                  </a:lnTo>
                  <a:close/>
                  <a:moveTo>
                    <a:pt x="25400" y="1784994"/>
                  </a:moveTo>
                  <a:lnTo>
                    <a:pt x="635000" y="1784994"/>
                  </a:lnTo>
                  <a:lnTo>
                    <a:pt x="635000" y="1892944"/>
                  </a:lnTo>
                  <a:lnTo>
                    <a:pt x="635000" y="2578744"/>
                  </a:lnTo>
                  <a:lnTo>
                    <a:pt x="0" y="2578744"/>
                  </a:lnTo>
                  <a:lnTo>
                    <a:pt x="0" y="2445394"/>
                  </a:lnTo>
                  <a:lnTo>
                    <a:pt x="50800" y="2394594"/>
                  </a:lnTo>
                  <a:lnTo>
                    <a:pt x="139700" y="2394594"/>
                  </a:lnTo>
                  <a:lnTo>
                    <a:pt x="139700" y="1969144"/>
                  </a:lnTo>
                  <a:lnTo>
                    <a:pt x="69850" y="1969144"/>
                  </a:lnTo>
                  <a:lnTo>
                    <a:pt x="25400" y="1911994"/>
                  </a:lnTo>
                  <a:close/>
                  <a:moveTo>
                    <a:pt x="3827799" y="1437508"/>
                  </a:moveTo>
                  <a:lnTo>
                    <a:pt x="3879107" y="1437508"/>
                  </a:lnTo>
                  <a:lnTo>
                    <a:pt x="4207935" y="1437508"/>
                  </a:lnTo>
                  <a:lnTo>
                    <a:pt x="4259243" y="1437508"/>
                  </a:lnTo>
                  <a:lnTo>
                    <a:pt x="4259243" y="1589907"/>
                  </a:lnTo>
                  <a:lnTo>
                    <a:pt x="4207935" y="1589907"/>
                  </a:lnTo>
                  <a:lnTo>
                    <a:pt x="4207935" y="1697857"/>
                  </a:lnTo>
                  <a:lnTo>
                    <a:pt x="4259243" y="1697857"/>
                  </a:lnTo>
                  <a:lnTo>
                    <a:pt x="4259243" y="1973144"/>
                  </a:lnTo>
                  <a:lnTo>
                    <a:pt x="4207935" y="1973144"/>
                  </a:lnTo>
                  <a:lnTo>
                    <a:pt x="4207935" y="2087057"/>
                  </a:lnTo>
                  <a:lnTo>
                    <a:pt x="4259243" y="2087057"/>
                  </a:lnTo>
                  <a:lnTo>
                    <a:pt x="4259243" y="2239456"/>
                  </a:lnTo>
                  <a:lnTo>
                    <a:pt x="4207935" y="2239456"/>
                  </a:lnTo>
                  <a:lnTo>
                    <a:pt x="4207935" y="2243958"/>
                  </a:lnTo>
                  <a:lnTo>
                    <a:pt x="3827799" y="2243958"/>
                  </a:lnTo>
                  <a:close/>
                  <a:moveTo>
                    <a:pt x="2881856" y="1437508"/>
                  </a:moveTo>
                  <a:lnTo>
                    <a:pt x="2933164" y="1437508"/>
                  </a:lnTo>
                  <a:lnTo>
                    <a:pt x="3261992" y="1437508"/>
                  </a:lnTo>
                  <a:lnTo>
                    <a:pt x="3313300" y="1437508"/>
                  </a:lnTo>
                  <a:lnTo>
                    <a:pt x="3313300" y="1589907"/>
                  </a:lnTo>
                  <a:lnTo>
                    <a:pt x="3261992" y="1589907"/>
                  </a:lnTo>
                  <a:lnTo>
                    <a:pt x="3261992" y="1697857"/>
                  </a:lnTo>
                  <a:lnTo>
                    <a:pt x="3313300" y="1697857"/>
                  </a:lnTo>
                  <a:lnTo>
                    <a:pt x="3313300" y="1973144"/>
                  </a:lnTo>
                  <a:lnTo>
                    <a:pt x="3261992" y="1973144"/>
                  </a:lnTo>
                  <a:lnTo>
                    <a:pt x="3261992" y="2087057"/>
                  </a:lnTo>
                  <a:lnTo>
                    <a:pt x="3313300" y="2087057"/>
                  </a:lnTo>
                  <a:lnTo>
                    <a:pt x="3313300" y="2239456"/>
                  </a:lnTo>
                  <a:lnTo>
                    <a:pt x="3261992" y="2239456"/>
                  </a:lnTo>
                  <a:lnTo>
                    <a:pt x="3261992" y="2243958"/>
                  </a:lnTo>
                  <a:lnTo>
                    <a:pt x="2881856" y="2243958"/>
                  </a:lnTo>
                  <a:close/>
                  <a:moveTo>
                    <a:pt x="1942578" y="1437508"/>
                  </a:moveTo>
                  <a:lnTo>
                    <a:pt x="1993886" y="1437508"/>
                  </a:lnTo>
                  <a:lnTo>
                    <a:pt x="2322714" y="1437508"/>
                  </a:lnTo>
                  <a:lnTo>
                    <a:pt x="2374022" y="1437508"/>
                  </a:lnTo>
                  <a:lnTo>
                    <a:pt x="2374022" y="1589907"/>
                  </a:lnTo>
                  <a:lnTo>
                    <a:pt x="2322714" y="1589907"/>
                  </a:lnTo>
                  <a:lnTo>
                    <a:pt x="2322714" y="1697857"/>
                  </a:lnTo>
                  <a:lnTo>
                    <a:pt x="2374022" y="1697857"/>
                  </a:lnTo>
                  <a:lnTo>
                    <a:pt x="2374022" y="1973144"/>
                  </a:lnTo>
                  <a:lnTo>
                    <a:pt x="2322714" y="1973144"/>
                  </a:lnTo>
                  <a:lnTo>
                    <a:pt x="2322714" y="2087057"/>
                  </a:lnTo>
                  <a:lnTo>
                    <a:pt x="2374022" y="2087057"/>
                  </a:lnTo>
                  <a:lnTo>
                    <a:pt x="2374022" y="2239456"/>
                  </a:lnTo>
                  <a:lnTo>
                    <a:pt x="2322714" y="2239456"/>
                  </a:lnTo>
                  <a:lnTo>
                    <a:pt x="2322714" y="2243958"/>
                  </a:lnTo>
                  <a:lnTo>
                    <a:pt x="1942578" y="2243958"/>
                  </a:lnTo>
                  <a:close/>
                  <a:moveTo>
                    <a:pt x="1003300" y="1437508"/>
                  </a:moveTo>
                  <a:lnTo>
                    <a:pt x="1054608" y="1437508"/>
                  </a:lnTo>
                  <a:lnTo>
                    <a:pt x="1383436" y="1437508"/>
                  </a:lnTo>
                  <a:lnTo>
                    <a:pt x="1434744" y="1437508"/>
                  </a:lnTo>
                  <a:lnTo>
                    <a:pt x="1434744" y="1589907"/>
                  </a:lnTo>
                  <a:lnTo>
                    <a:pt x="1383436" y="1589907"/>
                  </a:lnTo>
                  <a:lnTo>
                    <a:pt x="1383436" y="1697857"/>
                  </a:lnTo>
                  <a:lnTo>
                    <a:pt x="1434744" y="1697857"/>
                  </a:lnTo>
                  <a:lnTo>
                    <a:pt x="1434744" y="1973144"/>
                  </a:lnTo>
                  <a:lnTo>
                    <a:pt x="1383436" y="1973144"/>
                  </a:lnTo>
                  <a:lnTo>
                    <a:pt x="1383436" y="2087057"/>
                  </a:lnTo>
                  <a:lnTo>
                    <a:pt x="1434744" y="2087057"/>
                  </a:lnTo>
                  <a:lnTo>
                    <a:pt x="1434744" y="2239456"/>
                  </a:lnTo>
                  <a:lnTo>
                    <a:pt x="1383436" y="2239456"/>
                  </a:lnTo>
                  <a:lnTo>
                    <a:pt x="1383436" y="2243958"/>
                  </a:lnTo>
                  <a:lnTo>
                    <a:pt x="1003300" y="2243958"/>
                  </a:lnTo>
                  <a:close/>
                  <a:moveTo>
                    <a:pt x="25400" y="892497"/>
                  </a:moveTo>
                  <a:lnTo>
                    <a:pt x="635000" y="892497"/>
                  </a:lnTo>
                  <a:lnTo>
                    <a:pt x="635000" y="1000447"/>
                  </a:lnTo>
                  <a:lnTo>
                    <a:pt x="635000" y="1686247"/>
                  </a:lnTo>
                  <a:lnTo>
                    <a:pt x="0" y="1686247"/>
                  </a:lnTo>
                  <a:lnTo>
                    <a:pt x="0" y="1552897"/>
                  </a:lnTo>
                  <a:lnTo>
                    <a:pt x="50800" y="1502097"/>
                  </a:lnTo>
                  <a:lnTo>
                    <a:pt x="139700" y="1502097"/>
                  </a:lnTo>
                  <a:lnTo>
                    <a:pt x="139700" y="1076647"/>
                  </a:lnTo>
                  <a:lnTo>
                    <a:pt x="69850" y="1076647"/>
                  </a:lnTo>
                  <a:lnTo>
                    <a:pt x="25400" y="1019497"/>
                  </a:lnTo>
                  <a:close/>
                  <a:moveTo>
                    <a:pt x="3827799" y="355600"/>
                  </a:moveTo>
                  <a:lnTo>
                    <a:pt x="3879107" y="355600"/>
                  </a:lnTo>
                  <a:lnTo>
                    <a:pt x="4207935" y="355600"/>
                  </a:lnTo>
                  <a:lnTo>
                    <a:pt x="4259243" y="355600"/>
                  </a:lnTo>
                  <a:lnTo>
                    <a:pt x="4259243" y="507999"/>
                  </a:lnTo>
                  <a:lnTo>
                    <a:pt x="4207935" y="507999"/>
                  </a:lnTo>
                  <a:lnTo>
                    <a:pt x="4207935" y="615949"/>
                  </a:lnTo>
                  <a:lnTo>
                    <a:pt x="4259243" y="615949"/>
                  </a:lnTo>
                  <a:lnTo>
                    <a:pt x="4259243" y="891236"/>
                  </a:lnTo>
                  <a:lnTo>
                    <a:pt x="4207935" y="891236"/>
                  </a:lnTo>
                  <a:lnTo>
                    <a:pt x="4207935" y="1005149"/>
                  </a:lnTo>
                  <a:lnTo>
                    <a:pt x="4259243" y="1005149"/>
                  </a:lnTo>
                  <a:lnTo>
                    <a:pt x="4259243" y="1157548"/>
                  </a:lnTo>
                  <a:lnTo>
                    <a:pt x="4207935" y="1157548"/>
                  </a:lnTo>
                  <a:lnTo>
                    <a:pt x="4207935" y="1162050"/>
                  </a:lnTo>
                  <a:lnTo>
                    <a:pt x="3827799" y="1162050"/>
                  </a:lnTo>
                  <a:close/>
                  <a:moveTo>
                    <a:pt x="2881856" y="355600"/>
                  </a:moveTo>
                  <a:lnTo>
                    <a:pt x="2933164" y="355600"/>
                  </a:lnTo>
                  <a:lnTo>
                    <a:pt x="3261992" y="355600"/>
                  </a:lnTo>
                  <a:lnTo>
                    <a:pt x="3313300" y="355600"/>
                  </a:lnTo>
                  <a:lnTo>
                    <a:pt x="3313300" y="507999"/>
                  </a:lnTo>
                  <a:lnTo>
                    <a:pt x="3261992" y="507999"/>
                  </a:lnTo>
                  <a:lnTo>
                    <a:pt x="3261992" y="615949"/>
                  </a:lnTo>
                  <a:lnTo>
                    <a:pt x="3313300" y="615949"/>
                  </a:lnTo>
                  <a:lnTo>
                    <a:pt x="3313300" y="891236"/>
                  </a:lnTo>
                  <a:lnTo>
                    <a:pt x="3261992" y="891236"/>
                  </a:lnTo>
                  <a:lnTo>
                    <a:pt x="3261992" y="1005149"/>
                  </a:lnTo>
                  <a:lnTo>
                    <a:pt x="3313300" y="1005149"/>
                  </a:lnTo>
                  <a:lnTo>
                    <a:pt x="3313300" y="1157548"/>
                  </a:lnTo>
                  <a:lnTo>
                    <a:pt x="3261992" y="1157548"/>
                  </a:lnTo>
                  <a:lnTo>
                    <a:pt x="3261992" y="1162050"/>
                  </a:lnTo>
                  <a:lnTo>
                    <a:pt x="2881856" y="1162050"/>
                  </a:lnTo>
                  <a:close/>
                  <a:moveTo>
                    <a:pt x="1942578" y="355600"/>
                  </a:moveTo>
                  <a:lnTo>
                    <a:pt x="1993886" y="355600"/>
                  </a:lnTo>
                  <a:lnTo>
                    <a:pt x="2322714" y="355600"/>
                  </a:lnTo>
                  <a:lnTo>
                    <a:pt x="2374022" y="355600"/>
                  </a:lnTo>
                  <a:lnTo>
                    <a:pt x="2374022" y="507999"/>
                  </a:lnTo>
                  <a:lnTo>
                    <a:pt x="2322714" y="507999"/>
                  </a:lnTo>
                  <a:lnTo>
                    <a:pt x="2322714" y="615949"/>
                  </a:lnTo>
                  <a:lnTo>
                    <a:pt x="2374022" y="615949"/>
                  </a:lnTo>
                  <a:lnTo>
                    <a:pt x="2374022" y="891236"/>
                  </a:lnTo>
                  <a:lnTo>
                    <a:pt x="2322714" y="891236"/>
                  </a:lnTo>
                  <a:lnTo>
                    <a:pt x="2322714" y="1005149"/>
                  </a:lnTo>
                  <a:lnTo>
                    <a:pt x="2374022" y="1005149"/>
                  </a:lnTo>
                  <a:lnTo>
                    <a:pt x="2374022" y="1157548"/>
                  </a:lnTo>
                  <a:lnTo>
                    <a:pt x="2322714" y="1157548"/>
                  </a:lnTo>
                  <a:lnTo>
                    <a:pt x="2322714" y="1162050"/>
                  </a:lnTo>
                  <a:lnTo>
                    <a:pt x="1942578" y="1162050"/>
                  </a:lnTo>
                  <a:close/>
                  <a:moveTo>
                    <a:pt x="1003300" y="355600"/>
                  </a:moveTo>
                  <a:lnTo>
                    <a:pt x="1054608" y="355600"/>
                  </a:lnTo>
                  <a:lnTo>
                    <a:pt x="1383436" y="355600"/>
                  </a:lnTo>
                  <a:lnTo>
                    <a:pt x="1434744" y="355600"/>
                  </a:lnTo>
                  <a:lnTo>
                    <a:pt x="1434744" y="507999"/>
                  </a:lnTo>
                  <a:lnTo>
                    <a:pt x="1383436" y="507999"/>
                  </a:lnTo>
                  <a:lnTo>
                    <a:pt x="1383436" y="615949"/>
                  </a:lnTo>
                  <a:lnTo>
                    <a:pt x="1434744" y="615949"/>
                  </a:lnTo>
                  <a:lnTo>
                    <a:pt x="1434744" y="891236"/>
                  </a:lnTo>
                  <a:lnTo>
                    <a:pt x="1383436" y="891236"/>
                  </a:lnTo>
                  <a:lnTo>
                    <a:pt x="1383436" y="1005149"/>
                  </a:lnTo>
                  <a:lnTo>
                    <a:pt x="1434744" y="1005149"/>
                  </a:lnTo>
                  <a:lnTo>
                    <a:pt x="1434744" y="1157548"/>
                  </a:lnTo>
                  <a:lnTo>
                    <a:pt x="1383436" y="1157548"/>
                  </a:lnTo>
                  <a:lnTo>
                    <a:pt x="1383436" y="1162050"/>
                  </a:lnTo>
                  <a:lnTo>
                    <a:pt x="1003300" y="1162050"/>
                  </a:lnTo>
                  <a:close/>
                  <a:moveTo>
                    <a:pt x="25400" y="0"/>
                  </a:moveTo>
                  <a:lnTo>
                    <a:pt x="635000" y="0"/>
                  </a:lnTo>
                  <a:lnTo>
                    <a:pt x="635000" y="107950"/>
                  </a:lnTo>
                  <a:lnTo>
                    <a:pt x="635000" y="793750"/>
                  </a:lnTo>
                  <a:lnTo>
                    <a:pt x="0" y="793750"/>
                  </a:lnTo>
                  <a:lnTo>
                    <a:pt x="0" y="660400"/>
                  </a:lnTo>
                  <a:lnTo>
                    <a:pt x="50800" y="609600"/>
                  </a:lnTo>
                  <a:lnTo>
                    <a:pt x="139700" y="609600"/>
                  </a:lnTo>
                  <a:lnTo>
                    <a:pt x="139700" y="184150"/>
                  </a:lnTo>
                  <a:lnTo>
                    <a:pt x="69850" y="184150"/>
                  </a:lnTo>
                  <a:lnTo>
                    <a:pt x="25400" y="127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Rounded Corners 81"/>
            <p:cNvSpPr/>
            <p:nvPr/>
          </p:nvSpPr>
          <p:spPr>
            <a:xfrm>
              <a:off x="3816350" y="5826125"/>
              <a:ext cx="123825" cy="297408"/>
            </a:xfrm>
            <a:prstGeom prst="round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Rounded Corners 69"/>
            <p:cNvSpPr/>
            <p:nvPr/>
          </p:nvSpPr>
          <p:spPr>
            <a:xfrm>
              <a:off x="3454082" y="5619308"/>
              <a:ext cx="700829" cy="250895"/>
            </a:xfrm>
            <a:prstGeom prst="roundRect">
              <a:avLst>
                <a:gd name="adj" fmla="val 30587"/>
              </a:avLst>
            </a:pr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p:nvSpPr>
          <p:spPr>
            <a:xfrm>
              <a:off x="4315464" y="5754736"/>
              <a:ext cx="456726" cy="260121"/>
            </a:xfrm>
            <a:prstGeom prst="rect">
              <a:avLst/>
            </a:pr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p:cNvSpPr/>
            <p:nvPr/>
          </p:nvSpPr>
          <p:spPr>
            <a:xfrm>
              <a:off x="4422775" y="6010275"/>
              <a:ext cx="226780" cy="881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p:cNvSpPr/>
            <p:nvPr/>
          </p:nvSpPr>
          <p:spPr>
            <a:xfrm>
              <a:off x="4956253" y="5705924"/>
              <a:ext cx="272064" cy="272064"/>
            </a:xfrm>
            <a:prstGeom prst="ellipse">
              <a:avLst/>
            </a:prstGeom>
            <a:solidFill>
              <a:srgbClr val="80F5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p:cNvSpPr/>
            <p:nvPr/>
          </p:nvSpPr>
          <p:spPr>
            <a:xfrm>
              <a:off x="8168830" y="3562350"/>
              <a:ext cx="434734" cy="599308"/>
            </a:xfrm>
            <a:custGeom>
              <a:avLst/>
              <a:gdLst>
                <a:gd name="connsiteX0" fmla="*/ 18394 w 434734"/>
                <a:gd name="connsiteY0" fmla="*/ 23578 h 599308"/>
                <a:gd name="connsiteX1" fmla="*/ 18394 w 434734"/>
                <a:gd name="connsiteY1" fmla="*/ 575730 h 599308"/>
                <a:gd name="connsiteX2" fmla="*/ 418922 w 434734"/>
                <a:gd name="connsiteY2" fmla="*/ 575730 h 599308"/>
                <a:gd name="connsiteX3" fmla="*/ 418922 w 434734"/>
                <a:gd name="connsiteY3" fmla="*/ 23578 h 599308"/>
                <a:gd name="connsiteX4" fmla="*/ 0 w 434734"/>
                <a:gd name="connsiteY4" fmla="*/ 0 h 599308"/>
                <a:gd name="connsiteX5" fmla="*/ 434734 w 434734"/>
                <a:gd name="connsiteY5" fmla="*/ 0 h 599308"/>
                <a:gd name="connsiteX6" fmla="*/ 434734 w 434734"/>
                <a:gd name="connsiteY6" fmla="*/ 599308 h 599308"/>
                <a:gd name="connsiteX7" fmla="*/ 0 w 434734"/>
                <a:gd name="connsiteY7" fmla="*/ 599308 h 59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4734" h="599308">
                  <a:moveTo>
                    <a:pt x="18394" y="23578"/>
                  </a:moveTo>
                  <a:lnTo>
                    <a:pt x="18394" y="575730"/>
                  </a:lnTo>
                  <a:lnTo>
                    <a:pt x="418922" y="575730"/>
                  </a:lnTo>
                  <a:lnTo>
                    <a:pt x="418922" y="23578"/>
                  </a:lnTo>
                  <a:close/>
                  <a:moveTo>
                    <a:pt x="0" y="0"/>
                  </a:moveTo>
                  <a:lnTo>
                    <a:pt x="434734" y="0"/>
                  </a:lnTo>
                  <a:lnTo>
                    <a:pt x="434734" y="599308"/>
                  </a:lnTo>
                  <a:lnTo>
                    <a:pt x="0" y="59930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260892" y="3637437"/>
              <a:ext cx="45719" cy="45719"/>
            </a:xfrm>
            <a:prstGeom prst="rect">
              <a:avLst/>
            </a:prstGeom>
            <a:solidFill>
              <a:srgbClr val="B2A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Freeform: Shape 132"/>
            <p:cNvSpPr/>
            <p:nvPr/>
          </p:nvSpPr>
          <p:spPr>
            <a:xfrm>
              <a:off x="8223721" y="3601593"/>
              <a:ext cx="321893" cy="528693"/>
            </a:xfrm>
            <a:custGeom>
              <a:avLst/>
              <a:gdLst>
                <a:gd name="connsiteX0" fmla="*/ 260216 w 321893"/>
                <a:gd name="connsiteY0" fmla="*/ 405339 h 528693"/>
                <a:gd name="connsiteX1" fmla="*/ 321893 w 321893"/>
                <a:gd name="connsiteY1" fmla="*/ 467016 h 528693"/>
                <a:gd name="connsiteX2" fmla="*/ 260216 w 321893"/>
                <a:gd name="connsiteY2" fmla="*/ 528693 h 528693"/>
                <a:gd name="connsiteX3" fmla="*/ 198539 w 321893"/>
                <a:gd name="connsiteY3" fmla="*/ 467016 h 528693"/>
                <a:gd name="connsiteX4" fmla="*/ 260216 w 321893"/>
                <a:gd name="connsiteY4" fmla="*/ 405339 h 528693"/>
                <a:gd name="connsiteX5" fmla="*/ 61677 w 321893"/>
                <a:gd name="connsiteY5" fmla="*/ 405339 h 528693"/>
                <a:gd name="connsiteX6" fmla="*/ 123354 w 321893"/>
                <a:gd name="connsiteY6" fmla="*/ 467016 h 528693"/>
                <a:gd name="connsiteX7" fmla="*/ 61677 w 321893"/>
                <a:gd name="connsiteY7" fmla="*/ 528693 h 528693"/>
                <a:gd name="connsiteX8" fmla="*/ 0 w 321893"/>
                <a:gd name="connsiteY8" fmla="*/ 467016 h 528693"/>
                <a:gd name="connsiteX9" fmla="*/ 61677 w 321893"/>
                <a:gd name="connsiteY9" fmla="*/ 405339 h 528693"/>
                <a:gd name="connsiteX10" fmla="*/ 260216 w 321893"/>
                <a:gd name="connsiteY10" fmla="*/ 201270 h 528693"/>
                <a:gd name="connsiteX11" fmla="*/ 321893 w 321893"/>
                <a:gd name="connsiteY11" fmla="*/ 262947 h 528693"/>
                <a:gd name="connsiteX12" fmla="*/ 260216 w 321893"/>
                <a:gd name="connsiteY12" fmla="*/ 324624 h 528693"/>
                <a:gd name="connsiteX13" fmla="*/ 198539 w 321893"/>
                <a:gd name="connsiteY13" fmla="*/ 262947 h 528693"/>
                <a:gd name="connsiteX14" fmla="*/ 260216 w 321893"/>
                <a:gd name="connsiteY14" fmla="*/ 201270 h 528693"/>
                <a:gd name="connsiteX15" fmla="*/ 61677 w 321893"/>
                <a:gd name="connsiteY15" fmla="*/ 201270 h 528693"/>
                <a:gd name="connsiteX16" fmla="*/ 123354 w 321893"/>
                <a:gd name="connsiteY16" fmla="*/ 262947 h 528693"/>
                <a:gd name="connsiteX17" fmla="*/ 61677 w 321893"/>
                <a:gd name="connsiteY17" fmla="*/ 324624 h 528693"/>
                <a:gd name="connsiteX18" fmla="*/ 0 w 321893"/>
                <a:gd name="connsiteY18" fmla="*/ 262947 h 528693"/>
                <a:gd name="connsiteX19" fmla="*/ 61677 w 321893"/>
                <a:gd name="connsiteY19" fmla="*/ 201270 h 528693"/>
                <a:gd name="connsiteX20" fmla="*/ 260216 w 321893"/>
                <a:gd name="connsiteY20" fmla="*/ 0 h 528693"/>
                <a:gd name="connsiteX21" fmla="*/ 321893 w 321893"/>
                <a:gd name="connsiteY21" fmla="*/ 61677 h 528693"/>
                <a:gd name="connsiteX22" fmla="*/ 260216 w 321893"/>
                <a:gd name="connsiteY22" fmla="*/ 123354 h 528693"/>
                <a:gd name="connsiteX23" fmla="*/ 198539 w 321893"/>
                <a:gd name="connsiteY23" fmla="*/ 61677 h 528693"/>
                <a:gd name="connsiteX24" fmla="*/ 260216 w 321893"/>
                <a:gd name="connsiteY24" fmla="*/ 0 h 528693"/>
                <a:gd name="connsiteX25" fmla="*/ 61677 w 321893"/>
                <a:gd name="connsiteY25" fmla="*/ 0 h 528693"/>
                <a:gd name="connsiteX26" fmla="*/ 123354 w 321893"/>
                <a:gd name="connsiteY26" fmla="*/ 61677 h 528693"/>
                <a:gd name="connsiteX27" fmla="*/ 61677 w 321893"/>
                <a:gd name="connsiteY27" fmla="*/ 123354 h 528693"/>
                <a:gd name="connsiteX28" fmla="*/ 0 w 321893"/>
                <a:gd name="connsiteY28" fmla="*/ 61677 h 528693"/>
                <a:gd name="connsiteX29" fmla="*/ 61677 w 321893"/>
                <a:gd name="connsiteY29" fmla="*/ 0 h 52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1893" h="528693">
                  <a:moveTo>
                    <a:pt x="260216" y="405339"/>
                  </a:moveTo>
                  <a:cubicBezTo>
                    <a:pt x="294279" y="405339"/>
                    <a:pt x="321893" y="432953"/>
                    <a:pt x="321893" y="467016"/>
                  </a:cubicBezTo>
                  <a:cubicBezTo>
                    <a:pt x="321893" y="501079"/>
                    <a:pt x="294279" y="528693"/>
                    <a:pt x="260216" y="528693"/>
                  </a:cubicBezTo>
                  <a:cubicBezTo>
                    <a:pt x="226153" y="528693"/>
                    <a:pt x="198539" y="501079"/>
                    <a:pt x="198539" y="467016"/>
                  </a:cubicBezTo>
                  <a:cubicBezTo>
                    <a:pt x="198539" y="432953"/>
                    <a:pt x="226153" y="405339"/>
                    <a:pt x="260216" y="405339"/>
                  </a:cubicBezTo>
                  <a:close/>
                  <a:moveTo>
                    <a:pt x="61677" y="405339"/>
                  </a:moveTo>
                  <a:cubicBezTo>
                    <a:pt x="95740" y="405339"/>
                    <a:pt x="123354" y="432953"/>
                    <a:pt x="123354" y="467016"/>
                  </a:cubicBezTo>
                  <a:cubicBezTo>
                    <a:pt x="123354" y="501079"/>
                    <a:pt x="95740" y="528693"/>
                    <a:pt x="61677" y="528693"/>
                  </a:cubicBezTo>
                  <a:cubicBezTo>
                    <a:pt x="27614" y="528693"/>
                    <a:pt x="0" y="501079"/>
                    <a:pt x="0" y="467016"/>
                  </a:cubicBezTo>
                  <a:cubicBezTo>
                    <a:pt x="0" y="432953"/>
                    <a:pt x="27614" y="405339"/>
                    <a:pt x="61677" y="405339"/>
                  </a:cubicBezTo>
                  <a:close/>
                  <a:moveTo>
                    <a:pt x="260216" y="201270"/>
                  </a:moveTo>
                  <a:cubicBezTo>
                    <a:pt x="294279" y="201270"/>
                    <a:pt x="321893" y="228884"/>
                    <a:pt x="321893" y="262947"/>
                  </a:cubicBezTo>
                  <a:cubicBezTo>
                    <a:pt x="321893" y="297010"/>
                    <a:pt x="294279" y="324624"/>
                    <a:pt x="260216" y="324624"/>
                  </a:cubicBezTo>
                  <a:cubicBezTo>
                    <a:pt x="226153" y="324624"/>
                    <a:pt x="198539" y="297010"/>
                    <a:pt x="198539" y="262947"/>
                  </a:cubicBezTo>
                  <a:cubicBezTo>
                    <a:pt x="198539" y="228884"/>
                    <a:pt x="226153" y="201270"/>
                    <a:pt x="260216" y="201270"/>
                  </a:cubicBezTo>
                  <a:close/>
                  <a:moveTo>
                    <a:pt x="61677" y="201270"/>
                  </a:moveTo>
                  <a:cubicBezTo>
                    <a:pt x="95740" y="201270"/>
                    <a:pt x="123354" y="228884"/>
                    <a:pt x="123354" y="262947"/>
                  </a:cubicBezTo>
                  <a:cubicBezTo>
                    <a:pt x="123354" y="297010"/>
                    <a:pt x="95740" y="324624"/>
                    <a:pt x="61677" y="324624"/>
                  </a:cubicBezTo>
                  <a:cubicBezTo>
                    <a:pt x="27614" y="324624"/>
                    <a:pt x="0" y="297010"/>
                    <a:pt x="0" y="262947"/>
                  </a:cubicBezTo>
                  <a:cubicBezTo>
                    <a:pt x="0" y="228884"/>
                    <a:pt x="27614" y="201270"/>
                    <a:pt x="61677" y="201270"/>
                  </a:cubicBezTo>
                  <a:close/>
                  <a:moveTo>
                    <a:pt x="260216" y="0"/>
                  </a:moveTo>
                  <a:cubicBezTo>
                    <a:pt x="294279" y="0"/>
                    <a:pt x="321893" y="27614"/>
                    <a:pt x="321893" y="61677"/>
                  </a:cubicBezTo>
                  <a:cubicBezTo>
                    <a:pt x="321893" y="95740"/>
                    <a:pt x="294279" y="123354"/>
                    <a:pt x="260216" y="123354"/>
                  </a:cubicBezTo>
                  <a:cubicBezTo>
                    <a:pt x="226153" y="123354"/>
                    <a:pt x="198539" y="95740"/>
                    <a:pt x="198539" y="61677"/>
                  </a:cubicBezTo>
                  <a:cubicBezTo>
                    <a:pt x="198539" y="27614"/>
                    <a:pt x="226153" y="0"/>
                    <a:pt x="260216" y="0"/>
                  </a:cubicBezTo>
                  <a:close/>
                  <a:moveTo>
                    <a:pt x="61677" y="0"/>
                  </a:moveTo>
                  <a:cubicBezTo>
                    <a:pt x="95740" y="0"/>
                    <a:pt x="123354" y="27614"/>
                    <a:pt x="123354" y="61677"/>
                  </a:cubicBezTo>
                  <a:cubicBezTo>
                    <a:pt x="123354" y="95740"/>
                    <a:pt x="95740" y="123354"/>
                    <a:pt x="61677" y="123354"/>
                  </a:cubicBezTo>
                  <a:cubicBezTo>
                    <a:pt x="27614" y="123354"/>
                    <a:pt x="0" y="95740"/>
                    <a:pt x="0" y="61677"/>
                  </a:cubicBezTo>
                  <a:cubicBezTo>
                    <a:pt x="0" y="27614"/>
                    <a:pt x="27614" y="0"/>
                    <a:pt x="61677" y="0"/>
                  </a:cubicBezTo>
                  <a:close/>
                </a:path>
              </a:pathLst>
            </a:cu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Shape 99"/>
            <p:cNvSpPr/>
            <p:nvPr/>
          </p:nvSpPr>
          <p:spPr>
            <a:xfrm>
              <a:off x="3382473" y="3966500"/>
              <a:ext cx="177825" cy="275038"/>
            </a:xfrm>
            <a:custGeom>
              <a:avLst/>
              <a:gdLst/>
              <a:ahLst/>
              <a:cxnLst/>
              <a:rect l="l" t="t" r="r" b="b"/>
              <a:pathLst>
                <a:path w="177825" h="275038">
                  <a:moveTo>
                    <a:pt x="116131" y="200552"/>
                  </a:moveTo>
                  <a:lnTo>
                    <a:pt x="54180" y="218150"/>
                  </a:lnTo>
                  <a:lnTo>
                    <a:pt x="54180" y="218607"/>
                  </a:lnTo>
                  <a:lnTo>
                    <a:pt x="116131" y="236433"/>
                  </a:lnTo>
                  <a:close/>
                  <a:moveTo>
                    <a:pt x="166394" y="162386"/>
                  </a:moveTo>
                  <a:cubicBezTo>
                    <a:pt x="169271" y="161742"/>
                    <a:pt x="171862" y="162571"/>
                    <a:pt x="174167" y="164871"/>
                  </a:cubicBezTo>
                  <a:cubicBezTo>
                    <a:pt x="176472" y="167170"/>
                    <a:pt x="177691" y="169999"/>
                    <a:pt x="177824" y="173356"/>
                  </a:cubicBezTo>
                  <a:cubicBezTo>
                    <a:pt x="177691" y="176869"/>
                    <a:pt x="176472" y="179612"/>
                    <a:pt x="174167" y="181583"/>
                  </a:cubicBezTo>
                  <a:cubicBezTo>
                    <a:pt x="171862" y="183554"/>
                    <a:pt x="169271" y="184925"/>
                    <a:pt x="166394" y="185697"/>
                  </a:cubicBezTo>
                  <a:lnTo>
                    <a:pt x="138962" y="194153"/>
                  </a:lnTo>
                  <a:lnTo>
                    <a:pt x="138962" y="242832"/>
                  </a:lnTo>
                  <a:lnTo>
                    <a:pt x="166394" y="251517"/>
                  </a:lnTo>
                  <a:cubicBezTo>
                    <a:pt x="169271" y="252288"/>
                    <a:pt x="171862" y="253659"/>
                    <a:pt x="174167" y="255630"/>
                  </a:cubicBezTo>
                  <a:cubicBezTo>
                    <a:pt x="176472" y="257601"/>
                    <a:pt x="177691" y="260344"/>
                    <a:pt x="177824" y="263858"/>
                  </a:cubicBezTo>
                  <a:cubicBezTo>
                    <a:pt x="177691" y="267214"/>
                    <a:pt x="176472" y="270043"/>
                    <a:pt x="174167" y="272342"/>
                  </a:cubicBezTo>
                  <a:cubicBezTo>
                    <a:pt x="171862" y="274642"/>
                    <a:pt x="169271" y="275471"/>
                    <a:pt x="166394" y="274828"/>
                  </a:cubicBezTo>
                  <a:lnTo>
                    <a:pt x="11661" y="230034"/>
                  </a:lnTo>
                  <a:cubicBezTo>
                    <a:pt x="8475" y="229205"/>
                    <a:pt x="5760" y="227948"/>
                    <a:pt x="3517" y="226263"/>
                  </a:cubicBezTo>
                  <a:cubicBezTo>
                    <a:pt x="1274" y="224577"/>
                    <a:pt x="102" y="221949"/>
                    <a:pt x="2" y="218378"/>
                  </a:cubicBezTo>
                  <a:cubicBezTo>
                    <a:pt x="116" y="214683"/>
                    <a:pt x="1317" y="211960"/>
                    <a:pt x="3603" y="210208"/>
                  </a:cubicBezTo>
                  <a:cubicBezTo>
                    <a:pt x="5889" y="208456"/>
                    <a:pt x="8575" y="207218"/>
                    <a:pt x="11661" y="206494"/>
                  </a:cubicBezTo>
                  <a:close/>
                  <a:moveTo>
                    <a:pt x="108806" y="3"/>
                  </a:moveTo>
                  <a:lnTo>
                    <a:pt x="166409" y="3"/>
                  </a:lnTo>
                  <a:cubicBezTo>
                    <a:pt x="170480" y="107"/>
                    <a:pt x="173410" y="1268"/>
                    <a:pt x="175199" y="3485"/>
                  </a:cubicBezTo>
                  <a:cubicBezTo>
                    <a:pt x="176987" y="5701"/>
                    <a:pt x="177862" y="8346"/>
                    <a:pt x="177824" y="11418"/>
                  </a:cubicBezTo>
                  <a:lnTo>
                    <a:pt x="177824" y="101473"/>
                  </a:lnTo>
                  <a:cubicBezTo>
                    <a:pt x="177862" y="104549"/>
                    <a:pt x="176987" y="107197"/>
                    <a:pt x="175199" y="109416"/>
                  </a:cubicBezTo>
                  <a:cubicBezTo>
                    <a:pt x="173410" y="111636"/>
                    <a:pt x="170480" y="112798"/>
                    <a:pt x="166409" y="112903"/>
                  </a:cubicBezTo>
                  <a:cubicBezTo>
                    <a:pt x="162337" y="112798"/>
                    <a:pt x="159407" y="111636"/>
                    <a:pt x="157619" y="109416"/>
                  </a:cubicBezTo>
                  <a:cubicBezTo>
                    <a:pt x="155830" y="107197"/>
                    <a:pt x="154955" y="104549"/>
                    <a:pt x="154993" y="101473"/>
                  </a:cubicBezTo>
                  <a:lnTo>
                    <a:pt x="154993" y="67868"/>
                  </a:lnTo>
                  <a:lnTo>
                    <a:pt x="22834" y="67868"/>
                  </a:lnTo>
                  <a:lnTo>
                    <a:pt x="22834" y="101473"/>
                  </a:lnTo>
                  <a:cubicBezTo>
                    <a:pt x="22872" y="104549"/>
                    <a:pt x="21996" y="107197"/>
                    <a:pt x="20208" y="109416"/>
                  </a:cubicBezTo>
                  <a:cubicBezTo>
                    <a:pt x="18419" y="111636"/>
                    <a:pt x="15489" y="112798"/>
                    <a:pt x="11418" y="112903"/>
                  </a:cubicBezTo>
                  <a:cubicBezTo>
                    <a:pt x="7346" y="112798"/>
                    <a:pt x="4416" y="111636"/>
                    <a:pt x="2628" y="109416"/>
                  </a:cubicBezTo>
                  <a:cubicBezTo>
                    <a:pt x="839" y="107197"/>
                    <a:pt x="-36" y="104549"/>
                    <a:pt x="2" y="101473"/>
                  </a:cubicBezTo>
                  <a:lnTo>
                    <a:pt x="2" y="45037"/>
                  </a:lnTo>
                  <a:lnTo>
                    <a:pt x="154993" y="45037"/>
                  </a:lnTo>
                  <a:lnTo>
                    <a:pt x="154993" y="22834"/>
                  </a:lnTo>
                  <a:lnTo>
                    <a:pt x="108806" y="22834"/>
                  </a:lnTo>
                  <a:cubicBezTo>
                    <a:pt x="105429" y="22886"/>
                    <a:pt x="102694" y="22040"/>
                    <a:pt x="100603" y="20294"/>
                  </a:cubicBezTo>
                  <a:cubicBezTo>
                    <a:pt x="98512" y="18549"/>
                    <a:pt x="97435" y="15590"/>
                    <a:pt x="97373" y="11418"/>
                  </a:cubicBezTo>
                  <a:cubicBezTo>
                    <a:pt x="97435" y="7247"/>
                    <a:pt x="98512" y="4288"/>
                    <a:pt x="100603" y="2543"/>
                  </a:cubicBezTo>
                  <a:cubicBezTo>
                    <a:pt x="102694" y="797"/>
                    <a:pt x="105429" y="-50"/>
                    <a:pt x="108806"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Shape 98"/>
            <p:cNvSpPr/>
            <p:nvPr/>
          </p:nvSpPr>
          <p:spPr>
            <a:xfrm>
              <a:off x="3382468" y="3090439"/>
              <a:ext cx="177830" cy="275053"/>
            </a:xfrm>
            <a:custGeom>
              <a:avLst/>
              <a:gdLst/>
              <a:ahLst/>
              <a:cxnLst/>
              <a:rect l="l" t="t" r="r" b="b"/>
              <a:pathLst>
                <a:path w="177830" h="275053">
                  <a:moveTo>
                    <a:pt x="116136" y="200567"/>
                  </a:moveTo>
                  <a:lnTo>
                    <a:pt x="54185" y="218165"/>
                  </a:lnTo>
                  <a:lnTo>
                    <a:pt x="54185" y="218622"/>
                  </a:lnTo>
                  <a:lnTo>
                    <a:pt x="116136" y="236448"/>
                  </a:lnTo>
                  <a:close/>
                  <a:moveTo>
                    <a:pt x="166399" y="162401"/>
                  </a:moveTo>
                  <a:cubicBezTo>
                    <a:pt x="169276" y="161757"/>
                    <a:pt x="171867" y="162586"/>
                    <a:pt x="174172" y="164886"/>
                  </a:cubicBezTo>
                  <a:cubicBezTo>
                    <a:pt x="176477" y="167185"/>
                    <a:pt x="177696" y="170014"/>
                    <a:pt x="177829" y="173371"/>
                  </a:cubicBezTo>
                  <a:cubicBezTo>
                    <a:pt x="177696" y="176884"/>
                    <a:pt x="176477" y="179627"/>
                    <a:pt x="174172" y="181598"/>
                  </a:cubicBezTo>
                  <a:cubicBezTo>
                    <a:pt x="171867" y="183569"/>
                    <a:pt x="169276" y="184940"/>
                    <a:pt x="166399" y="185712"/>
                  </a:cubicBezTo>
                  <a:lnTo>
                    <a:pt x="138967" y="194168"/>
                  </a:lnTo>
                  <a:lnTo>
                    <a:pt x="138967" y="242847"/>
                  </a:lnTo>
                  <a:lnTo>
                    <a:pt x="166399" y="251531"/>
                  </a:lnTo>
                  <a:cubicBezTo>
                    <a:pt x="169276" y="252303"/>
                    <a:pt x="171867" y="253674"/>
                    <a:pt x="174172" y="255645"/>
                  </a:cubicBezTo>
                  <a:cubicBezTo>
                    <a:pt x="176477" y="257616"/>
                    <a:pt x="177696" y="260359"/>
                    <a:pt x="177829" y="263873"/>
                  </a:cubicBezTo>
                  <a:cubicBezTo>
                    <a:pt x="177696" y="267229"/>
                    <a:pt x="176477" y="270058"/>
                    <a:pt x="174172" y="272357"/>
                  </a:cubicBezTo>
                  <a:cubicBezTo>
                    <a:pt x="171867" y="274657"/>
                    <a:pt x="169276" y="275486"/>
                    <a:pt x="166399" y="274843"/>
                  </a:cubicBezTo>
                  <a:lnTo>
                    <a:pt x="11666" y="230049"/>
                  </a:lnTo>
                  <a:cubicBezTo>
                    <a:pt x="8480" y="229220"/>
                    <a:pt x="5765" y="227963"/>
                    <a:pt x="3522" y="226278"/>
                  </a:cubicBezTo>
                  <a:cubicBezTo>
                    <a:pt x="1279" y="224592"/>
                    <a:pt x="107" y="221964"/>
                    <a:pt x="7" y="218393"/>
                  </a:cubicBezTo>
                  <a:cubicBezTo>
                    <a:pt x="121" y="214698"/>
                    <a:pt x="1322" y="211975"/>
                    <a:pt x="3608" y="210223"/>
                  </a:cubicBezTo>
                  <a:cubicBezTo>
                    <a:pt x="5894" y="208471"/>
                    <a:pt x="8580" y="207233"/>
                    <a:pt x="11666" y="206509"/>
                  </a:cubicBezTo>
                  <a:close/>
                  <a:moveTo>
                    <a:pt x="26727" y="18"/>
                  </a:moveTo>
                  <a:lnTo>
                    <a:pt x="73614" y="18"/>
                  </a:lnTo>
                  <a:cubicBezTo>
                    <a:pt x="77689" y="-87"/>
                    <a:pt x="81363" y="294"/>
                    <a:pt x="84636" y="1159"/>
                  </a:cubicBezTo>
                  <a:cubicBezTo>
                    <a:pt x="87910" y="2025"/>
                    <a:pt x="91011" y="4004"/>
                    <a:pt x="93941" y="7095"/>
                  </a:cubicBezTo>
                  <a:cubicBezTo>
                    <a:pt x="96505" y="9892"/>
                    <a:pt x="98227" y="12746"/>
                    <a:pt x="99107" y="15658"/>
                  </a:cubicBezTo>
                  <a:cubicBezTo>
                    <a:pt x="99987" y="18569"/>
                    <a:pt x="100396" y="21881"/>
                    <a:pt x="100334" y="25593"/>
                  </a:cubicBezTo>
                  <a:lnTo>
                    <a:pt x="100334" y="90086"/>
                  </a:lnTo>
                  <a:lnTo>
                    <a:pt x="154998" y="90086"/>
                  </a:lnTo>
                  <a:lnTo>
                    <a:pt x="154998" y="11433"/>
                  </a:lnTo>
                  <a:cubicBezTo>
                    <a:pt x="154960" y="8361"/>
                    <a:pt x="155835" y="5716"/>
                    <a:pt x="157624" y="3500"/>
                  </a:cubicBezTo>
                  <a:cubicBezTo>
                    <a:pt x="159412" y="1283"/>
                    <a:pt x="162342" y="122"/>
                    <a:pt x="166414" y="18"/>
                  </a:cubicBezTo>
                  <a:cubicBezTo>
                    <a:pt x="170485" y="122"/>
                    <a:pt x="173415" y="1283"/>
                    <a:pt x="175204" y="3500"/>
                  </a:cubicBezTo>
                  <a:cubicBezTo>
                    <a:pt x="176992" y="5716"/>
                    <a:pt x="177867" y="8361"/>
                    <a:pt x="177829" y="11433"/>
                  </a:cubicBezTo>
                  <a:lnTo>
                    <a:pt x="177829" y="112918"/>
                  </a:lnTo>
                  <a:lnTo>
                    <a:pt x="103308" y="112918"/>
                  </a:lnTo>
                  <a:cubicBezTo>
                    <a:pt x="86141" y="112880"/>
                    <a:pt x="77540" y="104279"/>
                    <a:pt x="77503" y="87113"/>
                  </a:cubicBezTo>
                  <a:lnTo>
                    <a:pt x="77503" y="22849"/>
                  </a:lnTo>
                  <a:lnTo>
                    <a:pt x="22839" y="22849"/>
                  </a:lnTo>
                  <a:lnTo>
                    <a:pt x="22839" y="101502"/>
                  </a:lnTo>
                  <a:cubicBezTo>
                    <a:pt x="22877" y="104575"/>
                    <a:pt x="22001" y="107219"/>
                    <a:pt x="20213" y="109436"/>
                  </a:cubicBezTo>
                  <a:cubicBezTo>
                    <a:pt x="18424" y="111652"/>
                    <a:pt x="15494" y="112813"/>
                    <a:pt x="11423" y="112918"/>
                  </a:cubicBezTo>
                  <a:cubicBezTo>
                    <a:pt x="7351" y="112813"/>
                    <a:pt x="4421" y="111652"/>
                    <a:pt x="2633" y="109436"/>
                  </a:cubicBezTo>
                  <a:cubicBezTo>
                    <a:pt x="844" y="107219"/>
                    <a:pt x="-31" y="104575"/>
                    <a:pt x="7" y="101502"/>
                  </a:cubicBezTo>
                  <a:lnTo>
                    <a:pt x="7" y="25593"/>
                  </a:lnTo>
                  <a:cubicBezTo>
                    <a:pt x="-55" y="21881"/>
                    <a:pt x="354" y="18569"/>
                    <a:pt x="1234" y="15658"/>
                  </a:cubicBezTo>
                  <a:cubicBezTo>
                    <a:pt x="2114" y="12746"/>
                    <a:pt x="3836" y="9892"/>
                    <a:pt x="6400" y="7095"/>
                  </a:cubicBezTo>
                  <a:cubicBezTo>
                    <a:pt x="9330" y="4004"/>
                    <a:pt x="12431" y="2025"/>
                    <a:pt x="15705" y="1159"/>
                  </a:cubicBezTo>
                  <a:cubicBezTo>
                    <a:pt x="18978" y="294"/>
                    <a:pt x="22652" y="-87"/>
                    <a:pt x="26727" y="1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Freeform: Shape 97"/>
            <p:cNvSpPr/>
            <p:nvPr/>
          </p:nvSpPr>
          <p:spPr>
            <a:xfrm>
              <a:off x="3382475" y="2185808"/>
              <a:ext cx="177825" cy="275041"/>
            </a:xfrm>
            <a:custGeom>
              <a:avLst/>
              <a:gdLst/>
              <a:ahLst/>
              <a:cxnLst/>
              <a:rect l="l" t="t" r="r" b="b"/>
              <a:pathLst>
                <a:path w="177825" h="275041">
                  <a:moveTo>
                    <a:pt x="116131" y="200555"/>
                  </a:moveTo>
                  <a:lnTo>
                    <a:pt x="54180" y="218153"/>
                  </a:lnTo>
                  <a:lnTo>
                    <a:pt x="54180" y="218610"/>
                  </a:lnTo>
                  <a:lnTo>
                    <a:pt x="116131" y="236436"/>
                  </a:lnTo>
                  <a:close/>
                  <a:moveTo>
                    <a:pt x="166394" y="162389"/>
                  </a:moveTo>
                  <a:cubicBezTo>
                    <a:pt x="169271" y="161745"/>
                    <a:pt x="171862" y="162574"/>
                    <a:pt x="174167" y="164874"/>
                  </a:cubicBezTo>
                  <a:cubicBezTo>
                    <a:pt x="176472" y="167173"/>
                    <a:pt x="177691" y="170002"/>
                    <a:pt x="177824" y="173359"/>
                  </a:cubicBezTo>
                  <a:cubicBezTo>
                    <a:pt x="177691" y="176872"/>
                    <a:pt x="176472" y="179615"/>
                    <a:pt x="174167" y="181586"/>
                  </a:cubicBezTo>
                  <a:cubicBezTo>
                    <a:pt x="171862" y="183557"/>
                    <a:pt x="169271" y="184928"/>
                    <a:pt x="166394" y="185700"/>
                  </a:cubicBezTo>
                  <a:lnTo>
                    <a:pt x="138962" y="194156"/>
                  </a:lnTo>
                  <a:lnTo>
                    <a:pt x="138962" y="242835"/>
                  </a:lnTo>
                  <a:lnTo>
                    <a:pt x="166394" y="251519"/>
                  </a:lnTo>
                  <a:cubicBezTo>
                    <a:pt x="169271" y="252291"/>
                    <a:pt x="171862" y="253662"/>
                    <a:pt x="174167" y="255633"/>
                  </a:cubicBezTo>
                  <a:cubicBezTo>
                    <a:pt x="176472" y="257604"/>
                    <a:pt x="177691" y="260347"/>
                    <a:pt x="177824" y="263861"/>
                  </a:cubicBezTo>
                  <a:cubicBezTo>
                    <a:pt x="177691" y="267217"/>
                    <a:pt x="176472" y="270046"/>
                    <a:pt x="174167" y="272345"/>
                  </a:cubicBezTo>
                  <a:cubicBezTo>
                    <a:pt x="171862" y="274645"/>
                    <a:pt x="169271" y="275474"/>
                    <a:pt x="166394" y="274831"/>
                  </a:cubicBezTo>
                  <a:lnTo>
                    <a:pt x="11661" y="230037"/>
                  </a:lnTo>
                  <a:cubicBezTo>
                    <a:pt x="8475" y="229208"/>
                    <a:pt x="5760" y="227951"/>
                    <a:pt x="3517" y="226266"/>
                  </a:cubicBezTo>
                  <a:cubicBezTo>
                    <a:pt x="1274" y="224580"/>
                    <a:pt x="102" y="221952"/>
                    <a:pt x="2" y="218381"/>
                  </a:cubicBezTo>
                  <a:cubicBezTo>
                    <a:pt x="116" y="214686"/>
                    <a:pt x="1317" y="211963"/>
                    <a:pt x="3603" y="210211"/>
                  </a:cubicBezTo>
                  <a:cubicBezTo>
                    <a:pt x="5889" y="208459"/>
                    <a:pt x="8575" y="207221"/>
                    <a:pt x="11661" y="206497"/>
                  </a:cubicBezTo>
                  <a:close/>
                  <a:moveTo>
                    <a:pt x="22834" y="6"/>
                  </a:moveTo>
                  <a:lnTo>
                    <a:pt x="66748" y="6"/>
                  </a:lnTo>
                  <a:cubicBezTo>
                    <a:pt x="71274" y="-66"/>
                    <a:pt x="75313" y="534"/>
                    <a:pt x="78864" y="1804"/>
                  </a:cubicBezTo>
                  <a:cubicBezTo>
                    <a:pt x="82415" y="3074"/>
                    <a:pt x="85765" y="5442"/>
                    <a:pt x="88913" y="8910"/>
                  </a:cubicBezTo>
                  <a:cubicBezTo>
                    <a:pt x="92062" y="5442"/>
                    <a:pt x="95412" y="3074"/>
                    <a:pt x="98963" y="1804"/>
                  </a:cubicBezTo>
                  <a:cubicBezTo>
                    <a:pt x="102514" y="534"/>
                    <a:pt x="106552" y="-66"/>
                    <a:pt x="111079" y="6"/>
                  </a:cubicBezTo>
                  <a:lnTo>
                    <a:pt x="154993" y="6"/>
                  </a:lnTo>
                  <a:cubicBezTo>
                    <a:pt x="161638" y="144"/>
                    <a:pt x="167070" y="2322"/>
                    <a:pt x="171289" y="6541"/>
                  </a:cubicBezTo>
                  <a:cubicBezTo>
                    <a:pt x="175508" y="10760"/>
                    <a:pt x="177686" y="16192"/>
                    <a:pt x="177824" y="22837"/>
                  </a:cubicBezTo>
                  <a:lnTo>
                    <a:pt x="177824" y="101476"/>
                  </a:lnTo>
                  <a:cubicBezTo>
                    <a:pt x="177862" y="104552"/>
                    <a:pt x="176987" y="107200"/>
                    <a:pt x="175199" y="109419"/>
                  </a:cubicBezTo>
                  <a:cubicBezTo>
                    <a:pt x="173410" y="111639"/>
                    <a:pt x="170480" y="112801"/>
                    <a:pt x="166409" y="112906"/>
                  </a:cubicBezTo>
                  <a:cubicBezTo>
                    <a:pt x="162337" y="112801"/>
                    <a:pt x="159407" y="111639"/>
                    <a:pt x="157619" y="109419"/>
                  </a:cubicBezTo>
                  <a:cubicBezTo>
                    <a:pt x="155830" y="107200"/>
                    <a:pt x="154955" y="104552"/>
                    <a:pt x="154993" y="101476"/>
                  </a:cubicBezTo>
                  <a:lnTo>
                    <a:pt x="154993" y="22837"/>
                  </a:lnTo>
                  <a:lnTo>
                    <a:pt x="117026" y="22837"/>
                  </a:lnTo>
                  <a:cubicBezTo>
                    <a:pt x="110726" y="22913"/>
                    <a:pt x="106343" y="24018"/>
                    <a:pt x="103874" y="26152"/>
                  </a:cubicBezTo>
                  <a:cubicBezTo>
                    <a:pt x="101406" y="28285"/>
                    <a:pt x="100224" y="30991"/>
                    <a:pt x="100329" y="34267"/>
                  </a:cubicBezTo>
                  <a:lnTo>
                    <a:pt x="100329" y="79073"/>
                  </a:lnTo>
                  <a:cubicBezTo>
                    <a:pt x="100367" y="82149"/>
                    <a:pt x="99492" y="84797"/>
                    <a:pt x="97703" y="87017"/>
                  </a:cubicBezTo>
                  <a:cubicBezTo>
                    <a:pt x="95915" y="89236"/>
                    <a:pt x="92985" y="90398"/>
                    <a:pt x="88913" y="90503"/>
                  </a:cubicBezTo>
                  <a:cubicBezTo>
                    <a:pt x="84842" y="90398"/>
                    <a:pt x="81912" y="89236"/>
                    <a:pt x="80123" y="87017"/>
                  </a:cubicBezTo>
                  <a:cubicBezTo>
                    <a:pt x="78335" y="84797"/>
                    <a:pt x="77459" y="82149"/>
                    <a:pt x="77498" y="79073"/>
                  </a:cubicBezTo>
                  <a:lnTo>
                    <a:pt x="77498" y="34267"/>
                  </a:lnTo>
                  <a:cubicBezTo>
                    <a:pt x="77602" y="30991"/>
                    <a:pt x="76421" y="28285"/>
                    <a:pt x="73952" y="26152"/>
                  </a:cubicBezTo>
                  <a:cubicBezTo>
                    <a:pt x="71484" y="24018"/>
                    <a:pt x="67100" y="22913"/>
                    <a:pt x="60801" y="22837"/>
                  </a:cubicBezTo>
                  <a:lnTo>
                    <a:pt x="22834" y="22837"/>
                  </a:lnTo>
                  <a:lnTo>
                    <a:pt x="22834" y="101476"/>
                  </a:lnTo>
                  <a:cubicBezTo>
                    <a:pt x="22872" y="104552"/>
                    <a:pt x="21996" y="107200"/>
                    <a:pt x="20208" y="109419"/>
                  </a:cubicBezTo>
                  <a:cubicBezTo>
                    <a:pt x="18419" y="111639"/>
                    <a:pt x="15489" y="112801"/>
                    <a:pt x="11418" y="112906"/>
                  </a:cubicBezTo>
                  <a:cubicBezTo>
                    <a:pt x="7346" y="112801"/>
                    <a:pt x="4416" y="111639"/>
                    <a:pt x="2628" y="109419"/>
                  </a:cubicBezTo>
                  <a:cubicBezTo>
                    <a:pt x="839" y="107200"/>
                    <a:pt x="-36" y="104552"/>
                    <a:pt x="2" y="101476"/>
                  </a:cubicBezTo>
                  <a:lnTo>
                    <a:pt x="2" y="22837"/>
                  </a:lnTo>
                  <a:cubicBezTo>
                    <a:pt x="140" y="16192"/>
                    <a:pt x="2319" y="10760"/>
                    <a:pt x="6538" y="6541"/>
                  </a:cubicBezTo>
                  <a:cubicBezTo>
                    <a:pt x="10757" y="2322"/>
                    <a:pt x="16189" y="144"/>
                    <a:pt x="22834" y="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p:cNvSpPr/>
            <p:nvPr/>
          </p:nvSpPr>
          <p:spPr>
            <a:xfrm>
              <a:off x="3382473" y="4844715"/>
              <a:ext cx="177822" cy="275035"/>
            </a:xfrm>
            <a:custGeom>
              <a:avLst/>
              <a:gdLst/>
              <a:ahLst/>
              <a:cxnLst/>
              <a:rect l="l" t="t" r="r" b="b"/>
              <a:pathLst>
                <a:path w="177822" h="275035">
                  <a:moveTo>
                    <a:pt x="116129" y="200549"/>
                  </a:moveTo>
                  <a:lnTo>
                    <a:pt x="54178" y="218147"/>
                  </a:lnTo>
                  <a:lnTo>
                    <a:pt x="54178" y="218604"/>
                  </a:lnTo>
                  <a:lnTo>
                    <a:pt x="116129" y="236430"/>
                  </a:lnTo>
                  <a:close/>
                  <a:moveTo>
                    <a:pt x="166392" y="162383"/>
                  </a:moveTo>
                  <a:cubicBezTo>
                    <a:pt x="169269" y="161739"/>
                    <a:pt x="171860" y="162568"/>
                    <a:pt x="174165" y="164868"/>
                  </a:cubicBezTo>
                  <a:cubicBezTo>
                    <a:pt x="176470" y="167168"/>
                    <a:pt x="177689" y="169996"/>
                    <a:pt x="177822" y="173353"/>
                  </a:cubicBezTo>
                  <a:cubicBezTo>
                    <a:pt x="177689" y="176866"/>
                    <a:pt x="176470" y="179609"/>
                    <a:pt x="174165" y="181580"/>
                  </a:cubicBezTo>
                  <a:cubicBezTo>
                    <a:pt x="171860" y="183551"/>
                    <a:pt x="169269" y="184923"/>
                    <a:pt x="166392" y="185694"/>
                  </a:cubicBezTo>
                  <a:lnTo>
                    <a:pt x="138960" y="194150"/>
                  </a:lnTo>
                  <a:lnTo>
                    <a:pt x="138960" y="242829"/>
                  </a:lnTo>
                  <a:lnTo>
                    <a:pt x="166392" y="251514"/>
                  </a:lnTo>
                  <a:cubicBezTo>
                    <a:pt x="169269" y="252285"/>
                    <a:pt x="171860" y="253656"/>
                    <a:pt x="174165" y="255627"/>
                  </a:cubicBezTo>
                  <a:cubicBezTo>
                    <a:pt x="176470" y="257598"/>
                    <a:pt x="177689" y="260341"/>
                    <a:pt x="177822" y="263855"/>
                  </a:cubicBezTo>
                  <a:cubicBezTo>
                    <a:pt x="177689" y="267211"/>
                    <a:pt x="176470" y="270040"/>
                    <a:pt x="174165" y="272339"/>
                  </a:cubicBezTo>
                  <a:cubicBezTo>
                    <a:pt x="171860" y="274639"/>
                    <a:pt x="169269" y="275468"/>
                    <a:pt x="166392" y="274825"/>
                  </a:cubicBezTo>
                  <a:lnTo>
                    <a:pt x="11659" y="230031"/>
                  </a:lnTo>
                  <a:cubicBezTo>
                    <a:pt x="8473" y="229202"/>
                    <a:pt x="5758" y="227945"/>
                    <a:pt x="3515" y="226260"/>
                  </a:cubicBezTo>
                  <a:cubicBezTo>
                    <a:pt x="1272" y="224574"/>
                    <a:pt x="100" y="221946"/>
                    <a:pt x="0" y="218375"/>
                  </a:cubicBezTo>
                  <a:cubicBezTo>
                    <a:pt x="114" y="214680"/>
                    <a:pt x="1315" y="211957"/>
                    <a:pt x="3601" y="210205"/>
                  </a:cubicBezTo>
                  <a:cubicBezTo>
                    <a:pt x="5887" y="208453"/>
                    <a:pt x="8573" y="207215"/>
                    <a:pt x="11659" y="206491"/>
                  </a:cubicBezTo>
                  <a:close/>
                  <a:moveTo>
                    <a:pt x="22832" y="22831"/>
                  </a:moveTo>
                  <a:lnTo>
                    <a:pt x="22832" y="90068"/>
                  </a:lnTo>
                  <a:lnTo>
                    <a:pt x="154991" y="90068"/>
                  </a:lnTo>
                  <a:lnTo>
                    <a:pt x="154991" y="22831"/>
                  </a:lnTo>
                  <a:close/>
                  <a:moveTo>
                    <a:pt x="22832" y="0"/>
                  </a:moveTo>
                  <a:lnTo>
                    <a:pt x="154991" y="0"/>
                  </a:lnTo>
                  <a:cubicBezTo>
                    <a:pt x="161536" y="138"/>
                    <a:pt x="166939" y="2316"/>
                    <a:pt x="171201" y="6535"/>
                  </a:cubicBezTo>
                  <a:cubicBezTo>
                    <a:pt x="175463" y="10754"/>
                    <a:pt x="177670" y="16186"/>
                    <a:pt x="177822" y="22831"/>
                  </a:cubicBezTo>
                  <a:lnTo>
                    <a:pt x="177822" y="90068"/>
                  </a:lnTo>
                  <a:cubicBezTo>
                    <a:pt x="177670" y="96713"/>
                    <a:pt x="175463" y="102145"/>
                    <a:pt x="171201" y="106364"/>
                  </a:cubicBezTo>
                  <a:cubicBezTo>
                    <a:pt x="166939" y="110583"/>
                    <a:pt x="161536" y="112762"/>
                    <a:pt x="154991" y="112900"/>
                  </a:cubicBezTo>
                  <a:lnTo>
                    <a:pt x="22832" y="112900"/>
                  </a:lnTo>
                  <a:cubicBezTo>
                    <a:pt x="16386" y="112733"/>
                    <a:pt x="11012" y="110498"/>
                    <a:pt x="6707" y="106193"/>
                  </a:cubicBezTo>
                  <a:cubicBezTo>
                    <a:pt x="2402" y="101888"/>
                    <a:pt x="167" y="96513"/>
                    <a:pt x="0" y="90068"/>
                  </a:cubicBezTo>
                  <a:lnTo>
                    <a:pt x="0" y="22831"/>
                  </a:lnTo>
                  <a:cubicBezTo>
                    <a:pt x="167" y="16386"/>
                    <a:pt x="2402" y="11011"/>
                    <a:pt x="6707" y="6707"/>
                  </a:cubicBezTo>
                  <a:cubicBezTo>
                    <a:pt x="11012" y="2402"/>
                    <a:pt x="16386" y="166"/>
                    <a:pt x="2283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Freeform: Shape 142"/>
            <p:cNvSpPr/>
            <p:nvPr/>
          </p:nvSpPr>
          <p:spPr>
            <a:xfrm rot="5400000">
              <a:off x="4806045"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Shape 102"/>
            <p:cNvSpPr/>
            <p:nvPr/>
          </p:nvSpPr>
          <p:spPr>
            <a:xfrm rot="5400000">
              <a:off x="3760354" y="5024032"/>
              <a:ext cx="124935" cy="923110"/>
            </a:xfrm>
            <a:custGeom>
              <a:avLst/>
              <a:gdLst/>
              <a:ahLst/>
              <a:cxnLst/>
              <a:rect l="l" t="t" r="r" b="b"/>
              <a:pathLst>
                <a:path w="124935" h="923110">
                  <a:moveTo>
                    <a:pt x="111617" y="271428"/>
                  </a:moveTo>
                  <a:lnTo>
                    <a:pt x="111617" y="175433"/>
                  </a:lnTo>
                  <a:lnTo>
                    <a:pt x="124935" y="175433"/>
                  </a:lnTo>
                  <a:lnTo>
                    <a:pt x="124935" y="271428"/>
                  </a:lnTo>
                  <a:close/>
                  <a:moveTo>
                    <a:pt x="111617" y="652428"/>
                  </a:moveTo>
                  <a:lnTo>
                    <a:pt x="111617" y="556433"/>
                  </a:lnTo>
                  <a:lnTo>
                    <a:pt x="124935" y="556433"/>
                  </a:lnTo>
                  <a:lnTo>
                    <a:pt x="124935" y="652428"/>
                  </a:lnTo>
                  <a:close/>
                  <a:moveTo>
                    <a:pt x="3" y="59201"/>
                  </a:moveTo>
                  <a:cubicBezTo>
                    <a:pt x="14" y="56826"/>
                    <a:pt x="592" y="55116"/>
                    <a:pt x="1736" y="54073"/>
                  </a:cubicBezTo>
                  <a:cubicBezTo>
                    <a:pt x="2881" y="53030"/>
                    <a:pt x="4526" y="52519"/>
                    <a:pt x="6670" y="52542"/>
                  </a:cubicBezTo>
                  <a:lnTo>
                    <a:pt x="28002" y="52542"/>
                  </a:lnTo>
                  <a:lnTo>
                    <a:pt x="78933" y="32931"/>
                  </a:lnTo>
                  <a:lnTo>
                    <a:pt x="28002" y="13320"/>
                  </a:lnTo>
                  <a:lnTo>
                    <a:pt x="6670" y="13320"/>
                  </a:lnTo>
                  <a:cubicBezTo>
                    <a:pt x="4526" y="13342"/>
                    <a:pt x="2881" y="12832"/>
                    <a:pt x="1736" y="11788"/>
                  </a:cubicBezTo>
                  <a:cubicBezTo>
                    <a:pt x="592" y="10745"/>
                    <a:pt x="14" y="9036"/>
                    <a:pt x="3" y="6661"/>
                  </a:cubicBezTo>
                  <a:cubicBezTo>
                    <a:pt x="14" y="4286"/>
                    <a:pt x="592" y="2577"/>
                    <a:pt x="1736" y="1533"/>
                  </a:cubicBezTo>
                  <a:cubicBezTo>
                    <a:pt x="2881" y="490"/>
                    <a:pt x="4526" y="-20"/>
                    <a:pt x="6670" y="2"/>
                  </a:cubicBezTo>
                  <a:lnTo>
                    <a:pt x="27736" y="2"/>
                  </a:lnTo>
                  <a:cubicBezTo>
                    <a:pt x="28611" y="-7"/>
                    <a:pt x="29494" y="43"/>
                    <a:pt x="30386" y="152"/>
                  </a:cubicBezTo>
                  <a:cubicBezTo>
                    <a:pt x="31277" y="260"/>
                    <a:pt x="32127" y="476"/>
                    <a:pt x="32935" y="801"/>
                  </a:cubicBezTo>
                  <a:lnTo>
                    <a:pt x="97866" y="26260"/>
                  </a:lnTo>
                  <a:cubicBezTo>
                    <a:pt x="99569" y="26863"/>
                    <a:pt x="100963" y="27625"/>
                    <a:pt x="102049" y="28545"/>
                  </a:cubicBezTo>
                  <a:cubicBezTo>
                    <a:pt x="103135" y="29465"/>
                    <a:pt x="103696" y="30927"/>
                    <a:pt x="103732" y="32931"/>
                  </a:cubicBezTo>
                  <a:cubicBezTo>
                    <a:pt x="103696" y="34935"/>
                    <a:pt x="103135" y="36397"/>
                    <a:pt x="102049" y="37316"/>
                  </a:cubicBezTo>
                  <a:cubicBezTo>
                    <a:pt x="100963" y="38236"/>
                    <a:pt x="99569" y="38998"/>
                    <a:pt x="97866" y="39601"/>
                  </a:cubicBezTo>
                  <a:lnTo>
                    <a:pt x="32935" y="65061"/>
                  </a:lnTo>
                  <a:cubicBezTo>
                    <a:pt x="32127" y="65385"/>
                    <a:pt x="31277" y="65602"/>
                    <a:pt x="30386" y="65710"/>
                  </a:cubicBezTo>
                  <a:cubicBezTo>
                    <a:pt x="29494" y="65818"/>
                    <a:pt x="28611" y="65868"/>
                    <a:pt x="27736" y="65860"/>
                  </a:cubicBezTo>
                  <a:lnTo>
                    <a:pt x="6670" y="65860"/>
                  </a:lnTo>
                  <a:cubicBezTo>
                    <a:pt x="4526" y="65882"/>
                    <a:pt x="2881" y="65372"/>
                    <a:pt x="1736" y="64328"/>
                  </a:cubicBezTo>
                  <a:cubicBezTo>
                    <a:pt x="592" y="63285"/>
                    <a:pt x="14" y="61576"/>
                    <a:pt x="3" y="59201"/>
                  </a:cubicBezTo>
                  <a:close/>
                  <a:moveTo>
                    <a:pt x="3" y="147908"/>
                  </a:moveTo>
                  <a:lnTo>
                    <a:pt x="3" y="101911"/>
                  </a:lnTo>
                  <a:cubicBezTo>
                    <a:pt x="-19" y="100118"/>
                    <a:pt x="491" y="98576"/>
                    <a:pt x="1534" y="97283"/>
                  </a:cubicBezTo>
                  <a:cubicBezTo>
                    <a:pt x="2578" y="95990"/>
                    <a:pt x="4287" y="95313"/>
                    <a:pt x="6662" y="95252"/>
                  </a:cubicBezTo>
                  <a:cubicBezTo>
                    <a:pt x="9037" y="95313"/>
                    <a:pt x="10746" y="95990"/>
                    <a:pt x="11790" y="97283"/>
                  </a:cubicBezTo>
                  <a:cubicBezTo>
                    <a:pt x="12833" y="98576"/>
                    <a:pt x="13343" y="100118"/>
                    <a:pt x="13321" y="101911"/>
                  </a:cubicBezTo>
                  <a:lnTo>
                    <a:pt x="13321" y="134590"/>
                  </a:lnTo>
                  <a:lnTo>
                    <a:pt x="45208" y="134590"/>
                  </a:lnTo>
                  <a:lnTo>
                    <a:pt x="45208" y="110038"/>
                  </a:lnTo>
                  <a:cubicBezTo>
                    <a:pt x="45172" y="107928"/>
                    <a:pt x="45411" y="106018"/>
                    <a:pt x="45924" y="104308"/>
                  </a:cubicBezTo>
                  <a:cubicBezTo>
                    <a:pt x="46438" y="102599"/>
                    <a:pt x="47442" y="100956"/>
                    <a:pt x="48938" y="99380"/>
                  </a:cubicBezTo>
                  <a:cubicBezTo>
                    <a:pt x="50633" y="97577"/>
                    <a:pt x="52370" y="96422"/>
                    <a:pt x="54149" y="95917"/>
                  </a:cubicBezTo>
                  <a:cubicBezTo>
                    <a:pt x="55928" y="95412"/>
                    <a:pt x="57965" y="95191"/>
                    <a:pt x="60261" y="95252"/>
                  </a:cubicBezTo>
                  <a:lnTo>
                    <a:pt x="88813" y="95252"/>
                  </a:lnTo>
                  <a:cubicBezTo>
                    <a:pt x="90845" y="95210"/>
                    <a:pt x="92678" y="95393"/>
                    <a:pt x="94309" y="95801"/>
                  </a:cubicBezTo>
                  <a:cubicBezTo>
                    <a:pt x="95941" y="96209"/>
                    <a:pt x="97573" y="97091"/>
                    <a:pt x="99204" y="98448"/>
                  </a:cubicBezTo>
                  <a:cubicBezTo>
                    <a:pt x="101141" y="100088"/>
                    <a:pt x="102395" y="101836"/>
                    <a:pt x="102967" y="103692"/>
                  </a:cubicBezTo>
                  <a:cubicBezTo>
                    <a:pt x="103538" y="105549"/>
                    <a:pt x="103793" y="107664"/>
                    <a:pt x="103732" y="110038"/>
                  </a:cubicBezTo>
                  <a:lnTo>
                    <a:pt x="103732" y="139651"/>
                  </a:lnTo>
                  <a:cubicBezTo>
                    <a:pt x="103724" y="141324"/>
                    <a:pt x="103508" y="142806"/>
                    <a:pt x="103083" y="144096"/>
                  </a:cubicBezTo>
                  <a:cubicBezTo>
                    <a:pt x="102659" y="145386"/>
                    <a:pt x="102076" y="146835"/>
                    <a:pt x="101335" y="148442"/>
                  </a:cubicBezTo>
                  <a:lnTo>
                    <a:pt x="99071" y="153509"/>
                  </a:lnTo>
                  <a:cubicBezTo>
                    <a:pt x="98352" y="155401"/>
                    <a:pt x="97492" y="157118"/>
                    <a:pt x="96491" y="158659"/>
                  </a:cubicBezTo>
                  <a:cubicBezTo>
                    <a:pt x="95489" y="160201"/>
                    <a:pt x="93863" y="161018"/>
                    <a:pt x="91613" y="161110"/>
                  </a:cubicBezTo>
                  <a:cubicBezTo>
                    <a:pt x="89818" y="161060"/>
                    <a:pt x="88273" y="160426"/>
                    <a:pt x="86978" y="159210"/>
                  </a:cubicBezTo>
                  <a:cubicBezTo>
                    <a:pt x="85683" y="157993"/>
                    <a:pt x="85005" y="156493"/>
                    <a:pt x="84944" y="154709"/>
                  </a:cubicBezTo>
                  <a:cubicBezTo>
                    <a:pt x="84947" y="153923"/>
                    <a:pt x="85041" y="153195"/>
                    <a:pt x="85227" y="152525"/>
                  </a:cubicBezTo>
                  <a:cubicBezTo>
                    <a:pt x="85414" y="151856"/>
                    <a:pt x="85675" y="151161"/>
                    <a:pt x="86011" y="150442"/>
                  </a:cubicBezTo>
                  <a:lnTo>
                    <a:pt x="87746" y="146443"/>
                  </a:lnTo>
                  <a:cubicBezTo>
                    <a:pt x="88207" y="145466"/>
                    <a:pt x="88752" y="144323"/>
                    <a:pt x="89380" y="143014"/>
                  </a:cubicBezTo>
                  <a:cubicBezTo>
                    <a:pt x="90008" y="141704"/>
                    <a:pt x="90353" y="140494"/>
                    <a:pt x="90414" y="139384"/>
                  </a:cubicBezTo>
                  <a:lnTo>
                    <a:pt x="90414" y="108570"/>
                  </a:lnTo>
                  <a:lnTo>
                    <a:pt x="58527" y="108570"/>
                  </a:lnTo>
                  <a:lnTo>
                    <a:pt x="58527" y="147908"/>
                  </a:lnTo>
                  <a:close/>
                  <a:moveTo>
                    <a:pt x="3" y="315089"/>
                  </a:moveTo>
                  <a:lnTo>
                    <a:pt x="3" y="292419"/>
                  </a:lnTo>
                  <a:cubicBezTo>
                    <a:pt x="-36" y="290858"/>
                    <a:pt x="441" y="289380"/>
                    <a:pt x="1435" y="287985"/>
                  </a:cubicBezTo>
                  <a:cubicBezTo>
                    <a:pt x="2428" y="286591"/>
                    <a:pt x="4170" y="285846"/>
                    <a:pt x="6662" y="285752"/>
                  </a:cubicBezTo>
                  <a:cubicBezTo>
                    <a:pt x="9037" y="285838"/>
                    <a:pt x="10746" y="286566"/>
                    <a:pt x="11790" y="287935"/>
                  </a:cubicBezTo>
                  <a:cubicBezTo>
                    <a:pt x="12833" y="289305"/>
                    <a:pt x="13343" y="290799"/>
                    <a:pt x="13321" y="292419"/>
                  </a:cubicBezTo>
                  <a:lnTo>
                    <a:pt x="13321" y="314688"/>
                  </a:lnTo>
                  <a:cubicBezTo>
                    <a:pt x="13238" y="317422"/>
                    <a:pt x="13538" y="319356"/>
                    <a:pt x="14222" y="320489"/>
                  </a:cubicBezTo>
                  <a:cubicBezTo>
                    <a:pt x="14905" y="321623"/>
                    <a:pt x="16472" y="322756"/>
                    <a:pt x="18923" y="323890"/>
                  </a:cubicBezTo>
                  <a:lnTo>
                    <a:pt x="42131" y="335491"/>
                  </a:lnTo>
                  <a:cubicBezTo>
                    <a:pt x="43871" y="336366"/>
                    <a:pt x="45493" y="337050"/>
                    <a:pt x="46999" y="337541"/>
                  </a:cubicBezTo>
                  <a:cubicBezTo>
                    <a:pt x="48505" y="338033"/>
                    <a:pt x="50262" y="338283"/>
                    <a:pt x="52268" y="338291"/>
                  </a:cubicBezTo>
                  <a:cubicBezTo>
                    <a:pt x="54085" y="338275"/>
                    <a:pt x="55686" y="338008"/>
                    <a:pt x="57069" y="337491"/>
                  </a:cubicBezTo>
                  <a:cubicBezTo>
                    <a:pt x="58453" y="336975"/>
                    <a:pt x="59920" y="336308"/>
                    <a:pt x="61471" y="335491"/>
                  </a:cubicBezTo>
                  <a:lnTo>
                    <a:pt x="84545" y="324156"/>
                  </a:lnTo>
                  <a:cubicBezTo>
                    <a:pt x="87182" y="322948"/>
                    <a:pt x="88844" y="321698"/>
                    <a:pt x="89530" y="320406"/>
                  </a:cubicBezTo>
                  <a:cubicBezTo>
                    <a:pt x="90217" y="319114"/>
                    <a:pt x="90511" y="317030"/>
                    <a:pt x="90414" y="314155"/>
                  </a:cubicBezTo>
                  <a:lnTo>
                    <a:pt x="90414" y="292419"/>
                  </a:lnTo>
                  <a:cubicBezTo>
                    <a:pt x="90375" y="290858"/>
                    <a:pt x="90852" y="289380"/>
                    <a:pt x="91846" y="287985"/>
                  </a:cubicBezTo>
                  <a:cubicBezTo>
                    <a:pt x="92839" y="286591"/>
                    <a:pt x="94582" y="285846"/>
                    <a:pt x="97073" y="285752"/>
                  </a:cubicBezTo>
                  <a:cubicBezTo>
                    <a:pt x="99448" y="285838"/>
                    <a:pt x="101158" y="286566"/>
                    <a:pt x="102201" y="287935"/>
                  </a:cubicBezTo>
                  <a:cubicBezTo>
                    <a:pt x="103244" y="289305"/>
                    <a:pt x="103755" y="290799"/>
                    <a:pt x="103732" y="292419"/>
                  </a:cubicBezTo>
                  <a:lnTo>
                    <a:pt x="103732" y="315755"/>
                  </a:lnTo>
                  <a:cubicBezTo>
                    <a:pt x="103746" y="320698"/>
                    <a:pt x="102720" y="324748"/>
                    <a:pt x="100653" y="327907"/>
                  </a:cubicBezTo>
                  <a:cubicBezTo>
                    <a:pt x="98585" y="331066"/>
                    <a:pt x="95395" y="333683"/>
                    <a:pt x="91080" y="335758"/>
                  </a:cubicBezTo>
                  <a:lnTo>
                    <a:pt x="66273" y="348014"/>
                  </a:lnTo>
                  <a:cubicBezTo>
                    <a:pt x="64030" y="349154"/>
                    <a:pt x="61779" y="350037"/>
                    <a:pt x="59520" y="350661"/>
                  </a:cubicBezTo>
                  <a:cubicBezTo>
                    <a:pt x="57261" y="351285"/>
                    <a:pt x="54844" y="351601"/>
                    <a:pt x="52268" y="351610"/>
                  </a:cubicBezTo>
                  <a:cubicBezTo>
                    <a:pt x="49417" y="351621"/>
                    <a:pt x="46883" y="351332"/>
                    <a:pt x="44665" y="350744"/>
                  </a:cubicBezTo>
                  <a:cubicBezTo>
                    <a:pt x="42448" y="350156"/>
                    <a:pt x="40047" y="349201"/>
                    <a:pt x="37463" y="347881"/>
                  </a:cubicBezTo>
                  <a:lnTo>
                    <a:pt x="12788" y="335624"/>
                  </a:lnTo>
                  <a:cubicBezTo>
                    <a:pt x="8235" y="333427"/>
                    <a:pt x="4956" y="330721"/>
                    <a:pt x="2949" y="327507"/>
                  </a:cubicBezTo>
                  <a:cubicBezTo>
                    <a:pt x="943" y="324293"/>
                    <a:pt x="-39" y="320153"/>
                    <a:pt x="3" y="315089"/>
                  </a:cubicBezTo>
                  <a:close/>
                  <a:moveTo>
                    <a:pt x="3" y="410339"/>
                  </a:moveTo>
                  <a:lnTo>
                    <a:pt x="3" y="387669"/>
                  </a:lnTo>
                  <a:cubicBezTo>
                    <a:pt x="-36" y="386108"/>
                    <a:pt x="441" y="384630"/>
                    <a:pt x="1435" y="383235"/>
                  </a:cubicBezTo>
                  <a:cubicBezTo>
                    <a:pt x="2428" y="381841"/>
                    <a:pt x="4170" y="381096"/>
                    <a:pt x="6662" y="381001"/>
                  </a:cubicBezTo>
                  <a:cubicBezTo>
                    <a:pt x="9037" y="381088"/>
                    <a:pt x="10746" y="381816"/>
                    <a:pt x="11790" y="383185"/>
                  </a:cubicBezTo>
                  <a:cubicBezTo>
                    <a:pt x="12833" y="384555"/>
                    <a:pt x="13343" y="386049"/>
                    <a:pt x="13321" y="387669"/>
                  </a:cubicBezTo>
                  <a:lnTo>
                    <a:pt x="13321" y="409939"/>
                  </a:lnTo>
                  <a:cubicBezTo>
                    <a:pt x="13238" y="412672"/>
                    <a:pt x="13538" y="414606"/>
                    <a:pt x="14222" y="415739"/>
                  </a:cubicBezTo>
                  <a:cubicBezTo>
                    <a:pt x="14905" y="416873"/>
                    <a:pt x="16472" y="418006"/>
                    <a:pt x="18923" y="419140"/>
                  </a:cubicBezTo>
                  <a:lnTo>
                    <a:pt x="42131" y="430741"/>
                  </a:lnTo>
                  <a:cubicBezTo>
                    <a:pt x="43871" y="431616"/>
                    <a:pt x="45493" y="432300"/>
                    <a:pt x="46999" y="432791"/>
                  </a:cubicBezTo>
                  <a:cubicBezTo>
                    <a:pt x="48505" y="433283"/>
                    <a:pt x="50262" y="433533"/>
                    <a:pt x="52268" y="433541"/>
                  </a:cubicBezTo>
                  <a:cubicBezTo>
                    <a:pt x="54085" y="433525"/>
                    <a:pt x="55686" y="433258"/>
                    <a:pt x="57069" y="432741"/>
                  </a:cubicBezTo>
                  <a:cubicBezTo>
                    <a:pt x="58453" y="432225"/>
                    <a:pt x="59920" y="431558"/>
                    <a:pt x="61471" y="430741"/>
                  </a:cubicBezTo>
                  <a:lnTo>
                    <a:pt x="84545" y="419406"/>
                  </a:lnTo>
                  <a:cubicBezTo>
                    <a:pt x="87182" y="418198"/>
                    <a:pt x="88844" y="416948"/>
                    <a:pt x="89530" y="415656"/>
                  </a:cubicBezTo>
                  <a:cubicBezTo>
                    <a:pt x="90217" y="414364"/>
                    <a:pt x="90511" y="412280"/>
                    <a:pt x="90414" y="409405"/>
                  </a:cubicBezTo>
                  <a:lnTo>
                    <a:pt x="90414" y="387669"/>
                  </a:lnTo>
                  <a:cubicBezTo>
                    <a:pt x="90375" y="386108"/>
                    <a:pt x="90852" y="384630"/>
                    <a:pt x="91846" y="383235"/>
                  </a:cubicBezTo>
                  <a:cubicBezTo>
                    <a:pt x="92839" y="381841"/>
                    <a:pt x="94582" y="381096"/>
                    <a:pt x="97073" y="381001"/>
                  </a:cubicBezTo>
                  <a:cubicBezTo>
                    <a:pt x="99448" y="381088"/>
                    <a:pt x="101158" y="381816"/>
                    <a:pt x="102201" y="383185"/>
                  </a:cubicBezTo>
                  <a:cubicBezTo>
                    <a:pt x="103244" y="384555"/>
                    <a:pt x="103755" y="386049"/>
                    <a:pt x="103732" y="387669"/>
                  </a:cubicBezTo>
                  <a:lnTo>
                    <a:pt x="103732" y="411005"/>
                  </a:lnTo>
                  <a:cubicBezTo>
                    <a:pt x="103746" y="415948"/>
                    <a:pt x="102720" y="419998"/>
                    <a:pt x="100653" y="423157"/>
                  </a:cubicBezTo>
                  <a:cubicBezTo>
                    <a:pt x="98585" y="426316"/>
                    <a:pt x="95395" y="428933"/>
                    <a:pt x="91080" y="431008"/>
                  </a:cubicBezTo>
                  <a:lnTo>
                    <a:pt x="66273" y="443264"/>
                  </a:lnTo>
                  <a:cubicBezTo>
                    <a:pt x="64030" y="444404"/>
                    <a:pt x="61779" y="445287"/>
                    <a:pt x="59520" y="445911"/>
                  </a:cubicBezTo>
                  <a:cubicBezTo>
                    <a:pt x="57261" y="446535"/>
                    <a:pt x="54844" y="446851"/>
                    <a:pt x="52268" y="446860"/>
                  </a:cubicBezTo>
                  <a:cubicBezTo>
                    <a:pt x="49417" y="446871"/>
                    <a:pt x="46883" y="446582"/>
                    <a:pt x="44665" y="445994"/>
                  </a:cubicBezTo>
                  <a:cubicBezTo>
                    <a:pt x="42448" y="445406"/>
                    <a:pt x="40047" y="444451"/>
                    <a:pt x="37463" y="443131"/>
                  </a:cubicBezTo>
                  <a:lnTo>
                    <a:pt x="12788" y="430874"/>
                  </a:lnTo>
                  <a:cubicBezTo>
                    <a:pt x="8235" y="428677"/>
                    <a:pt x="4956" y="425971"/>
                    <a:pt x="2949" y="422757"/>
                  </a:cubicBezTo>
                  <a:cubicBezTo>
                    <a:pt x="943" y="419542"/>
                    <a:pt x="-39" y="415403"/>
                    <a:pt x="3" y="410339"/>
                  </a:cubicBezTo>
                  <a:close/>
                  <a:moveTo>
                    <a:pt x="3" y="535451"/>
                  </a:moveTo>
                  <a:cubicBezTo>
                    <a:pt x="14" y="533076"/>
                    <a:pt x="592" y="531366"/>
                    <a:pt x="1736" y="530323"/>
                  </a:cubicBezTo>
                  <a:cubicBezTo>
                    <a:pt x="2881" y="529280"/>
                    <a:pt x="4526" y="528769"/>
                    <a:pt x="6670" y="528791"/>
                  </a:cubicBezTo>
                  <a:lnTo>
                    <a:pt x="28002" y="528791"/>
                  </a:lnTo>
                  <a:lnTo>
                    <a:pt x="78933" y="509181"/>
                  </a:lnTo>
                  <a:lnTo>
                    <a:pt x="28002" y="489570"/>
                  </a:lnTo>
                  <a:lnTo>
                    <a:pt x="6670" y="489570"/>
                  </a:lnTo>
                  <a:cubicBezTo>
                    <a:pt x="4526" y="489592"/>
                    <a:pt x="2881" y="489082"/>
                    <a:pt x="1736" y="488038"/>
                  </a:cubicBezTo>
                  <a:cubicBezTo>
                    <a:pt x="592" y="486995"/>
                    <a:pt x="14" y="485286"/>
                    <a:pt x="3" y="482911"/>
                  </a:cubicBezTo>
                  <a:cubicBezTo>
                    <a:pt x="14" y="480536"/>
                    <a:pt x="592" y="478826"/>
                    <a:pt x="1736" y="477783"/>
                  </a:cubicBezTo>
                  <a:cubicBezTo>
                    <a:pt x="2881" y="476740"/>
                    <a:pt x="4526" y="476229"/>
                    <a:pt x="6670" y="476252"/>
                  </a:cubicBezTo>
                  <a:lnTo>
                    <a:pt x="27736" y="476252"/>
                  </a:lnTo>
                  <a:cubicBezTo>
                    <a:pt x="28611" y="476243"/>
                    <a:pt x="29494" y="476293"/>
                    <a:pt x="30386" y="476401"/>
                  </a:cubicBezTo>
                  <a:cubicBezTo>
                    <a:pt x="31277" y="476510"/>
                    <a:pt x="32127" y="476726"/>
                    <a:pt x="32935" y="477051"/>
                  </a:cubicBezTo>
                  <a:lnTo>
                    <a:pt x="97866" y="502510"/>
                  </a:lnTo>
                  <a:cubicBezTo>
                    <a:pt x="99569" y="503113"/>
                    <a:pt x="100963" y="503875"/>
                    <a:pt x="102049" y="504795"/>
                  </a:cubicBezTo>
                  <a:cubicBezTo>
                    <a:pt x="103135" y="505715"/>
                    <a:pt x="103696" y="507177"/>
                    <a:pt x="103732" y="509181"/>
                  </a:cubicBezTo>
                  <a:cubicBezTo>
                    <a:pt x="103696" y="511184"/>
                    <a:pt x="103135" y="512646"/>
                    <a:pt x="102049" y="513566"/>
                  </a:cubicBezTo>
                  <a:cubicBezTo>
                    <a:pt x="100963" y="514486"/>
                    <a:pt x="99569" y="515248"/>
                    <a:pt x="97866" y="515851"/>
                  </a:cubicBezTo>
                  <a:lnTo>
                    <a:pt x="32935" y="541311"/>
                  </a:lnTo>
                  <a:cubicBezTo>
                    <a:pt x="32127" y="541635"/>
                    <a:pt x="31277" y="541852"/>
                    <a:pt x="30386" y="541960"/>
                  </a:cubicBezTo>
                  <a:cubicBezTo>
                    <a:pt x="29494" y="542068"/>
                    <a:pt x="28611" y="542118"/>
                    <a:pt x="27736" y="542110"/>
                  </a:cubicBezTo>
                  <a:lnTo>
                    <a:pt x="6670" y="542110"/>
                  </a:lnTo>
                  <a:cubicBezTo>
                    <a:pt x="4526" y="542132"/>
                    <a:pt x="2881" y="541621"/>
                    <a:pt x="1736" y="540578"/>
                  </a:cubicBezTo>
                  <a:cubicBezTo>
                    <a:pt x="592" y="539535"/>
                    <a:pt x="14" y="537826"/>
                    <a:pt x="3" y="535451"/>
                  </a:cubicBezTo>
                  <a:close/>
                  <a:moveTo>
                    <a:pt x="3" y="725942"/>
                  </a:moveTo>
                  <a:lnTo>
                    <a:pt x="3" y="680070"/>
                  </a:lnTo>
                  <a:cubicBezTo>
                    <a:pt x="83" y="676194"/>
                    <a:pt x="1354" y="673025"/>
                    <a:pt x="3815" y="670564"/>
                  </a:cubicBezTo>
                  <a:cubicBezTo>
                    <a:pt x="6276" y="668103"/>
                    <a:pt x="9445" y="666832"/>
                    <a:pt x="13321" y="666752"/>
                  </a:cubicBezTo>
                  <a:lnTo>
                    <a:pt x="38938" y="666752"/>
                  </a:lnTo>
                  <a:cubicBezTo>
                    <a:pt x="41578" y="666710"/>
                    <a:pt x="43934" y="667059"/>
                    <a:pt x="46006" y="667800"/>
                  </a:cubicBezTo>
                  <a:cubicBezTo>
                    <a:pt x="48077" y="668541"/>
                    <a:pt x="50031" y="669923"/>
                    <a:pt x="51868" y="671946"/>
                  </a:cubicBezTo>
                  <a:cubicBezTo>
                    <a:pt x="53704" y="669923"/>
                    <a:pt x="55658" y="668541"/>
                    <a:pt x="57730" y="667800"/>
                  </a:cubicBezTo>
                  <a:cubicBezTo>
                    <a:pt x="59801" y="667059"/>
                    <a:pt x="62157" y="666710"/>
                    <a:pt x="64798" y="666752"/>
                  </a:cubicBezTo>
                  <a:lnTo>
                    <a:pt x="90414" y="666752"/>
                  </a:lnTo>
                  <a:cubicBezTo>
                    <a:pt x="94290" y="666832"/>
                    <a:pt x="97459" y="668103"/>
                    <a:pt x="99920" y="670564"/>
                  </a:cubicBezTo>
                  <a:cubicBezTo>
                    <a:pt x="102381" y="673025"/>
                    <a:pt x="103652" y="676194"/>
                    <a:pt x="103732" y="680070"/>
                  </a:cubicBezTo>
                  <a:lnTo>
                    <a:pt x="103732" y="725942"/>
                  </a:lnTo>
                  <a:cubicBezTo>
                    <a:pt x="103755" y="727737"/>
                    <a:pt x="103244" y="729282"/>
                    <a:pt x="102201" y="730576"/>
                  </a:cubicBezTo>
                  <a:cubicBezTo>
                    <a:pt x="101158" y="731871"/>
                    <a:pt x="99448" y="732549"/>
                    <a:pt x="97073" y="732610"/>
                  </a:cubicBezTo>
                  <a:cubicBezTo>
                    <a:pt x="94698" y="732549"/>
                    <a:pt x="92989" y="731871"/>
                    <a:pt x="91946" y="730576"/>
                  </a:cubicBezTo>
                  <a:cubicBezTo>
                    <a:pt x="90902" y="729282"/>
                    <a:pt x="90392" y="727737"/>
                    <a:pt x="90414" y="725942"/>
                  </a:cubicBezTo>
                  <a:lnTo>
                    <a:pt x="90414" y="680070"/>
                  </a:lnTo>
                  <a:lnTo>
                    <a:pt x="68267" y="680070"/>
                  </a:lnTo>
                  <a:cubicBezTo>
                    <a:pt x="64592" y="680114"/>
                    <a:pt x="62035" y="680759"/>
                    <a:pt x="60595" y="682003"/>
                  </a:cubicBezTo>
                  <a:cubicBezTo>
                    <a:pt x="59155" y="683248"/>
                    <a:pt x="58466" y="684826"/>
                    <a:pt x="58527" y="686737"/>
                  </a:cubicBezTo>
                  <a:lnTo>
                    <a:pt x="58527" y="712874"/>
                  </a:lnTo>
                  <a:cubicBezTo>
                    <a:pt x="58549" y="714669"/>
                    <a:pt x="58038" y="716213"/>
                    <a:pt x="56995" y="717508"/>
                  </a:cubicBezTo>
                  <a:cubicBezTo>
                    <a:pt x="55952" y="718802"/>
                    <a:pt x="54243" y="719480"/>
                    <a:pt x="51868" y="719541"/>
                  </a:cubicBezTo>
                  <a:cubicBezTo>
                    <a:pt x="49493" y="719480"/>
                    <a:pt x="47783" y="718802"/>
                    <a:pt x="46740" y="717508"/>
                  </a:cubicBezTo>
                  <a:cubicBezTo>
                    <a:pt x="45697" y="716213"/>
                    <a:pt x="45186" y="714669"/>
                    <a:pt x="45208" y="712874"/>
                  </a:cubicBezTo>
                  <a:lnTo>
                    <a:pt x="45208" y="686737"/>
                  </a:lnTo>
                  <a:cubicBezTo>
                    <a:pt x="45270" y="684826"/>
                    <a:pt x="44580" y="683248"/>
                    <a:pt x="43140" y="682003"/>
                  </a:cubicBezTo>
                  <a:cubicBezTo>
                    <a:pt x="41701" y="680759"/>
                    <a:pt x="39143" y="680114"/>
                    <a:pt x="35469" y="680070"/>
                  </a:cubicBezTo>
                  <a:lnTo>
                    <a:pt x="13321" y="680070"/>
                  </a:lnTo>
                  <a:lnTo>
                    <a:pt x="13321" y="725942"/>
                  </a:lnTo>
                  <a:cubicBezTo>
                    <a:pt x="13343" y="727737"/>
                    <a:pt x="12833" y="729282"/>
                    <a:pt x="11790" y="730576"/>
                  </a:cubicBezTo>
                  <a:cubicBezTo>
                    <a:pt x="10746" y="731871"/>
                    <a:pt x="9037" y="732549"/>
                    <a:pt x="6662" y="732610"/>
                  </a:cubicBezTo>
                  <a:cubicBezTo>
                    <a:pt x="4287" y="732549"/>
                    <a:pt x="2578" y="731871"/>
                    <a:pt x="1534" y="730576"/>
                  </a:cubicBezTo>
                  <a:cubicBezTo>
                    <a:pt x="491" y="729282"/>
                    <a:pt x="-19" y="727737"/>
                    <a:pt x="3" y="725942"/>
                  </a:cubicBezTo>
                  <a:close/>
                  <a:moveTo>
                    <a:pt x="3" y="821201"/>
                  </a:moveTo>
                  <a:cubicBezTo>
                    <a:pt x="14" y="818825"/>
                    <a:pt x="592" y="817116"/>
                    <a:pt x="1736" y="816073"/>
                  </a:cubicBezTo>
                  <a:cubicBezTo>
                    <a:pt x="2881" y="815030"/>
                    <a:pt x="4526" y="814519"/>
                    <a:pt x="6670" y="814541"/>
                  </a:cubicBezTo>
                  <a:lnTo>
                    <a:pt x="28002" y="814541"/>
                  </a:lnTo>
                  <a:lnTo>
                    <a:pt x="78933" y="794931"/>
                  </a:lnTo>
                  <a:lnTo>
                    <a:pt x="28002" y="775320"/>
                  </a:lnTo>
                  <a:lnTo>
                    <a:pt x="6670" y="775320"/>
                  </a:lnTo>
                  <a:cubicBezTo>
                    <a:pt x="4526" y="775342"/>
                    <a:pt x="2881" y="774832"/>
                    <a:pt x="1736" y="773788"/>
                  </a:cubicBezTo>
                  <a:cubicBezTo>
                    <a:pt x="592" y="772745"/>
                    <a:pt x="14" y="771036"/>
                    <a:pt x="3" y="768661"/>
                  </a:cubicBezTo>
                  <a:cubicBezTo>
                    <a:pt x="14" y="766286"/>
                    <a:pt x="592" y="764576"/>
                    <a:pt x="1736" y="763533"/>
                  </a:cubicBezTo>
                  <a:cubicBezTo>
                    <a:pt x="2881" y="762490"/>
                    <a:pt x="4526" y="761979"/>
                    <a:pt x="6670" y="762001"/>
                  </a:cubicBezTo>
                  <a:lnTo>
                    <a:pt x="27736" y="762001"/>
                  </a:lnTo>
                  <a:cubicBezTo>
                    <a:pt x="28611" y="761993"/>
                    <a:pt x="29494" y="762043"/>
                    <a:pt x="30386" y="762151"/>
                  </a:cubicBezTo>
                  <a:cubicBezTo>
                    <a:pt x="31277" y="762260"/>
                    <a:pt x="32127" y="762476"/>
                    <a:pt x="32935" y="762801"/>
                  </a:cubicBezTo>
                  <a:lnTo>
                    <a:pt x="97866" y="788260"/>
                  </a:lnTo>
                  <a:cubicBezTo>
                    <a:pt x="99569" y="788863"/>
                    <a:pt x="100963" y="789625"/>
                    <a:pt x="102049" y="790545"/>
                  </a:cubicBezTo>
                  <a:cubicBezTo>
                    <a:pt x="103135" y="791465"/>
                    <a:pt x="103696" y="792927"/>
                    <a:pt x="103732" y="794931"/>
                  </a:cubicBezTo>
                  <a:cubicBezTo>
                    <a:pt x="103696" y="796934"/>
                    <a:pt x="103135" y="798396"/>
                    <a:pt x="102049" y="799316"/>
                  </a:cubicBezTo>
                  <a:cubicBezTo>
                    <a:pt x="100963" y="800236"/>
                    <a:pt x="99569" y="800998"/>
                    <a:pt x="97866" y="801601"/>
                  </a:cubicBezTo>
                  <a:lnTo>
                    <a:pt x="32935" y="827061"/>
                  </a:lnTo>
                  <a:cubicBezTo>
                    <a:pt x="32127" y="827385"/>
                    <a:pt x="31277" y="827602"/>
                    <a:pt x="30386" y="827710"/>
                  </a:cubicBezTo>
                  <a:cubicBezTo>
                    <a:pt x="29494" y="827818"/>
                    <a:pt x="28611" y="827868"/>
                    <a:pt x="27736" y="827860"/>
                  </a:cubicBezTo>
                  <a:lnTo>
                    <a:pt x="6670" y="827860"/>
                  </a:lnTo>
                  <a:cubicBezTo>
                    <a:pt x="4526" y="827882"/>
                    <a:pt x="2881" y="827371"/>
                    <a:pt x="1736" y="826328"/>
                  </a:cubicBezTo>
                  <a:cubicBezTo>
                    <a:pt x="592" y="825285"/>
                    <a:pt x="14" y="823576"/>
                    <a:pt x="3" y="821201"/>
                  </a:cubicBezTo>
                  <a:close/>
                  <a:moveTo>
                    <a:pt x="3" y="916442"/>
                  </a:moveTo>
                  <a:lnTo>
                    <a:pt x="3" y="870570"/>
                  </a:lnTo>
                  <a:cubicBezTo>
                    <a:pt x="83" y="866694"/>
                    <a:pt x="1354" y="863525"/>
                    <a:pt x="3815" y="861064"/>
                  </a:cubicBezTo>
                  <a:cubicBezTo>
                    <a:pt x="6276" y="858603"/>
                    <a:pt x="9445" y="857332"/>
                    <a:pt x="13321" y="857252"/>
                  </a:cubicBezTo>
                  <a:lnTo>
                    <a:pt x="38938" y="857252"/>
                  </a:lnTo>
                  <a:cubicBezTo>
                    <a:pt x="41578" y="857210"/>
                    <a:pt x="43934" y="857560"/>
                    <a:pt x="46006" y="858300"/>
                  </a:cubicBezTo>
                  <a:cubicBezTo>
                    <a:pt x="48077" y="859041"/>
                    <a:pt x="50031" y="860423"/>
                    <a:pt x="51868" y="862446"/>
                  </a:cubicBezTo>
                  <a:cubicBezTo>
                    <a:pt x="53704" y="860423"/>
                    <a:pt x="55658" y="859041"/>
                    <a:pt x="57730" y="858300"/>
                  </a:cubicBezTo>
                  <a:cubicBezTo>
                    <a:pt x="59801" y="857560"/>
                    <a:pt x="62157" y="857210"/>
                    <a:pt x="64798" y="857252"/>
                  </a:cubicBezTo>
                  <a:lnTo>
                    <a:pt x="90414" y="857252"/>
                  </a:lnTo>
                  <a:cubicBezTo>
                    <a:pt x="94290" y="857332"/>
                    <a:pt x="97459" y="858603"/>
                    <a:pt x="99920" y="861064"/>
                  </a:cubicBezTo>
                  <a:cubicBezTo>
                    <a:pt x="102381" y="863525"/>
                    <a:pt x="103652" y="866694"/>
                    <a:pt x="103732" y="870570"/>
                  </a:cubicBezTo>
                  <a:lnTo>
                    <a:pt x="103732" y="916442"/>
                  </a:lnTo>
                  <a:cubicBezTo>
                    <a:pt x="103755" y="918237"/>
                    <a:pt x="103244" y="919782"/>
                    <a:pt x="102201" y="921076"/>
                  </a:cubicBezTo>
                  <a:cubicBezTo>
                    <a:pt x="101158" y="922371"/>
                    <a:pt x="99448" y="923049"/>
                    <a:pt x="97073" y="923110"/>
                  </a:cubicBezTo>
                  <a:cubicBezTo>
                    <a:pt x="94698" y="923049"/>
                    <a:pt x="92989" y="922371"/>
                    <a:pt x="91946" y="921076"/>
                  </a:cubicBezTo>
                  <a:cubicBezTo>
                    <a:pt x="90902" y="919782"/>
                    <a:pt x="90392" y="918237"/>
                    <a:pt x="90414" y="916442"/>
                  </a:cubicBezTo>
                  <a:lnTo>
                    <a:pt x="90414" y="870570"/>
                  </a:lnTo>
                  <a:lnTo>
                    <a:pt x="68267" y="870570"/>
                  </a:lnTo>
                  <a:cubicBezTo>
                    <a:pt x="64592" y="870614"/>
                    <a:pt x="62035" y="871259"/>
                    <a:pt x="60595" y="872503"/>
                  </a:cubicBezTo>
                  <a:cubicBezTo>
                    <a:pt x="59155" y="873748"/>
                    <a:pt x="58466" y="875326"/>
                    <a:pt x="58527" y="877237"/>
                  </a:cubicBezTo>
                  <a:lnTo>
                    <a:pt x="58527" y="903374"/>
                  </a:lnTo>
                  <a:cubicBezTo>
                    <a:pt x="58549" y="905169"/>
                    <a:pt x="58038" y="906713"/>
                    <a:pt x="56995" y="908008"/>
                  </a:cubicBezTo>
                  <a:cubicBezTo>
                    <a:pt x="55952" y="909302"/>
                    <a:pt x="54243" y="909980"/>
                    <a:pt x="51868" y="910041"/>
                  </a:cubicBezTo>
                  <a:cubicBezTo>
                    <a:pt x="49493" y="909980"/>
                    <a:pt x="47783" y="909302"/>
                    <a:pt x="46740" y="908008"/>
                  </a:cubicBezTo>
                  <a:cubicBezTo>
                    <a:pt x="45697" y="906713"/>
                    <a:pt x="45186" y="905169"/>
                    <a:pt x="45208" y="903374"/>
                  </a:cubicBezTo>
                  <a:lnTo>
                    <a:pt x="45208" y="877237"/>
                  </a:lnTo>
                  <a:cubicBezTo>
                    <a:pt x="45270" y="875326"/>
                    <a:pt x="44580" y="873748"/>
                    <a:pt x="43140" y="872503"/>
                  </a:cubicBezTo>
                  <a:cubicBezTo>
                    <a:pt x="41701" y="871259"/>
                    <a:pt x="39143" y="870614"/>
                    <a:pt x="35469" y="870570"/>
                  </a:cubicBezTo>
                  <a:lnTo>
                    <a:pt x="13321" y="870570"/>
                  </a:lnTo>
                  <a:lnTo>
                    <a:pt x="13321" y="916442"/>
                  </a:lnTo>
                  <a:cubicBezTo>
                    <a:pt x="13343" y="918237"/>
                    <a:pt x="12833" y="919782"/>
                    <a:pt x="11790" y="921076"/>
                  </a:cubicBezTo>
                  <a:cubicBezTo>
                    <a:pt x="10746" y="922371"/>
                    <a:pt x="9037" y="923049"/>
                    <a:pt x="6662" y="923110"/>
                  </a:cubicBezTo>
                  <a:cubicBezTo>
                    <a:pt x="4287" y="923049"/>
                    <a:pt x="2578" y="922371"/>
                    <a:pt x="1534" y="921076"/>
                  </a:cubicBezTo>
                  <a:cubicBezTo>
                    <a:pt x="491" y="919782"/>
                    <a:pt x="-19" y="918237"/>
                    <a:pt x="3" y="91644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Freeform: Shape 115"/>
            <p:cNvSpPr/>
            <p:nvPr/>
          </p:nvSpPr>
          <p:spPr>
            <a:xfrm rot="5400000">
              <a:off x="4723756" y="5501771"/>
              <a:ext cx="103744" cy="256359"/>
            </a:xfrm>
            <a:custGeom>
              <a:avLst/>
              <a:gdLst/>
              <a:ahLst/>
              <a:cxnLst/>
              <a:rect l="l" t="t" r="r" b="b"/>
              <a:pathLst>
                <a:path w="103744" h="256359">
                  <a:moveTo>
                    <a:pt x="13331" y="243041"/>
                  </a:moveTo>
                  <a:lnTo>
                    <a:pt x="34150" y="243041"/>
                  </a:lnTo>
                  <a:lnTo>
                    <a:pt x="34150" y="213424"/>
                  </a:lnTo>
                  <a:cubicBezTo>
                    <a:pt x="34250" y="211390"/>
                    <a:pt x="33984" y="209322"/>
                    <a:pt x="33350" y="207221"/>
                  </a:cubicBezTo>
                  <a:cubicBezTo>
                    <a:pt x="32716" y="205120"/>
                    <a:pt x="31114" y="203986"/>
                    <a:pt x="28545" y="203819"/>
                  </a:cubicBezTo>
                  <a:lnTo>
                    <a:pt x="19337" y="203819"/>
                  </a:lnTo>
                  <a:cubicBezTo>
                    <a:pt x="16751" y="203963"/>
                    <a:pt x="15083" y="205042"/>
                    <a:pt x="14332" y="207054"/>
                  </a:cubicBezTo>
                  <a:cubicBezTo>
                    <a:pt x="13581" y="209066"/>
                    <a:pt x="13248" y="211145"/>
                    <a:pt x="13331" y="213291"/>
                  </a:cubicBezTo>
                  <a:close/>
                  <a:moveTo>
                    <a:pt x="13" y="65859"/>
                  </a:moveTo>
                  <a:lnTo>
                    <a:pt x="13" y="1"/>
                  </a:lnTo>
                  <a:lnTo>
                    <a:pt x="18132" y="1"/>
                  </a:lnTo>
                  <a:cubicBezTo>
                    <a:pt x="20276" y="-22"/>
                    <a:pt x="21921" y="489"/>
                    <a:pt x="23066" y="1532"/>
                  </a:cubicBezTo>
                  <a:cubicBezTo>
                    <a:pt x="24210" y="2576"/>
                    <a:pt x="24788" y="4285"/>
                    <a:pt x="24799" y="6660"/>
                  </a:cubicBezTo>
                  <a:cubicBezTo>
                    <a:pt x="24788" y="9035"/>
                    <a:pt x="24210" y="10744"/>
                    <a:pt x="23066" y="11787"/>
                  </a:cubicBezTo>
                  <a:cubicBezTo>
                    <a:pt x="21921" y="12831"/>
                    <a:pt x="20276" y="13341"/>
                    <a:pt x="18132" y="13319"/>
                  </a:cubicBezTo>
                  <a:lnTo>
                    <a:pt x="13331" y="13319"/>
                  </a:lnTo>
                  <a:lnTo>
                    <a:pt x="13331" y="26271"/>
                  </a:lnTo>
                  <a:lnTo>
                    <a:pt x="97075" y="26271"/>
                  </a:lnTo>
                  <a:cubicBezTo>
                    <a:pt x="99220" y="26248"/>
                    <a:pt x="100864" y="26759"/>
                    <a:pt x="102009" y="27802"/>
                  </a:cubicBezTo>
                  <a:cubicBezTo>
                    <a:pt x="103153" y="28846"/>
                    <a:pt x="103731" y="30555"/>
                    <a:pt x="103742" y="32930"/>
                  </a:cubicBezTo>
                  <a:cubicBezTo>
                    <a:pt x="103731" y="35305"/>
                    <a:pt x="103153" y="37014"/>
                    <a:pt x="102009" y="38057"/>
                  </a:cubicBezTo>
                  <a:cubicBezTo>
                    <a:pt x="100864" y="39101"/>
                    <a:pt x="99220" y="39611"/>
                    <a:pt x="97075" y="39589"/>
                  </a:cubicBezTo>
                  <a:lnTo>
                    <a:pt x="13331" y="39589"/>
                  </a:lnTo>
                  <a:lnTo>
                    <a:pt x="13331" y="52541"/>
                  </a:lnTo>
                  <a:lnTo>
                    <a:pt x="18132" y="52541"/>
                  </a:lnTo>
                  <a:cubicBezTo>
                    <a:pt x="20276" y="52518"/>
                    <a:pt x="21921" y="53029"/>
                    <a:pt x="23066" y="54072"/>
                  </a:cubicBezTo>
                  <a:cubicBezTo>
                    <a:pt x="24210" y="55115"/>
                    <a:pt x="24788" y="56825"/>
                    <a:pt x="24799" y="59200"/>
                  </a:cubicBezTo>
                  <a:cubicBezTo>
                    <a:pt x="24788" y="61575"/>
                    <a:pt x="24210" y="63284"/>
                    <a:pt x="23066" y="64327"/>
                  </a:cubicBezTo>
                  <a:cubicBezTo>
                    <a:pt x="21921" y="65371"/>
                    <a:pt x="20276" y="65881"/>
                    <a:pt x="18132" y="65859"/>
                  </a:cubicBezTo>
                  <a:close/>
                  <a:moveTo>
                    <a:pt x="13" y="142988"/>
                  </a:moveTo>
                  <a:lnTo>
                    <a:pt x="13" y="114706"/>
                  </a:lnTo>
                  <a:cubicBezTo>
                    <a:pt x="-12" y="112179"/>
                    <a:pt x="304" y="109829"/>
                    <a:pt x="962" y="107655"/>
                  </a:cubicBezTo>
                  <a:cubicBezTo>
                    <a:pt x="1619" y="105481"/>
                    <a:pt x="2768" y="103433"/>
                    <a:pt x="4408" y="101510"/>
                  </a:cubicBezTo>
                  <a:cubicBezTo>
                    <a:pt x="5984" y="99734"/>
                    <a:pt x="7893" y="98258"/>
                    <a:pt x="10135" y="97082"/>
                  </a:cubicBezTo>
                  <a:cubicBezTo>
                    <a:pt x="12378" y="95905"/>
                    <a:pt x="14688" y="95295"/>
                    <a:pt x="17066" y="95251"/>
                  </a:cubicBezTo>
                  <a:cubicBezTo>
                    <a:pt x="19256" y="95240"/>
                    <a:pt x="21078" y="95794"/>
                    <a:pt x="22534" y="96915"/>
                  </a:cubicBezTo>
                  <a:cubicBezTo>
                    <a:pt x="23990" y="98036"/>
                    <a:pt x="24746" y="99790"/>
                    <a:pt x="24802" y="102176"/>
                  </a:cubicBezTo>
                  <a:cubicBezTo>
                    <a:pt x="24774" y="104191"/>
                    <a:pt x="24196" y="105755"/>
                    <a:pt x="23068" y="106871"/>
                  </a:cubicBezTo>
                  <a:cubicBezTo>
                    <a:pt x="21940" y="107986"/>
                    <a:pt x="20428" y="108552"/>
                    <a:pt x="18533" y="108569"/>
                  </a:cubicBezTo>
                  <a:cubicBezTo>
                    <a:pt x="16332" y="108577"/>
                    <a:pt x="14898" y="109128"/>
                    <a:pt x="14232" y="110220"/>
                  </a:cubicBezTo>
                  <a:cubicBezTo>
                    <a:pt x="13565" y="111312"/>
                    <a:pt x="13264" y="112896"/>
                    <a:pt x="13331" y="114972"/>
                  </a:cubicBezTo>
                  <a:lnTo>
                    <a:pt x="13331" y="143255"/>
                  </a:lnTo>
                  <a:cubicBezTo>
                    <a:pt x="13267" y="144086"/>
                    <a:pt x="13295" y="145025"/>
                    <a:pt x="13415" y="146073"/>
                  </a:cubicBezTo>
                  <a:cubicBezTo>
                    <a:pt x="13534" y="147121"/>
                    <a:pt x="14129" y="147693"/>
                    <a:pt x="15199" y="147791"/>
                  </a:cubicBezTo>
                  <a:cubicBezTo>
                    <a:pt x="15824" y="147741"/>
                    <a:pt x="16474" y="147474"/>
                    <a:pt x="17149" y="146990"/>
                  </a:cubicBezTo>
                  <a:cubicBezTo>
                    <a:pt x="17825" y="146506"/>
                    <a:pt x="18375" y="146106"/>
                    <a:pt x="18800" y="145789"/>
                  </a:cubicBezTo>
                  <a:lnTo>
                    <a:pt x="77620" y="99912"/>
                  </a:lnTo>
                  <a:cubicBezTo>
                    <a:pt x="79315" y="98552"/>
                    <a:pt x="81026" y="97443"/>
                    <a:pt x="82755" y="96582"/>
                  </a:cubicBezTo>
                  <a:cubicBezTo>
                    <a:pt x="84483" y="95722"/>
                    <a:pt x="86462" y="95278"/>
                    <a:pt x="88690" y="95251"/>
                  </a:cubicBezTo>
                  <a:cubicBezTo>
                    <a:pt x="93689" y="95375"/>
                    <a:pt x="97446" y="97024"/>
                    <a:pt x="99963" y="100196"/>
                  </a:cubicBezTo>
                  <a:cubicBezTo>
                    <a:pt x="102480" y="103368"/>
                    <a:pt x="103740" y="107315"/>
                    <a:pt x="103742" y="112037"/>
                  </a:cubicBezTo>
                  <a:lnTo>
                    <a:pt x="103742" y="141387"/>
                  </a:lnTo>
                  <a:cubicBezTo>
                    <a:pt x="103773" y="143916"/>
                    <a:pt x="103479" y="146294"/>
                    <a:pt x="102860" y="148521"/>
                  </a:cubicBezTo>
                  <a:cubicBezTo>
                    <a:pt x="102241" y="150748"/>
                    <a:pt x="101115" y="152857"/>
                    <a:pt x="99481" y="154849"/>
                  </a:cubicBezTo>
                  <a:cubicBezTo>
                    <a:pt x="97974" y="156683"/>
                    <a:pt x="96126" y="158176"/>
                    <a:pt x="93936" y="159328"/>
                  </a:cubicBezTo>
                  <a:cubicBezTo>
                    <a:pt x="91746" y="160479"/>
                    <a:pt x="89464" y="161073"/>
                    <a:pt x="87090" y="161109"/>
                  </a:cubicBezTo>
                  <a:cubicBezTo>
                    <a:pt x="84889" y="161106"/>
                    <a:pt x="83022" y="160512"/>
                    <a:pt x="81488" y="159328"/>
                  </a:cubicBezTo>
                  <a:cubicBezTo>
                    <a:pt x="79954" y="158143"/>
                    <a:pt x="79154" y="156384"/>
                    <a:pt x="79087" y="154050"/>
                  </a:cubicBezTo>
                  <a:cubicBezTo>
                    <a:pt x="79145" y="152100"/>
                    <a:pt x="79829" y="150574"/>
                    <a:pt x="81138" y="149472"/>
                  </a:cubicBezTo>
                  <a:cubicBezTo>
                    <a:pt x="82446" y="148370"/>
                    <a:pt x="84030" y="147810"/>
                    <a:pt x="85889" y="147791"/>
                  </a:cubicBezTo>
                  <a:cubicBezTo>
                    <a:pt x="87829" y="147779"/>
                    <a:pt x="89085" y="147268"/>
                    <a:pt x="89657" y="146256"/>
                  </a:cubicBezTo>
                  <a:cubicBezTo>
                    <a:pt x="90230" y="145245"/>
                    <a:pt x="90485" y="143799"/>
                    <a:pt x="90424" y="141921"/>
                  </a:cubicBezTo>
                  <a:lnTo>
                    <a:pt x="90424" y="112971"/>
                  </a:lnTo>
                  <a:cubicBezTo>
                    <a:pt x="90482" y="112321"/>
                    <a:pt x="90466" y="111454"/>
                    <a:pt x="90374" y="110370"/>
                  </a:cubicBezTo>
                  <a:cubicBezTo>
                    <a:pt x="90282" y="109286"/>
                    <a:pt x="89765" y="108686"/>
                    <a:pt x="88824" y="108569"/>
                  </a:cubicBezTo>
                  <a:cubicBezTo>
                    <a:pt x="88246" y="108636"/>
                    <a:pt x="87568" y="108969"/>
                    <a:pt x="86790" y="109569"/>
                  </a:cubicBezTo>
                  <a:cubicBezTo>
                    <a:pt x="86011" y="110170"/>
                    <a:pt x="85400" y="110637"/>
                    <a:pt x="84956" y="110970"/>
                  </a:cubicBezTo>
                  <a:lnTo>
                    <a:pt x="26136" y="156714"/>
                  </a:lnTo>
                  <a:cubicBezTo>
                    <a:pt x="24396" y="158121"/>
                    <a:pt x="22707" y="159203"/>
                    <a:pt x="21067" y="159960"/>
                  </a:cubicBezTo>
                  <a:cubicBezTo>
                    <a:pt x="19428" y="160718"/>
                    <a:pt x="17472" y="161101"/>
                    <a:pt x="15199" y="161109"/>
                  </a:cubicBezTo>
                  <a:cubicBezTo>
                    <a:pt x="12517" y="161098"/>
                    <a:pt x="10085" y="160487"/>
                    <a:pt x="7904" y="159278"/>
                  </a:cubicBezTo>
                  <a:cubicBezTo>
                    <a:pt x="5723" y="158068"/>
                    <a:pt x="3892" y="156325"/>
                    <a:pt x="2410" y="154050"/>
                  </a:cubicBezTo>
                  <a:cubicBezTo>
                    <a:pt x="1261" y="152225"/>
                    <a:pt x="562" y="150448"/>
                    <a:pt x="312" y="148721"/>
                  </a:cubicBezTo>
                  <a:cubicBezTo>
                    <a:pt x="63" y="146995"/>
                    <a:pt x="-37" y="145083"/>
                    <a:pt x="13" y="142988"/>
                  </a:cubicBezTo>
                  <a:close/>
                  <a:moveTo>
                    <a:pt x="13" y="256359"/>
                  </a:moveTo>
                  <a:lnTo>
                    <a:pt x="13" y="211556"/>
                  </a:lnTo>
                  <a:cubicBezTo>
                    <a:pt x="76" y="206070"/>
                    <a:pt x="1814" y="201244"/>
                    <a:pt x="5225" y="197078"/>
                  </a:cubicBezTo>
                  <a:cubicBezTo>
                    <a:pt x="8636" y="192912"/>
                    <a:pt x="13340" y="190720"/>
                    <a:pt x="19337" y="190501"/>
                  </a:cubicBezTo>
                  <a:lnTo>
                    <a:pt x="28545" y="190501"/>
                  </a:lnTo>
                  <a:cubicBezTo>
                    <a:pt x="34816" y="190711"/>
                    <a:pt x="39536" y="192887"/>
                    <a:pt x="42706" y="197028"/>
                  </a:cubicBezTo>
                  <a:cubicBezTo>
                    <a:pt x="45876" y="201169"/>
                    <a:pt x="47463" y="206012"/>
                    <a:pt x="47469" y="211556"/>
                  </a:cubicBezTo>
                  <a:lnTo>
                    <a:pt x="47469" y="223830"/>
                  </a:lnTo>
                  <a:lnTo>
                    <a:pt x="90407" y="193830"/>
                  </a:lnTo>
                  <a:cubicBezTo>
                    <a:pt x="91419" y="193051"/>
                    <a:pt x="92530" y="192312"/>
                    <a:pt x="93741" y="191616"/>
                  </a:cubicBezTo>
                  <a:cubicBezTo>
                    <a:pt x="94952" y="190920"/>
                    <a:pt x="96197" y="190548"/>
                    <a:pt x="97475" y="190501"/>
                  </a:cubicBezTo>
                  <a:cubicBezTo>
                    <a:pt x="99370" y="190551"/>
                    <a:pt x="100881" y="191216"/>
                    <a:pt x="102009" y="192498"/>
                  </a:cubicBezTo>
                  <a:cubicBezTo>
                    <a:pt x="103137" y="193780"/>
                    <a:pt x="103715" y="195378"/>
                    <a:pt x="103742" y="197293"/>
                  </a:cubicBezTo>
                  <a:cubicBezTo>
                    <a:pt x="103720" y="198611"/>
                    <a:pt x="103365" y="199737"/>
                    <a:pt x="102676" y="200673"/>
                  </a:cubicBezTo>
                  <a:cubicBezTo>
                    <a:pt x="101987" y="201608"/>
                    <a:pt x="101098" y="202434"/>
                    <a:pt x="100009" y="203153"/>
                  </a:cubicBezTo>
                  <a:lnTo>
                    <a:pt x="47469" y="239972"/>
                  </a:lnTo>
                  <a:lnTo>
                    <a:pt x="47469" y="243041"/>
                  </a:lnTo>
                  <a:lnTo>
                    <a:pt x="97075" y="243041"/>
                  </a:lnTo>
                  <a:cubicBezTo>
                    <a:pt x="99220" y="243018"/>
                    <a:pt x="100864" y="243529"/>
                    <a:pt x="102009" y="244572"/>
                  </a:cubicBezTo>
                  <a:cubicBezTo>
                    <a:pt x="103153" y="245615"/>
                    <a:pt x="103731" y="247325"/>
                    <a:pt x="103742" y="249700"/>
                  </a:cubicBezTo>
                  <a:cubicBezTo>
                    <a:pt x="103731" y="252075"/>
                    <a:pt x="103153" y="253784"/>
                    <a:pt x="102009" y="254827"/>
                  </a:cubicBezTo>
                  <a:cubicBezTo>
                    <a:pt x="100864" y="255871"/>
                    <a:pt x="99220" y="256381"/>
                    <a:pt x="97075" y="25635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Shape 114"/>
            <p:cNvSpPr/>
            <p:nvPr/>
          </p:nvSpPr>
          <p:spPr>
            <a:xfrm rot="5400000">
              <a:off x="5172720" y="5805947"/>
              <a:ext cx="256358" cy="103742"/>
            </a:xfrm>
            <a:custGeom>
              <a:avLst/>
              <a:gdLst/>
              <a:ahLst/>
              <a:cxnLst/>
              <a:rect l="l" t="t" r="r" b="b"/>
              <a:pathLst>
                <a:path w="256358" h="103742">
                  <a:moveTo>
                    <a:pt x="203818" y="80813"/>
                  </a:moveTo>
                  <a:cubicBezTo>
                    <a:pt x="203726" y="84540"/>
                    <a:pt x="204343" y="87092"/>
                    <a:pt x="205669" y="88467"/>
                  </a:cubicBezTo>
                  <a:cubicBezTo>
                    <a:pt x="206995" y="89843"/>
                    <a:pt x="209579" y="90493"/>
                    <a:pt x="213423" y="90418"/>
                  </a:cubicBezTo>
                  <a:lnTo>
                    <a:pt x="243040" y="90418"/>
                  </a:lnTo>
                  <a:lnTo>
                    <a:pt x="243040" y="52530"/>
                  </a:lnTo>
                  <a:lnTo>
                    <a:pt x="213423" y="52530"/>
                  </a:lnTo>
                  <a:cubicBezTo>
                    <a:pt x="209579" y="52455"/>
                    <a:pt x="206995" y="53106"/>
                    <a:pt x="205669" y="54481"/>
                  </a:cubicBezTo>
                  <a:cubicBezTo>
                    <a:pt x="204343" y="55857"/>
                    <a:pt x="203726" y="58409"/>
                    <a:pt x="203818" y="62136"/>
                  </a:cubicBezTo>
                  <a:close/>
                  <a:moveTo>
                    <a:pt x="190500" y="80813"/>
                  </a:moveTo>
                  <a:lnTo>
                    <a:pt x="190500" y="62669"/>
                  </a:lnTo>
                  <a:cubicBezTo>
                    <a:pt x="190419" y="59323"/>
                    <a:pt x="190713" y="56311"/>
                    <a:pt x="191382" y="53633"/>
                  </a:cubicBezTo>
                  <a:cubicBezTo>
                    <a:pt x="192051" y="50956"/>
                    <a:pt x="193577" y="48280"/>
                    <a:pt x="195960" y="45605"/>
                  </a:cubicBezTo>
                  <a:cubicBezTo>
                    <a:pt x="198527" y="42775"/>
                    <a:pt x="201253" y="40977"/>
                    <a:pt x="204138" y="40211"/>
                  </a:cubicBezTo>
                  <a:cubicBezTo>
                    <a:pt x="207024" y="39445"/>
                    <a:pt x="210252" y="39112"/>
                    <a:pt x="213823" y="39212"/>
                  </a:cubicBezTo>
                  <a:lnTo>
                    <a:pt x="243040" y="39212"/>
                  </a:lnTo>
                  <a:lnTo>
                    <a:pt x="243040" y="6675"/>
                  </a:lnTo>
                  <a:cubicBezTo>
                    <a:pt x="243017" y="4530"/>
                    <a:pt x="243528" y="2885"/>
                    <a:pt x="244571" y="1741"/>
                  </a:cubicBezTo>
                  <a:cubicBezTo>
                    <a:pt x="245614" y="596"/>
                    <a:pt x="247324" y="18"/>
                    <a:pt x="249699" y="7"/>
                  </a:cubicBezTo>
                  <a:cubicBezTo>
                    <a:pt x="252074" y="18"/>
                    <a:pt x="253783" y="596"/>
                    <a:pt x="254826" y="1741"/>
                  </a:cubicBezTo>
                  <a:cubicBezTo>
                    <a:pt x="255870" y="2885"/>
                    <a:pt x="256380" y="4530"/>
                    <a:pt x="256358" y="6675"/>
                  </a:cubicBezTo>
                  <a:lnTo>
                    <a:pt x="256358" y="103737"/>
                  </a:lnTo>
                  <a:lnTo>
                    <a:pt x="212089" y="103737"/>
                  </a:lnTo>
                  <a:cubicBezTo>
                    <a:pt x="209065" y="103792"/>
                    <a:pt x="206342" y="103448"/>
                    <a:pt x="203921" y="102705"/>
                  </a:cubicBezTo>
                  <a:cubicBezTo>
                    <a:pt x="201499" y="101961"/>
                    <a:pt x="199112" y="100485"/>
                    <a:pt x="196759" y="98276"/>
                  </a:cubicBezTo>
                  <a:cubicBezTo>
                    <a:pt x="193993" y="95668"/>
                    <a:pt x="192234" y="92992"/>
                    <a:pt x="191482" y="90248"/>
                  </a:cubicBezTo>
                  <a:cubicBezTo>
                    <a:pt x="190730" y="87505"/>
                    <a:pt x="190403" y="84359"/>
                    <a:pt x="190500" y="80813"/>
                  </a:cubicBezTo>
                  <a:close/>
                  <a:moveTo>
                    <a:pt x="95250" y="97069"/>
                  </a:moveTo>
                  <a:lnTo>
                    <a:pt x="95250" y="19726"/>
                  </a:lnTo>
                  <a:cubicBezTo>
                    <a:pt x="95219" y="18051"/>
                    <a:pt x="95313" y="16834"/>
                    <a:pt x="95533" y="16076"/>
                  </a:cubicBezTo>
                  <a:cubicBezTo>
                    <a:pt x="95752" y="15317"/>
                    <a:pt x="96279" y="14267"/>
                    <a:pt x="97114" y="12926"/>
                  </a:cubicBezTo>
                  <a:lnTo>
                    <a:pt x="101776" y="4802"/>
                  </a:lnTo>
                  <a:cubicBezTo>
                    <a:pt x="102813" y="2854"/>
                    <a:pt x="103868" y="1555"/>
                    <a:pt x="104939" y="906"/>
                  </a:cubicBezTo>
                  <a:cubicBezTo>
                    <a:pt x="106011" y="257"/>
                    <a:pt x="107665" y="-43"/>
                    <a:pt x="109903" y="7"/>
                  </a:cubicBezTo>
                  <a:lnTo>
                    <a:pt x="119917" y="7"/>
                  </a:lnTo>
                  <a:cubicBezTo>
                    <a:pt x="122181" y="-54"/>
                    <a:pt x="123985" y="301"/>
                    <a:pt x="125331" y="1073"/>
                  </a:cubicBezTo>
                  <a:cubicBezTo>
                    <a:pt x="126678" y="1844"/>
                    <a:pt x="127582" y="3398"/>
                    <a:pt x="128046" y="5734"/>
                  </a:cubicBezTo>
                  <a:lnTo>
                    <a:pt x="128312" y="5734"/>
                  </a:lnTo>
                  <a:cubicBezTo>
                    <a:pt x="128775" y="3398"/>
                    <a:pt x="129680" y="1844"/>
                    <a:pt x="131026" y="1073"/>
                  </a:cubicBezTo>
                  <a:cubicBezTo>
                    <a:pt x="132372" y="301"/>
                    <a:pt x="134177" y="-54"/>
                    <a:pt x="136440" y="7"/>
                  </a:cubicBezTo>
                  <a:lnTo>
                    <a:pt x="146454" y="7"/>
                  </a:lnTo>
                  <a:cubicBezTo>
                    <a:pt x="148692" y="-43"/>
                    <a:pt x="150347" y="257"/>
                    <a:pt x="151418" y="906"/>
                  </a:cubicBezTo>
                  <a:cubicBezTo>
                    <a:pt x="152490" y="1555"/>
                    <a:pt x="153544" y="2854"/>
                    <a:pt x="154582" y="4802"/>
                  </a:cubicBezTo>
                  <a:lnTo>
                    <a:pt x="159243" y="12926"/>
                  </a:lnTo>
                  <a:cubicBezTo>
                    <a:pt x="160078" y="14267"/>
                    <a:pt x="160606" y="15317"/>
                    <a:pt x="160825" y="16076"/>
                  </a:cubicBezTo>
                  <a:cubicBezTo>
                    <a:pt x="161044" y="16834"/>
                    <a:pt x="161138" y="18051"/>
                    <a:pt x="161108" y="19726"/>
                  </a:cubicBezTo>
                  <a:lnTo>
                    <a:pt x="161108" y="97069"/>
                  </a:lnTo>
                  <a:cubicBezTo>
                    <a:pt x="161130" y="99214"/>
                    <a:pt x="160620" y="100859"/>
                    <a:pt x="159576" y="102003"/>
                  </a:cubicBezTo>
                  <a:cubicBezTo>
                    <a:pt x="158533" y="103148"/>
                    <a:pt x="156824" y="103726"/>
                    <a:pt x="154449" y="103737"/>
                  </a:cubicBezTo>
                  <a:cubicBezTo>
                    <a:pt x="152074" y="103726"/>
                    <a:pt x="150364" y="103148"/>
                    <a:pt x="149321" y="102003"/>
                  </a:cubicBezTo>
                  <a:cubicBezTo>
                    <a:pt x="148278" y="100859"/>
                    <a:pt x="147767" y="99214"/>
                    <a:pt x="147790" y="97069"/>
                  </a:cubicBezTo>
                  <a:lnTo>
                    <a:pt x="147790" y="19726"/>
                  </a:lnTo>
                  <a:lnTo>
                    <a:pt x="144184" y="13325"/>
                  </a:lnTo>
                  <a:lnTo>
                    <a:pt x="138443" y="13325"/>
                  </a:lnTo>
                  <a:lnTo>
                    <a:pt x="134838" y="19726"/>
                  </a:lnTo>
                  <a:lnTo>
                    <a:pt x="134838" y="61731"/>
                  </a:lnTo>
                  <a:cubicBezTo>
                    <a:pt x="134860" y="63868"/>
                    <a:pt x="134350" y="65696"/>
                    <a:pt x="133306" y="67215"/>
                  </a:cubicBezTo>
                  <a:cubicBezTo>
                    <a:pt x="132263" y="68735"/>
                    <a:pt x="130554" y="69530"/>
                    <a:pt x="128179" y="69599"/>
                  </a:cubicBezTo>
                  <a:cubicBezTo>
                    <a:pt x="125804" y="69530"/>
                    <a:pt x="124094" y="68735"/>
                    <a:pt x="123051" y="67215"/>
                  </a:cubicBezTo>
                  <a:cubicBezTo>
                    <a:pt x="122008" y="65696"/>
                    <a:pt x="121497" y="63868"/>
                    <a:pt x="121520" y="61731"/>
                  </a:cubicBezTo>
                  <a:lnTo>
                    <a:pt x="121520" y="19726"/>
                  </a:lnTo>
                  <a:lnTo>
                    <a:pt x="117915" y="13325"/>
                  </a:lnTo>
                  <a:lnTo>
                    <a:pt x="112173" y="13325"/>
                  </a:lnTo>
                  <a:lnTo>
                    <a:pt x="108568" y="19726"/>
                  </a:lnTo>
                  <a:lnTo>
                    <a:pt x="108568" y="97069"/>
                  </a:lnTo>
                  <a:cubicBezTo>
                    <a:pt x="108590" y="99214"/>
                    <a:pt x="108080" y="100859"/>
                    <a:pt x="107036" y="102003"/>
                  </a:cubicBezTo>
                  <a:cubicBezTo>
                    <a:pt x="105993" y="103148"/>
                    <a:pt x="104284" y="103726"/>
                    <a:pt x="101909" y="103737"/>
                  </a:cubicBezTo>
                  <a:cubicBezTo>
                    <a:pt x="99534" y="103726"/>
                    <a:pt x="97825" y="103148"/>
                    <a:pt x="96781" y="102003"/>
                  </a:cubicBezTo>
                  <a:cubicBezTo>
                    <a:pt x="95738" y="100859"/>
                    <a:pt x="95227" y="99214"/>
                    <a:pt x="95250" y="97069"/>
                  </a:cubicBezTo>
                  <a:close/>
                  <a:moveTo>
                    <a:pt x="13318" y="84413"/>
                  </a:moveTo>
                  <a:cubicBezTo>
                    <a:pt x="13463" y="86999"/>
                    <a:pt x="14541" y="88667"/>
                    <a:pt x="16553" y="89418"/>
                  </a:cubicBezTo>
                  <a:cubicBezTo>
                    <a:pt x="18565" y="90168"/>
                    <a:pt x="20644" y="90502"/>
                    <a:pt x="22790" y="90418"/>
                  </a:cubicBezTo>
                  <a:lnTo>
                    <a:pt x="52540" y="90418"/>
                  </a:lnTo>
                  <a:lnTo>
                    <a:pt x="52540" y="69599"/>
                  </a:lnTo>
                  <a:lnTo>
                    <a:pt x="22923" y="69599"/>
                  </a:lnTo>
                  <a:cubicBezTo>
                    <a:pt x="20889" y="69499"/>
                    <a:pt x="18821" y="69766"/>
                    <a:pt x="16720" y="70400"/>
                  </a:cubicBezTo>
                  <a:cubicBezTo>
                    <a:pt x="14619" y="71034"/>
                    <a:pt x="13485" y="72635"/>
                    <a:pt x="13318" y="75204"/>
                  </a:cubicBezTo>
                  <a:close/>
                  <a:moveTo>
                    <a:pt x="0" y="84413"/>
                  </a:moveTo>
                  <a:lnTo>
                    <a:pt x="0" y="75204"/>
                  </a:lnTo>
                  <a:cubicBezTo>
                    <a:pt x="210" y="68934"/>
                    <a:pt x="2386" y="64213"/>
                    <a:pt x="6527" y="61044"/>
                  </a:cubicBezTo>
                  <a:cubicBezTo>
                    <a:pt x="10668" y="57874"/>
                    <a:pt x="15511" y="56286"/>
                    <a:pt x="21056" y="56281"/>
                  </a:cubicBezTo>
                  <a:lnTo>
                    <a:pt x="33329" y="56281"/>
                  </a:lnTo>
                  <a:lnTo>
                    <a:pt x="3329" y="13342"/>
                  </a:lnTo>
                  <a:cubicBezTo>
                    <a:pt x="2550" y="12331"/>
                    <a:pt x="1812" y="11220"/>
                    <a:pt x="1115" y="10008"/>
                  </a:cubicBezTo>
                  <a:cubicBezTo>
                    <a:pt x="419" y="8797"/>
                    <a:pt x="47" y="7552"/>
                    <a:pt x="0" y="6275"/>
                  </a:cubicBezTo>
                  <a:cubicBezTo>
                    <a:pt x="50" y="4380"/>
                    <a:pt x="716" y="2869"/>
                    <a:pt x="1997" y="1741"/>
                  </a:cubicBezTo>
                  <a:cubicBezTo>
                    <a:pt x="3279" y="613"/>
                    <a:pt x="4878" y="35"/>
                    <a:pt x="6792" y="7"/>
                  </a:cubicBezTo>
                  <a:cubicBezTo>
                    <a:pt x="8110" y="29"/>
                    <a:pt x="9236" y="385"/>
                    <a:pt x="10172" y="1074"/>
                  </a:cubicBezTo>
                  <a:cubicBezTo>
                    <a:pt x="11107" y="1763"/>
                    <a:pt x="11933" y="2652"/>
                    <a:pt x="12652" y="3741"/>
                  </a:cubicBezTo>
                  <a:lnTo>
                    <a:pt x="49471" y="56281"/>
                  </a:lnTo>
                  <a:lnTo>
                    <a:pt x="52540" y="56281"/>
                  </a:lnTo>
                  <a:lnTo>
                    <a:pt x="52540" y="6675"/>
                  </a:lnTo>
                  <a:cubicBezTo>
                    <a:pt x="52517" y="4530"/>
                    <a:pt x="53028" y="2885"/>
                    <a:pt x="54071" y="1741"/>
                  </a:cubicBezTo>
                  <a:cubicBezTo>
                    <a:pt x="55114" y="596"/>
                    <a:pt x="56824" y="18"/>
                    <a:pt x="59199" y="7"/>
                  </a:cubicBezTo>
                  <a:cubicBezTo>
                    <a:pt x="61574" y="18"/>
                    <a:pt x="63283" y="596"/>
                    <a:pt x="64326" y="1741"/>
                  </a:cubicBezTo>
                  <a:cubicBezTo>
                    <a:pt x="65370" y="2885"/>
                    <a:pt x="65880" y="4530"/>
                    <a:pt x="65858" y="6675"/>
                  </a:cubicBezTo>
                  <a:lnTo>
                    <a:pt x="65858" y="103737"/>
                  </a:lnTo>
                  <a:lnTo>
                    <a:pt x="21056" y="103737"/>
                  </a:lnTo>
                  <a:cubicBezTo>
                    <a:pt x="15569" y="103673"/>
                    <a:pt x="10743" y="101936"/>
                    <a:pt x="6577" y="98524"/>
                  </a:cubicBezTo>
                  <a:cubicBezTo>
                    <a:pt x="2411" y="95113"/>
                    <a:pt x="219" y="90409"/>
                    <a:pt x="0" y="8441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Shape 121"/>
            <p:cNvSpPr/>
            <p:nvPr/>
          </p:nvSpPr>
          <p:spPr>
            <a:xfrm rot="5400000">
              <a:off x="5693490"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Shape 120"/>
            <p:cNvSpPr/>
            <p:nvPr/>
          </p:nvSpPr>
          <p:spPr>
            <a:xfrm rot="5400000">
              <a:off x="6636465"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Freeform: Shape 119"/>
            <p:cNvSpPr/>
            <p:nvPr/>
          </p:nvSpPr>
          <p:spPr>
            <a:xfrm rot="5400000">
              <a:off x="7565104"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7" y="274825"/>
                  </a:lnTo>
                  <a:cubicBezTo>
                    <a:pt x="86141" y="274787"/>
                    <a:pt x="77540" y="266186"/>
                    <a:pt x="77503" y="249020"/>
                  </a:cubicBezTo>
                  <a:lnTo>
                    <a:pt x="77503" y="184756"/>
                  </a:lnTo>
                  <a:lnTo>
                    <a:pt x="22839" y="184756"/>
                  </a:lnTo>
                  <a:lnTo>
                    <a:pt x="22839" y="263409"/>
                  </a:lnTo>
                  <a:cubicBezTo>
                    <a:pt x="22877" y="266482"/>
                    <a:pt x="22001" y="269126"/>
                    <a:pt x="20213" y="271343"/>
                  </a:cubicBezTo>
                  <a:cubicBezTo>
                    <a:pt x="18424" y="273559"/>
                    <a:pt x="15494" y="274720"/>
                    <a:pt x="11422" y="274825"/>
                  </a:cubicBezTo>
                  <a:cubicBezTo>
                    <a:pt x="7351" y="274720"/>
                    <a:pt x="4421" y="273559"/>
                    <a:pt x="2632" y="271343"/>
                  </a:cubicBezTo>
                  <a:cubicBezTo>
                    <a:pt x="844" y="269126"/>
                    <a:pt x="-31" y="266482"/>
                    <a:pt x="7" y="263409"/>
                  </a:cubicBezTo>
                  <a:close/>
                  <a:moveTo>
                    <a:pt x="7" y="425320"/>
                  </a:moveTo>
                  <a:lnTo>
                    <a:pt x="7" y="335280"/>
                  </a:lnTo>
                  <a:cubicBezTo>
                    <a:pt x="-31" y="332203"/>
                    <a:pt x="844" y="329555"/>
                    <a:pt x="2632" y="327336"/>
                  </a:cubicBezTo>
                  <a:cubicBezTo>
                    <a:pt x="4421" y="325117"/>
                    <a:pt x="7351" y="323955"/>
                    <a:pt x="11422" y="323850"/>
                  </a:cubicBezTo>
                  <a:cubicBezTo>
                    <a:pt x="15494" y="323955"/>
                    <a:pt x="18424" y="325117"/>
                    <a:pt x="20213" y="327336"/>
                  </a:cubicBezTo>
                  <a:cubicBezTo>
                    <a:pt x="22001" y="329555"/>
                    <a:pt x="22876" y="332203"/>
                    <a:pt x="22838" y="335280"/>
                  </a:cubicBezTo>
                  <a:lnTo>
                    <a:pt x="22838" y="368884"/>
                  </a:lnTo>
                  <a:lnTo>
                    <a:pt x="154998" y="368884"/>
                  </a:lnTo>
                  <a:lnTo>
                    <a:pt x="154998" y="335280"/>
                  </a:lnTo>
                  <a:cubicBezTo>
                    <a:pt x="154959" y="332203"/>
                    <a:pt x="155835" y="329555"/>
                    <a:pt x="157623" y="327336"/>
                  </a:cubicBezTo>
                  <a:cubicBezTo>
                    <a:pt x="159412" y="325117"/>
                    <a:pt x="162342" y="323955"/>
                    <a:pt x="166413" y="323850"/>
                  </a:cubicBezTo>
                  <a:cubicBezTo>
                    <a:pt x="170485" y="323955"/>
                    <a:pt x="173415" y="325117"/>
                    <a:pt x="175203" y="327336"/>
                  </a:cubicBezTo>
                  <a:cubicBezTo>
                    <a:pt x="176992" y="329555"/>
                    <a:pt x="177867" y="332203"/>
                    <a:pt x="177829" y="335280"/>
                  </a:cubicBezTo>
                  <a:lnTo>
                    <a:pt x="177829" y="425320"/>
                  </a:lnTo>
                  <a:cubicBezTo>
                    <a:pt x="177867" y="428396"/>
                    <a:pt x="176992" y="431044"/>
                    <a:pt x="175203" y="433264"/>
                  </a:cubicBezTo>
                  <a:cubicBezTo>
                    <a:pt x="173415" y="435483"/>
                    <a:pt x="170485" y="436645"/>
                    <a:pt x="166413" y="436750"/>
                  </a:cubicBezTo>
                  <a:cubicBezTo>
                    <a:pt x="162342" y="436645"/>
                    <a:pt x="159412" y="435483"/>
                    <a:pt x="157623" y="433264"/>
                  </a:cubicBezTo>
                  <a:cubicBezTo>
                    <a:pt x="155835" y="431044"/>
                    <a:pt x="154959" y="428396"/>
                    <a:pt x="154998" y="425320"/>
                  </a:cubicBezTo>
                  <a:lnTo>
                    <a:pt x="154998" y="391715"/>
                  </a:lnTo>
                  <a:lnTo>
                    <a:pt x="22838" y="391715"/>
                  </a:lnTo>
                  <a:lnTo>
                    <a:pt x="22838" y="425320"/>
                  </a:lnTo>
                  <a:cubicBezTo>
                    <a:pt x="22876" y="428396"/>
                    <a:pt x="22001" y="431044"/>
                    <a:pt x="20213" y="433264"/>
                  </a:cubicBezTo>
                  <a:cubicBezTo>
                    <a:pt x="18424" y="435483"/>
                    <a:pt x="15494" y="436645"/>
                    <a:pt x="11422" y="436750"/>
                  </a:cubicBezTo>
                  <a:cubicBezTo>
                    <a:pt x="7351" y="436645"/>
                    <a:pt x="4421" y="435483"/>
                    <a:pt x="2632"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Freeform: Shape 144"/>
            <p:cNvSpPr/>
            <p:nvPr/>
          </p:nvSpPr>
          <p:spPr>
            <a:xfrm rot="5400000">
              <a:off x="4725083" y="4174178"/>
              <a:ext cx="177830" cy="274825"/>
            </a:xfrm>
            <a:custGeom>
              <a:avLst/>
              <a:gdLst/>
              <a:ahLst/>
              <a:cxnLst/>
              <a:rect l="l" t="t" r="r" b="b"/>
              <a:pathLst>
                <a:path w="177830" h="274825">
                  <a:moveTo>
                    <a:pt x="100329" y="90068"/>
                  </a:moveTo>
                  <a:lnTo>
                    <a:pt x="154993" y="90068"/>
                  </a:lnTo>
                  <a:lnTo>
                    <a:pt x="154993" y="22831"/>
                  </a:lnTo>
                  <a:lnTo>
                    <a:pt x="100329" y="22831"/>
                  </a:lnTo>
                  <a:close/>
                  <a:moveTo>
                    <a:pt x="22833" y="67208"/>
                  </a:moveTo>
                  <a:lnTo>
                    <a:pt x="77497" y="67208"/>
                  </a:lnTo>
                  <a:lnTo>
                    <a:pt x="77497" y="45691"/>
                  </a:lnTo>
                  <a:lnTo>
                    <a:pt x="22833" y="45691"/>
                  </a:lnTo>
                  <a:close/>
                  <a:moveTo>
                    <a:pt x="22833" y="229590"/>
                  </a:moveTo>
                  <a:lnTo>
                    <a:pt x="154993" y="229590"/>
                  </a:lnTo>
                  <a:lnTo>
                    <a:pt x="154993" y="225244"/>
                  </a:lnTo>
                  <a:cubicBezTo>
                    <a:pt x="155121" y="220631"/>
                    <a:pt x="154578" y="217276"/>
                    <a:pt x="153363" y="215179"/>
                  </a:cubicBezTo>
                  <a:cubicBezTo>
                    <a:pt x="152149" y="213083"/>
                    <a:pt x="149491" y="211100"/>
                    <a:pt x="145389" y="209232"/>
                  </a:cubicBezTo>
                  <a:lnTo>
                    <a:pt x="104690" y="189102"/>
                  </a:lnTo>
                  <a:cubicBezTo>
                    <a:pt x="102127" y="187820"/>
                    <a:pt x="99707" y="186782"/>
                    <a:pt x="97430" y="185986"/>
                  </a:cubicBezTo>
                  <a:cubicBezTo>
                    <a:pt x="95153" y="185190"/>
                    <a:pt x="92619" y="184780"/>
                    <a:pt x="89828" y="184756"/>
                  </a:cubicBezTo>
                  <a:cubicBezTo>
                    <a:pt x="86060" y="184794"/>
                    <a:pt x="82792" y="185347"/>
                    <a:pt x="80024" y="186415"/>
                  </a:cubicBezTo>
                  <a:cubicBezTo>
                    <a:pt x="77257" y="187482"/>
                    <a:pt x="74275" y="188835"/>
                    <a:pt x="71078" y="190475"/>
                  </a:cubicBezTo>
                  <a:lnTo>
                    <a:pt x="32437" y="209461"/>
                  </a:lnTo>
                  <a:cubicBezTo>
                    <a:pt x="27735" y="211629"/>
                    <a:pt x="24906" y="213812"/>
                    <a:pt x="23948" y="216009"/>
                  </a:cubicBezTo>
                  <a:cubicBezTo>
                    <a:pt x="22990" y="218206"/>
                    <a:pt x="22619" y="221818"/>
                    <a:pt x="22833" y="226845"/>
                  </a:cubicBezTo>
                  <a:close/>
                  <a:moveTo>
                    <a:pt x="2" y="78624"/>
                  </a:moveTo>
                  <a:lnTo>
                    <a:pt x="2" y="34276"/>
                  </a:lnTo>
                  <a:cubicBezTo>
                    <a:pt x="106" y="30404"/>
                    <a:pt x="1267" y="27531"/>
                    <a:pt x="3484" y="25657"/>
                  </a:cubicBezTo>
                  <a:cubicBezTo>
                    <a:pt x="5700" y="23783"/>
                    <a:pt x="8345" y="22850"/>
                    <a:pt x="11417" y="22860"/>
                  </a:cubicBezTo>
                  <a:lnTo>
                    <a:pt x="77497" y="22860"/>
                  </a:lnTo>
                  <a:cubicBezTo>
                    <a:pt x="77521" y="19321"/>
                    <a:pt x="78101" y="16168"/>
                    <a:pt x="79238" y="13401"/>
                  </a:cubicBezTo>
                  <a:cubicBezTo>
                    <a:pt x="80375" y="10633"/>
                    <a:pt x="81925" y="8221"/>
                    <a:pt x="83890" y="6164"/>
                  </a:cubicBezTo>
                  <a:cubicBezTo>
                    <a:pt x="85840" y="4110"/>
                    <a:pt x="88218" y="2568"/>
                    <a:pt x="91025" y="1541"/>
                  </a:cubicBezTo>
                  <a:cubicBezTo>
                    <a:pt x="93831" y="514"/>
                    <a:pt x="97009" y="0"/>
                    <a:pt x="100558" y="0"/>
                  </a:cubicBezTo>
                  <a:lnTo>
                    <a:pt x="154993" y="0"/>
                  </a:lnTo>
                  <a:cubicBezTo>
                    <a:pt x="162037" y="66"/>
                    <a:pt x="167583" y="2102"/>
                    <a:pt x="171631" y="6107"/>
                  </a:cubicBezTo>
                  <a:cubicBezTo>
                    <a:pt x="175679" y="10112"/>
                    <a:pt x="177743" y="15687"/>
                    <a:pt x="177824" y="22831"/>
                  </a:cubicBezTo>
                  <a:lnTo>
                    <a:pt x="177824" y="90068"/>
                  </a:lnTo>
                  <a:cubicBezTo>
                    <a:pt x="177743" y="97213"/>
                    <a:pt x="175679" y="102787"/>
                    <a:pt x="171631" y="106792"/>
                  </a:cubicBezTo>
                  <a:cubicBezTo>
                    <a:pt x="167583" y="110797"/>
                    <a:pt x="162037" y="112833"/>
                    <a:pt x="154993" y="112900"/>
                  </a:cubicBezTo>
                  <a:lnTo>
                    <a:pt x="100558" y="112900"/>
                  </a:lnTo>
                  <a:cubicBezTo>
                    <a:pt x="97009" y="112900"/>
                    <a:pt x="93831" y="112386"/>
                    <a:pt x="91025" y="111359"/>
                  </a:cubicBezTo>
                  <a:cubicBezTo>
                    <a:pt x="88218" y="110331"/>
                    <a:pt x="85840" y="108790"/>
                    <a:pt x="83890" y="106735"/>
                  </a:cubicBezTo>
                  <a:cubicBezTo>
                    <a:pt x="81925" y="104686"/>
                    <a:pt x="80375" y="102278"/>
                    <a:pt x="79238" y="99511"/>
                  </a:cubicBezTo>
                  <a:cubicBezTo>
                    <a:pt x="78101" y="96745"/>
                    <a:pt x="77521" y="93587"/>
                    <a:pt x="77497" y="90040"/>
                  </a:cubicBezTo>
                  <a:lnTo>
                    <a:pt x="11417" y="90040"/>
                  </a:lnTo>
                  <a:cubicBezTo>
                    <a:pt x="8345" y="90049"/>
                    <a:pt x="5700" y="89117"/>
                    <a:pt x="3484" y="87243"/>
                  </a:cubicBezTo>
                  <a:cubicBezTo>
                    <a:pt x="1267" y="85369"/>
                    <a:pt x="106" y="82496"/>
                    <a:pt x="2" y="78624"/>
                  </a:cubicBezTo>
                  <a:close/>
                  <a:moveTo>
                    <a:pt x="2" y="261566"/>
                  </a:moveTo>
                  <a:lnTo>
                    <a:pt x="2" y="223414"/>
                  </a:lnTo>
                  <a:cubicBezTo>
                    <a:pt x="-17" y="214655"/>
                    <a:pt x="1847" y="207640"/>
                    <a:pt x="5595" y="202370"/>
                  </a:cubicBezTo>
                  <a:cubicBezTo>
                    <a:pt x="9344" y="197099"/>
                    <a:pt x="15089" y="192600"/>
                    <a:pt x="22833" y="188874"/>
                  </a:cubicBezTo>
                  <a:lnTo>
                    <a:pt x="63076" y="168774"/>
                  </a:lnTo>
                  <a:cubicBezTo>
                    <a:pt x="67625" y="166491"/>
                    <a:pt x="71903" y="164779"/>
                    <a:pt x="75909" y="163637"/>
                  </a:cubicBezTo>
                  <a:cubicBezTo>
                    <a:pt x="79915" y="162496"/>
                    <a:pt x="84478" y="161925"/>
                    <a:pt x="89599" y="161925"/>
                  </a:cubicBezTo>
                  <a:cubicBezTo>
                    <a:pt x="94134" y="161944"/>
                    <a:pt x="98440" y="162534"/>
                    <a:pt x="102518" y="163694"/>
                  </a:cubicBezTo>
                  <a:cubicBezTo>
                    <a:pt x="106595" y="164855"/>
                    <a:pt x="110673" y="166472"/>
                    <a:pt x="114750" y="168546"/>
                  </a:cubicBezTo>
                  <a:lnTo>
                    <a:pt x="156362" y="189331"/>
                  </a:lnTo>
                  <a:cubicBezTo>
                    <a:pt x="164349" y="193225"/>
                    <a:pt x="169952" y="198019"/>
                    <a:pt x="173172" y="203714"/>
                  </a:cubicBezTo>
                  <a:cubicBezTo>
                    <a:pt x="176392" y="209408"/>
                    <a:pt x="177943" y="216661"/>
                    <a:pt x="177824" y="225473"/>
                  </a:cubicBezTo>
                  <a:lnTo>
                    <a:pt x="177824" y="263395"/>
                  </a:lnTo>
                  <a:cubicBezTo>
                    <a:pt x="177862" y="266471"/>
                    <a:pt x="176987" y="269119"/>
                    <a:pt x="175198" y="271339"/>
                  </a:cubicBezTo>
                  <a:cubicBezTo>
                    <a:pt x="173410" y="273558"/>
                    <a:pt x="170480" y="274720"/>
                    <a:pt x="166408" y="274825"/>
                  </a:cubicBezTo>
                  <a:cubicBezTo>
                    <a:pt x="162337" y="274720"/>
                    <a:pt x="159407" y="273558"/>
                    <a:pt x="157618" y="271339"/>
                  </a:cubicBezTo>
                  <a:cubicBezTo>
                    <a:pt x="155830" y="269119"/>
                    <a:pt x="154954" y="266471"/>
                    <a:pt x="154993" y="263395"/>
                  </a:cubicBezTo>
                  <a:lnTo>
                    <a:pt x="154993" y="252422"/>
                  </a:lnTo>
                  <a:lnTo>
                    <a:pt x="22833" y="252422"/>
                  </a:lnTo>
                  <a:lnTo>
                    <a:pt x="22833" y="260880"/>
                  </a:lnTo>
                  <a:cubicBezTo>
                    <a:pt x="22900" y="264761"/>
                    <a:pt x="22082" y="268029"/>
                    <a:pt x="20379" y="270681"/>
                  </a:cubicBezTo>
                  <a:cubicBezTo>
                    <a:pt x="18676" y="273334"/>
                    <a:pt x="15689" y="274715"/>
                    <a:pt x="11417" y="274825"/>
                  </a:cubicBezTo>
                  <a:cubicBezTo>
                    <a:pt x="7346" y="274715"/>
                    <a:pt x="4416" y="273391"/>
                    <a:pt x="2627" y="270853"/>
                  </a:cubicBezTo>
                  <a:cubicBezTo>
                    <a:pt x="839" y="268314"/>
                    <a:pt x="-36" y="265219"/>
                    <a:pt x="2" y="26156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Freeform: Shape 143"/>
            <p:cNvSpPr/>
            <p:nvPr/>
          </p:nvSpPr>
          <p:spPr>
            <a:xfrm rot="5400000">
              <a:off x="5612549" y="4174157"/>
              <a:ext cx="177830" cy="274867"/>
            </a:xfrm>
            <a:custGeom>
              <a:avLst/>
              <a:gdLst/>
              <a:ahLst/>
              <a:cxnLst/>
              <a:rect l="l" t="t" r="r" b="b"/>
              <a:pathLst>
                <a:path w="177830" h="274867">
                  <a:moveTo>
                    <a:pt x="22833" y="229632"/>
                  </a:moveTo>
                  <a:lnTo>
                    <a:pt x="154993" y="229632"/>
                  </a:lnTo>
                  <a:lnTo>
                    <a:pt x="154993" y="225286"/>
                  </a:lnTo>
                  <a:cubicBezTo>
                    <a:pt x="155121" y="220673"/>
                    <a:pt x="154578" y="217318"/>
                    <a:pt x="153363" y="215221"/>
                  </a:cubicBezTo>
                  <a:cubicBezTo>
                    <a:pt x="152149" y="213125"/>
                    <a:pt x="149491" y="211142"/>
                    <a:pt x="145389" y="209274"/>
                  </a:cubicBezTo>
                  <a:lnTo>
                    <a:pt x="104690" y="189144"/>
                  </a:lnTo>
                  <a:cubicBezTo>
                    <a:pt x="102127" y="187862"/>
                    <a:pt x="99707" y="186824"/>
                    <a:pt x="97430" y="186028"/>
                  </a:cubicBezTo>
                  <a:cubicBezTo>
                    <a:pt x="95153" y="185232"/>
                    <a:pt x="92619" y="184822"/>
                    <a:pt x="89828" y="184798"/>
                  </a:cubicBezTo>
                  <a:cubicBezTo>
                    <a:pt x="86060" y="184836"/>
                    <a:pt x="82792" y="185389"/>
                    <a:pt x="80024" y="186457"/>
                  </a:cubicBezTo>
                  <a:cubicBezTo>
                    <a:pt x="77257" y="187524"/>
                    <a:pt x="74275" y="188877"/>
                    <a:pt x="71078" y="190517"/>
                  </a:cubicBezTo>
                  <a:lnTo>
                    <a:pt x="32437" y="209503"/>
                  </a:lnTo>
                  <a:cubicBezTo>
                    <a:pt x="27735" y="211671"/>
                    <a:pt x="24906" y="213854"/>
                    <a:pt x="23948" y="216051"/>
                  </a:cubicBezTo>
                  <a:cubicBezTo>
                    <a:pt x="22990" y="218248"/>
                    <a:pt x="22619" y="221860"/>
                    <a:pt x="22833" y="226887"/>
                  </a:cubicBezTo>
                  <a:close/>
                  <a:moveTo>
                    <a:pt x="2" y="101526"/>
                  </a:moveTo>
                  <a:lnTo>
                    <a:pt x="2" y="42"/>
                  </a:lnTo>
                  <a:lnTo>
                    <a:pt x="66267" y="42"/>
                  </a:lnTo>
                  <a:cubicBezTo>
                    <a:pt x="70025" y="-101"/>
                    <a:pt x="72739" y="127"/>
                    <a:pt x="74411" y="727"/>
                  </a:cubicBezTo>
                  <a:cubicBezTo>
                    <a:pt x="76083" y="1326"/>
                    <a:pt x="78169" y="3153"/>
                    <a:pt x="80669" y="6206"/>
                  </a:cubicBezTo>
                  <a:lnTo>
                    <a:pt x="108330" y="38210"/>
                  </a:lnTo>
                  <a:cubicBezTo>
                    <a:pt x="110701" y="41080"/>
                    <a:pt x="112644" y="42893"/>
                    <a:pt x="114159" y="43646"/>
                  </a:cubicBezTo>
                  <a:cubicBezTo>
                    <a:pt x="115673" y="44400"/>
                    <a:pt x="118302" y="44724"/>
                    <a:pt x="122046" y="44619"/>
                  </a:cubicBezTo>
                  <a:lnTo>
                    <a:pt x="166394" y="44619"/>
                  </a:lnTo>
                  <a:cubicBezTo>
                    <a:pt x="170071" y="44581"/>
                    <a:pt x="172890" y="45456"/>
                    <a:pt x="174852" y="47244"/>
                  </a:cubicBezTo>
                  <a:cubicBezTo>
                    <a:pt x="176814" y="49033"/>
                    <a:pt x="177805" y="51963"/>
                    <a:pt x="177824" y="56035"/>
                  </a:cubicBezTo>
                  <a:cubicBezTo>
                    <a:pt x="177805" y="60106"/>
                    <a:pt x="176814" y="63036"/>
                    <a:pt x="174852" y="64825"/>
                  </a:cubicBezTo>
                  <a:cubicBezTo>
                    <a:pt x="172890" y="66613"/>
                    <a:pt x="170071" y="67488"/>
                    <a:pt x="166394" y="67450"/>
                  </a:cubicBezTo>
                  <a:lnTo>
                    <a:pt x="111301" y="67450"/>
                  </a:lnTo>
                  <a:cubicBezTo>
                    <a:pt x="107763" y="67560"/>
                    <a:pt x="105239" y="67284"/>
                    <a:pt x="103729" y="66623"/>
                  </a:cubicBezTo>
                  <a:cubicBezTo>
                    <a:pt x="102219" y="65961"/>
                    <a:pt x="100324" y="64259"/>
                    <a:pt x="98043" y="61514"/>
                  </a:cubicBezTo>
                  <a:lnTo>
                    <a:pt x="70839" y="29969"/>
                  </a:lnTo>
                  <a:cubicBezTo>
                    <a:pt x="67882" y="26369"/>
                    <a:pt x="65567" y="24243"/>
                    <a:pt x="63895" y="23589"/>
                  </a:cubicBezTo>
                  <a:cubicBezTo>
                    <a:pt x="62224" y="22936"/>
                    <a:pt x="59052" y="22697"/>
                    <a:pt x="54380" y="22873"/>
                  </a:cubicBezTo>
                  <a:lnTo>
                    <a:pt x="22833" y="22873"/>
                  </a:lnTo>
                  <a:lnTo>
                    <a:pt x="22833" y="90110"/>
                  </a:lnTo>
                  <a:cubicBezTo>
                    <a:pt x="25510" y="90129"/>
                    <a:pt x="28043" y="91119"/>
                    <a:pt x="30434" y="93078"/>
                  </a:cubicBezTo>
                  <a:cubicBezTo>
                    <a:pt x="32825" y="95038"/>
                    <a:pt x="34101" y="97854"/>
                    <a:pt x="34263" y="101526"/>
                  </a:cubicBezTo>
                  <a:cubicBezTo>
                    <a:pt x="34101" y="105198"/>
                    <a:pt x="32825" y="108014"/>
                    <a:pt x="30434" y="109974"/>
                  </a:cubicBezTo>
                  <a:cubicBezTo>
                    <a:pt x="28043" y="111933"/>
                    <a:pt x="25510" y="112923"/>
                    <a:pt x="22833" y="112942"/>
                  </a:cubicBezTo>
                  <a:lnTo>
                    <a:pt x="11417" y="112942"/>
                  </a:lnTo>
                  <a:cubicBezTo>
                    <a:pt x="8744" y="112923"/>
                    <a:pt x="6214" y="111933"/>
                    <a:pt x="3826" y="109974"/>
                  </a:cubicBezTo>
                  <a:cubicBezTo>
                    <a:pt x="1438" y="108014"/>
                    <a:pt x="163" y="105198"/>
                    <a:pt x="2" y="101526"/>
                  </a:cubicBezTo>
                  <a:close/>
                  <a:moveTo>
                    <a:pt x="2" y="261608"/>
                  </a:moveTo>
                  <a:lnTo>
                    <a:pt x="2" y="223456"/>
                  </a:lnTo>
                  <a:cubicBezTo>
                    <a:pt x="-17" y="214697"/>
                    <a:pt x="1847" y="207682"/>
                    <a:pt x="5595" y="202412"/>
                  </a:cubicBezTo>
                  <a:cubicBezTo>
                    <a:pt x="9344" y="197141"/>
                    <a:pt x="15089" y="192642"/>
                    <a:pt x="22833" y="188916"/>
                  </a:cubicBezTo>
                  <a:lnTo>
                    <a:pt x="63076" y="168816"/>
                  </a:lnTo>
                  <a:cubicBezTo>
                    <a:pt x="67625" y="166533"/>
                    <a:pt x="71903" y="164821"/>
                    <a:pt x="75909" y="163679"/>
                  </a:cubicBezTo>
                  <a:cubicBezTo>
                    <a:pt x="79915" y="162538"/>
                    <a:pt x="84478" y="161967"/>
                    <a:pt x="89599" y="161967"/>
                  </a:cubicBezTo>
                  <a:cubicBezTo>
                    <a:pt x="94134" y="161986"/>
                    <a:pt x="98440" y="162576"/>
                    <a:pt x="102518" y="163736"/>
                  </a:cubicBezTo>
                  <a:cubicBezTo>
                    <a:pt x="106595" y="164897"/>
                    <a:pt x="110673" y="166514"/>
                    <a:pt x="114750" y="168588"/>
                  </a:cubicBezTo>
                  <a:lnTo>
                    <a:pt x="156362" y="189373"/>
                  </a:lnTo>
                  <a:cubicBezTo>
                    <a:pt x="164349" y="193267"/>
                    <a:pt x="169952" y="198061"/>
                    <a:pt x="173172" y="203756"/>
                  </a:cubicBezTo>
                  <a:cubicBezTo>
                    <a:pt x="176392" y="209450"/>
                    <a:pt x="177943" y="216704"/>
                    <a:pt x="177824" y="225515"/>
                  </a:cubicBezTo>
                  <a:lnTo>
                    <a:pt x="177824" y="263437"/>
                  </a:lnTo>
                  <a:cubicBezTo>
                    <a:pt x="177862" y="266513"/>
                    <a:pt x="176987" y="269161"/>
                    <a:pt x="175198" y="271381"/>
                  </a:cubicBezTo>
                  <a:cubicBezTo>
                    <a:pt x="173410" y="273600"/>
                    <a:pt x="170480" y="274762"/>
                    <a:pt x="166408" y="274867"/>
                  </a:cubicBezTo>
                  <a:cubicBezTo>
                    <a:pt x="162337" y="274762"/>
                    <a:pt x="159407" y="273600"/>
                    <a:pt x="157618" y="271381"/>
                  </a:cubicBezTo>
                  <a:cubicBezTo>
                    <a:pt x="155830" y="269161"/>
                    <a:pt x="154954" y="266513"/>
                    <a:pt x="154993" y="263437"/>
                  </a:cubicBezTo>
                  <a:lnTo>
                    <a:pt x="154993" y="252464"/>
                  </a:lnTo>
                  <a:lnTo>
                    <a:pt x="22833" y="252464"/>
                  </a:lnTo>
                  <a:lnTo>
                    <a:pt x="22833" y="260922"/>
                  </a:lnTo>
                  <a:cubicBezTo>
                    <a:pt x="22900" y="264803"/>
                    <a:pt x="22082" y="268071"/>
                    <a:pt x="20379" y="270723"/>
                  </a:cubicBezTo>
                  <a:cubicBezTo>
                    <a:pt x="18676" y="273376"/>
                    <a:pt x="15689" y="274757"/>
                    <a:pt x="11417" y="274867"/>
                  </a:cubicBezTo>
                  <a:cubicBezTo>
                    <a:pt x="7346" y="274757"/>
                    <a:pt x="4416" y="273433"/>
                    <a:pt x="2627" y="270895"/>
                  </a:cubicBezTo>
                  <a:cubicBezTo>
                    <a:pt x="839" y="268356"/>
                    <a:pt x="-36" y="265261"/>
                    <a:pt x="2" y="26160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137"/>
            <p:cNvSpPr/>
            <p:nvPr/>
          </p:nvSpPr>
          <p:spPr>
            <a:xfrm rot="5400000">
              <a:off x="6555511" y="4174170"/>
              <a:ext cx="177830" cy="274841"/>
            </a:xfrm>
            <a:custGeom>
              <a:avLst/>
              <a:gdLst/>
              <a:ahLst/>
              <a:cxnLst/>
              <a:rect l="l" t="t" r="r" b="b"/>
              <a:pathLst>
                <a:path w="177830" h="274841">
                  <a:moveTo>
                    <a:pt x="119760" y="90084"/>
                  </a:moveTo>
                  <a:lnTo>
                    <a:pt x="154993" y="90084"/>
                  </a:lnTo>
                  <a:lnTo>
                    <a:pt x="154993" y="22847"/>
                  </a:lnTo>
                  <a:lnTo>
                    <a:pt x="119760" y="22847"/>
                  </a:lnTo>
                  <a:close/>
                  <a:moveTo>
                    <a:pt x="22833" y="229606"/>
                  </a:moveTo>
                  <a:lnTo>
                    <a:pt x="154993" y="229606"/>
                  </a:lnTo>
                  <a:lnTo>
                    <a:pt x="154993" y="225260"/>
                  </a:lnTo>
                  <a:cubicBezTo>
                    <a:pt x="155121" y="220647"/>
                    <a:pt x="154578" y="217292"/>
                    <a:pt x="153363" y="215195"/>
                  </a:cubicBezTo>
                  <a:cubicBezTo>
                    <a:pt x="152149" y="213099"/>
                    <a:pt x="149491" y="211116"/>
                    <a:pt x="145389" y="209248"/>
                  </a:cubicBezTo>
                  <a:lnTo>
                    <a:pt x="104690" y="189118"/>
                  </a:lnTo>
                  <a:cubicBezTo>
                    <a:pt x="102127" y="187836"/>
                    <a:pt x="99707" y="186798"/>
                    <a:pt x="97430" y="186002"/>
                  </a:cubicBezTo>
                  <a:cubicBezTo>
                    <a:pt x="95153" y="185206"/>
                    <a:pt x="92619" y="184796"/>
                    <a:pt x="89828" y="184772"/>
                  </a:cubicBezTo>
                  <a:cubicBezTo>
                    <a:pt x="86060" y="184810"/>
                    <a:pt x="82792" y="185363"/>
                    <a:pt x="80024" y="186431"/>
                  </a:cubicBezTo>
                  <a:cubicBezTo>
                    <a:pt x="77257" y="187498"/>
                    <a:pt x="74275" y="188851"/>
                    <a:pt x="71078" y="190491"/>
                  </a:cubicBezTo>
                  <a:lnTo>
                    <a:pt x="32437" y="209477"/>
                  </a:lnTo>
                  <a:cubicBezTo>
                    <a:pt x="27735" y="211645"/>
                    <a:pt x="24906" y="213828"/>
                    <a:pt x="23948" y="216025"/>
                  </a:cubicBezTo>
                  <a:cubicBezTo>
                    <a:pt x="22990" y="218222"/>
                    <a:pt x="22619" y="221834"/>
                    <a:pt x="22833" y="226861"/>
                  </a:cubicBezTo>
                  <a:close/>
                  <a:moveTo>
                    <a:pt x="2" y="103098"/>
                  </a:moveTo>
                  <a:lnTo>
                    <a:pt x="2" y="89398"/>
                  </a:lnTo>
                  <a:cubicBezTo>
                    <a:pt x="106" y="86349"/>
                    <a:pt x="1267" y="83814"/>
                    <a:pt x="3484" y="81794"/>
                  </a:cubicBezTo>
                  <a:cubicBezTo>
                    <a:pt x="5700" y="79774"/>
                    <a:pt x="8345" y="78726"/>
                    <a:pt x="11417" y="78649"/>
                  </a:cubicBezTo>
                  <a:cubicBezTo>
                    <a:pt x="14890" y="78711"/>
                    <a:pt x="17649" y="79788"/>
                    <a:pt x="19694" y="81880"/>
                  </a:cubicBezTo>
                  <a:cubicBezTo>
                    <a:pt x="21739" y="83971"/>
                    <a:pt x="22786" y="86706"/>
                    <a:pt x="22833" y="90084"/>
                  </a:cubicBezTo>
                  <a:lnTo>
                    <a:pt x="96928" y="90084"/>
                  </a:lnTo>
                  <a:lnTo>
                    <a:pt x="96928" y="13715"/>
                  </a:lnTo>
                  <a:cubicBezTo>
                    <a:pt x="96909" y="8150"/>
                    <a:pt x="98146" y="4439"/>
                    <a:pt x="100638" y="2584"/>
                  </a:cubicBezTo>
                  <a:cubicBezTo>
                    <a:pt x="103131" y="729"/>
                    <a:pt x="106993" y="-127"/>
                    <a:pt x="112225" y="16"/>
                  </a:cubicBezTo>
                  <a:lnTo>
                    <a:pt x="163440" y="16"/>
                  </a:lnTo>
                  <a:cubicBezTo>
                    <a:pt x="168734" y="-8"/>
                    <a:pt x="172473" y="1181"/>
                    <a:pt x="174656" y="3583"/>
                  </a:cubicBezTo>
                  <a:cubicBezTo>
                    <a:pt x="176839" y="5985"/>
                    <a:pt x="177895" y="9743"/>
                    <a:pt x="177824" y="14856"/>
                  </a:cubicBezTo>
                  <a:lnTo>
                    <a:pt x="177824" y="98075"/>
                  </a:lnTo>
                  <a:cubicBezTo>
                    <a:pt x="177881" y="103388"/>
                    <a:pt x="176797" y="107203"/>
                    <a:pt x="174570" y="109520"/>
                  </a:cubicBezTo>
                  <a:cubicBezTo>
                    <a:pt x="172344" y="111836"/>
                    <a:pt x="168634" y="112968"/>
                    <a:pt x="163440" y="112916"/>
                  </a:cubicBezTo>
                  <a:lnTo>
                    <a:pt x="11417" y="112916"/>
                  </a:lnTo>
                  <a:cubicBezTo>
                    <a:pt x="8644" y="113006"/>
                    <a:pt x="6085" y="112369"/>
                    <a:pt x="3740" y="111004"/>
                  </a:cubicBezTo>
                  <a:cubicBezTo>
                    <a:pt x="1395" y="109638"/>
                    <a:pt x="149" y="107003"/>
                    <a:pt x="2" y="103098"/>
                  </a:cubicBezTo>
                  <a:close/>
                  <a:moveTo>
                    <a:pt x="2" y="261582"/>
                  </a:moveTo>
                  <a:lnTo>
                    <a:pt x="2" y="223430"/>
                  </a:lnTo>
                  <a:cubicBezTo>
                    <a:pt x="-17" y="214671"/>
                    <a:pt x="1847" y="207656"/>
                    <a:pt x="5595" y="202386"/>
                  </a:cubicBezTo>
                  <a:cubicBezTo>
                    <a:pt x="9344" y="197115"/>
                    <a:pt x="15089" y="192616"/>
                    <a:pt x="22833" y="188890"/>
                  </a:cubicBezTo>
                  <a:lnTo>
                    <a:pt x="63076" y="168790"/>
                  </a:lnTo>
                  <a:cubicBezTo>
                    <a:pt x="67625" y="166507"/>
                    <a:pt x="71903" y="164795"/>
                    <a:pt x="75909" y="163653"/>
                  </a:cubicBezTo>
                  <a:cubicBezTo>
                    <a:pt x="79915" y="162512"/>
                    <a:pt x="84478" y="161941"/>
                    <a:pt x="89599" y="161941"/>
                  </a:cubicBezTo>
                  <a:cubicBezTo>
                    <a:pt x="94134" y="161960"/>
                    <a:pt x="98440" y="162550"/>
                    <a:pt x="102518" y="163710"/>
                  </a:cubicBezTo>
                  <a:cubicBezTo>
                    <a:pt x="106595" y="164871"/>
                    <a:pt x="110673" y="166488"/>
                    <a:pt x="114750" y="168562"/>
                  </a:cubicBezTo>
                  <a:lnTo>
                    <a:pt x="156362" y="189347"/>
                  </a:lnTo>
                  <a:cubicBezTo>
                    <a:pt x="164349" y="193241"/>
                    <a:pt x="169952" y="198035"/>
                    <a:pt x="173172" y="203730"/>
                  </a:cubicBezTo>
                  <a:cubicBezTo>
                    <a:pt x="176392" y="209424"/>
                    <a:pt x="177943" y="216678"/>
                    <a:pt x="177824" y="225489"/>
                  </a:cubicBezTo>
                  <a:lnTo>
                    <a:pt x="177824" y="263411"/>
                  </a:lnTo>
                  <a:cubicBezTo>
                    <a:pt x="177862" y="266487"/>
                    <a:pt x="176987" y="269135"/>
                    <a:pt x="175198" y="271355"/>
                  </a:cubicBezTo>
                  <a:cubicBezTo>
                    <a:pt x="173410" y="273574"/>
                    <a:pt x="170480" y="274736"/>
                    <a:pt x="166408" y="274841"/>
                  </a:cubicBezTo>
                  <a:cubicBezTo>
                    <a:pt x="162337" y="274736"/>
                    <a:pt x="159407" y="273574"/>
                    <a:pt x="157618" y="271355"/>
                  </a:cubicBezTo>
                  <a:cubicBezTo>
                    <a:pt x="155830" y="269135"/>
                    <a:pt x="154954" y="266487"/>
                    <a:pt x="154993" y="263411"/>
                  </a:cubicBezTo>
                  <a:lnTo>
                    <a:pt x="154993" y="252438"/>
                  </a:lnTo>
                  <a:lnTo>
                    <a:pt x="22833" y="252438"/>
                  </a:lnTo>
                  <a:lnTo>
                    <a:pt x="22833" y="260896"/>
                  </a:lnTo>
                  <a:cubicBezTo>
                    <a:pt x="22900" y="264777"/>
                    <a:pt x="22082" y="268045"/>
                    <a:pt x="20379" y="270697"/>
                  </a:cubicBezTo>
                  <a:cubicBezTo>
                    <a:pt x="18676" y="273350"/>
                    <a:pt x="15689" y="274731"/>
                    <a:pt x="11417" y="274841"/>
                  </a:cubicBezTo>
                  <a:cubicBezTo>
                    <a:pt x="7346" y="274731"/>
                    <a:pt x="4416" y="273407"/>
                    <a:pt x="2627" y="270869"/>
                  </a:cubicBezTo>
                  <a:cubicBezTo>
                    <a:pt x="839" y="268330"/>
                    <a:pt x="-36" y="265235"/>
                    <a:pt x="2" y="2615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Freeform: Shape 136"/>
            <p:cNvSpPr/>
            <p:nvPr/>
          </p:nvSpPr>
          <p:spPr>
            <a:xfrm rot="5400000">
              <a:off x="7501416" y="4174174"/>
              <a:ext cx="177839" cy="274843"/>
            </a:xfrm>
            <a:custGeom>
              <a:avLst/>
              <a:gdLst/>
              <a:ahLst/>
              <a:cxnLst/>
              <a:rect l="l" t="t" r="r" b="b"/>
              <a:pathLst>
                <a:path w="177839" h="274843">
                  <a:moveTo>
                    <a:pt x="22833" y="229608"/>
                  </a:moveTo>
                  <a:lnTo>
                    <a:pt x="154993" y="229608"/>
                  </a:lnTo>
                  <a:lnTo>
                    <a:pt x="154993" y="225262"/>
                  </a:lnTo>
                  <a:cubicBezTo>
                    <a:pt x="155121" y="220649"/>
                    <a:pt x="154578" y="217294"/>
                    <a:pt x="153363" y="215197"/>
                  </a:cubicBezTo>
                  <a:cubicBezTo>
                    <a:pt x="152149" y="213101"/>
                    <a:pt x="149491" y="211118"/>
                    <a:pt x="145389" y="209250"/>
                  </a:cubicBezTo>
                  <a:lnTo>
                    <a:pt x="104690" y="189120"/>
                  </a:lnTo>
                  <a:cubicBezTo>
                    <a:pt x="102127" y="187838"/>
                    <a:pt x="99707" y="186800"/>
                    <a:pt x="97430" y="186004"/>
                  </a:cubicBezTo>
                  <a:cubicBezTo>
                    <a:pt x="95153" y="185208"/>
                    <a:pt x="92619" y="184798"/>
                    <a:pt x="89828" y="184774"/>
                  </a:cubicBezTo>
                  <a:cubicBezTo>
                    <a:pt x="86060" y="184812"/>
                    <a:pt x="82792" y="185365"/>
                    <a:pt x="80024" y="186433"/>
                  </a:cubicBezTo>
                  <a:cubicBezTo>
                    <a:pt x="77257" y="187500"/>
                    <a:pt x="74275" y="188853"/>
                    <a:pt x="71078" y="190493"/>
                  </a:cubicBezTo>
                  <a:lnTo>
                    <a:pt x="32437" y="209479"/>
                  </a:lnTo>
                  <a:cubicBezTo>
                    <a:pt x="27735" y="211647"/>
                    <a:pt x="24906" y="213830"/>
                    <a:pt x="23948" y="216027"/>
                  </a:cubicBezTo>
                  <a:cubicBezTo>
                    <a:pt x="22990" y="218224"/>
                    <a:pt x="22619" y="221836"/>
                    <a:pt x="22833" y="226863"/>
                  </a:cubicBezTo>
                  <a:close/>
                  <a:moveTo>
                    <a:pt x="2" y="90286"/>
                  </a:moveTo>
                  <a:lnTo>
                    <a:pt x="2" y="11434"/>
                  </a:lnTo>
                  <a:cubicBezTo>
                    <a:pt x="-36" y="8361"/>
                    <a:pt x="839" y="5716"/>
                    <a:pt x="2628" y="3500"/>
                  </a:cubicBezTo>
                  <a:cubicBezTo>
                    <a:pt x="4416" y="1283"/>
                    <a:pt x="7346" y="122"/>
                    <a:pt x="11418" y="18"/>
                  </a:cubicBezTo>
                  <a:cubicBezTo>
                    <a:pt x="15490" y="122"/>
                    <a:pt x="18420" y="1283"/>
                    <a:pt x="20208" y="3500"/>
                  </a:cubicBezTo>
                  <a:cubicBezTo>
                    <a:pt x="21997" y="5716"/>
                    <a:pt x="22872" y="8361"/>
                    <a:pt x="22834" y="11434"/>
                  </a:cubicBezTo>
                  <a:lnTo>
                    <a:pt x="22834" y="67455"/>
                  </a:lnTo>
                  <a:lnTo>
                    <a:pt x="77498" y="67455"/>
                  </a:lnTo>
                  <a:lnTo>
                    <a:pt x="77498" y="25366"/>
                  </a:lnTo>
                  <a:cubicBezTo>
                    <a:pt x="77436" y="21748"/>
                    <a:pt x="77845" y="18474"/>
                    <a:pt x="78725" y="15544"/>
                  </a:cubicBezTo>
                  <a:cubicBezTo>
                    <a:pt x="79605" y="12613"/>
                    <a:pt x="81327" y="9797"/>
                    <a:pt x="83890" y="7096"/>
                  </a:cubicBezTo>
                  <a:cubicBezTo>
                    <a:pt x="86797" y="4004"/>
                    <a:pt x="89774" y="2025"/>
                    <a:pt x="92824" y="1159"/>
                  </a:cubicBezTo>
                  <a:cubicBezTo>
                    <a:pt x="95873" y="294"/>
                    <a:pt x="99366" y="-87"/>
                    <a:pt x="103303" y="18"/>
                  </a:cubicBezTo>
                  <a:lnTo>
                    <a:pt x="152248" y="18"/>
                  </a:lnTo>
                  <a:cubicBezTo>
                    <a:pt x="155733" y="-54"/>
                    <a:pt x="158873" y="260"/>
                    <a:pt x="161671" y="960"/>
                  </a:cubicBezTo>
                  <a:cubicBezTo>
                    <a:pt x="164468" y="1659"/>
                    <a:pt x="167265" y="3171"/>
                    <a:pt x="170062" y="5497"/>
                  </a:cubicBezTo>
                  <a:cubicBezTo>
                    <a:pt x="173382" y="8308"/>
                    <a:pt x="175532" y="11305"/>
                    <a:pt x="176512" y="14488"/>
                  </a:cubicBezTo>
                  <a:cubicBezTo>
                    <a:pt x="177492" y="17671"/>
                    <a:pt x="177929" y="21296"/>
                    <a:pt x="177824" y="25366"/>
                  </a:cubicBezTo>
                  <a:lnTo>
                    <a:pt x="177824" y="76131"/>
                  </a:lnTo>
                  <a:cubicBezTo>
                    <a:pt x="177810" y="78999"/>
                    <a:pt x="177439" y="81539"/>
                    <a:pt x="176711" y="83751"/>
                  </a:cubicBezTo>
                  <a:cubicBezTo>
                    <a:pt x="175984" y="85963"/>
                    <a:pt x="174985" y="88446"/>
                    <a:pt x="173715" y="91201"/>
                  </a:cubicBezTo>
                  <a:lnTo>
                    <a:pt x="169833" y="99887"/>
                  </a:lnTo>
                  <a:cubicBezTo>
                    <a:pt x="168602" y="103131"/>
                    <a:pt x="167127" y="106074"/>
                    <a:pt x="165410" y="108717"/>
                  </a:cubicBezTo>
                  <a:cubicBezTo>
                    <a:pt x="163693" y="111360"/>
                    <a:pt x="160905" y="112761"/>
                    <a:pt x="157048" y="112918"/>
                  </a:cubicBezTo>
                  <a:cubicBezTo>
                    <a:pt x="153971" y="112832"/>
                    <a:pt x="151323" y="111746"/>
                    <a:pt x="149103" y="109660"/>
                  </a:cubicBezTo>
                  <a:cubicBezTo>
                    <a:pt x="146883" y="107574"/>
                    <a:pt x="145720" y="105002"/>
                    <a:pt x="145616" y="101945"/>
                  </a:cubicBezTo>
                  <a:cubicBezTo>
                    <a:pt x="145620" y="100597"/>
                    <a:pt x="145782" y="99349"/>
                    <a:pt x="146102" y="98202"/>
                  </a:cubicBezTo>
                  <a:cubicBezTo>
                    <a:pt x="146421" y="97054"/>
                    <a:pt x="146869" y="95863"/>
                    <a:pt x="147445" y="94630"/>
                  </a:cubicBezTo>
                  <a:lnTo>
                    <a:pt x="150419" y="87775"/>
                  </a:lnTo>
                  <a:cubicBezTo>
                    <a:pt x="151210" y="86101"/>
                    <a:pt x="152144" y="84141"/>
                    <a:pt x="153220" y="81896"/>
                  </a:cubicBezTo>
                  <a:cubicBezTo>
                    <a:pt x="154297" y="79651"/>
                    <a:pt x="154888" y="77577"/>
                    <a:pt x="154993" y="75674"/>
                  </a:cubicBezTo>
                  <a:lnTo>
                    <a:pt x="154993" y="22849"/>
                  </a:lnTo>
                  <a:lnTo>
                    <a:pt x="100329" y="22849"/>
                  </a:lnTo>
                  <a:lnTo>
                    <a:pt x="100329" y="90286"/>
                  </a:lnTo>
                  <a:close/>
                  <a:moveTo>
                    <a:pt x="2" y="261584"/>
                  </a:moveTo>
                  <a:lnTo>
                    <a:pt x="2" y="223432"/>
                  </a:lnTo>
                  <a:cubicBezTo>
                    <a:pt x="-17" y="214673"/>
                    <a:pt x="1847" y="207658"/>
                    <a:pt x="5595" y="202388"/>
                  </a:cubicBezTo>
                  <a:cubicBezTo>
                    <a:pt x="9344" y="197117"/>
                    <a:pt x="15089" y="192618"/>
                    <a:pt x="22833" y="188892"/>
                  </a:cubicBezTo>
                  <a:lnTo>
                    <a:pt x="63076" y="168792"/>
                  </a:lnTo>
                  <a:cubicBezTo>
                    <a:pt x="67625" y="166509"/>
                    <a:pt x="71903" y="164797"/>
                    <a:pt x="75909" y="163655"/>
                  </a:cubicBezTo>
                  <a:cubicBezTo>
                    <a:pt x="79915" y="162514"/>
                    <a:pt x="84478" y="161943"/>
                    <a:pt x="89599" y="161943"/>
                  </a:cubicBezTo>
                  <a:cubicBezTo>
                    <a:pt x="94134" y="161962"/>
                    <a:pt x="98440" y="162552"/>
                    <a:pt x="102518" y="163712"/>
                  </a:cubicBezTo>
                  <a:cubicBezTo>
                    <a:pt x="106595" y="164873"/>
                    <a:pt x="110673" y="166490"/>
                    <a:pt x="114750" y="168564"/>
                  </a:cubicBezTo>
                  <a:lnTo>
                    <a:pt x="156362" y="189349"/>
                  </a:lnTo>
                  <a:cubicBezTo>
                    <a:pt x="164349" y="193243"/>
                    <a:pt x="169952" y="198037"/>
                    <a:pt x="173172" y="203732"/>
                  </a:cubicBezTo>
                  <a:cubicBezTo>
                    <a:pt x="176392" y="209426"/>
                    <a:pt x="177943" y="216680"/>
                    <a:pt x="177824" y="225491"/>
                  </a:cubicBezTo>
                  <a:lnTo>
                    <a:pt x="177824" y="263413"/>
                  </a:lnTo>
                  <a:cubicBezTo>
                    <a:pt x="177862" y="266489"/>
                    <a:pt x="176987" y="269137"/>
                    <a:pt x="175198" y="271357"/>
                  </a:cubicBezTo>
                  <a:cubicBezTo>
                    <a:pt x="173410" y="273576"/>
                    <a:pt x="170480" y="274738"/>
                    <a:pt x="166408" y="274843"/>
                  </a:cubicBezTo>
                  <a:cubicBezTo>
                    <a:pt x="162337" y="274738"/>
                    <a:pt x="159407" y="273576"/>
                    <a:pt x="157618" y="271357"/>
                  </a:cubicBezTo>
                  <a:cubicBezTo>
                    <a:pt x="155830" y="269137"/>
                    <a:pt x="154954" y="266489"/>
                    <a:pt x="154993" y="263413"/>
                  </a:cubicBezTo>
                  <a:lnTo>
                    <a:pt x="154993" y="252440"/>
                  </a:lnTo>
                  <a:lnTo>
                    <a:pt x="22833" y="252440"/>
                  </a:lnTo>
                  <a:lnTo>
                    <a:pt x="22833" y="260898"/>
                  </a:lnTo>
                  <a:cubicBezTo>
                    <a:pt x="22900" y="264780"/>
                    <a:pt x="22082" y="268047"/>
                    <a:pt x="20379" y="270699"/>
                  </a:cubicBezTo>
                  <a:cubicBezTo>
                    <a:pt x="18676" y="273352"/>
                    <a:pt x="15689" y="274733"/>
                    <a:pt x="11417" y="274843"/>
                  </a:cubicBezTo>
                  <a:cubicBezTo>
                    <a:pt x="7346" y="274733"/>
                    <a:pt x="4416" y="273409"/>
                    <a:pt x="2627" y="270871"/>
                  </a:cubicBezTo>
                  <a:cubicBezTo>
                    <a:pt x="839" y="268332"/>
                    <a:pt x="-36" y="265237"/>
                    <a:pt x="2" y="2615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Freeform: Shape 141"/>
            <p:cNvSpPr/>
            <p:nvPr/>
          </p:nvSpPr>
          <p:spPr>
            <a:xfrm rot="5400000">
              <a:off x="4725083" y="3088364"/>
              <a:ext cx="177830" cy="274825"/>
            </a:xfrm>
            <a:custGeom>
              <a:avLst/>
              <a:gdLst/>
              <a:ahLst/>
              <a:cxnLst/>
              <a:rect l="l" t="t" r="r" b="b"/>
              <a:pathLst>
                <a:path w="177830" h="274825">
                  <a:moveTo>
                    <a:pt x="22834" y="229590"/>
                  </a:moveTo>
                  <a:lnTo>
                    <a:pt x="154993" y="229590"/>
                  </a:lnTo>
                  <a:lnTo>
                    <a:pt x="154993" y="225244"/>
                  </a:lnTo>
                  <a:cubicBezTo>
                    <a:pt x="155122" y="220631"/>
                    <a:pt x="154578" y="217276"/>
                    <a:pt x="153364" y="215179"/>
                  </a:cubicBezTo>
                  <a:cubicBezTo>
                    <a:pt x="152149" y="213083"/>
                    <a:pt x="149491" y="211100"/>
                    <a:pt x="145390" y="209232"/>
                  </a:cubicBezTo>
                  <a:lnTo>
                    <a:pt x="104690" y="189102"/>
                  </a:lnTo>
                  <a:cubicBezTo>
                    <a:pt x="102127" y="187820"/>
                    <a:pt x="99708" y="186782"/>
                    <a:pt x="97431" y="185986"/>
                  </a:cubicBezTo>
                  <a:cubicBezTo>
                    <a:pt x="95154" y="185190"/>
                    <a:pt x="92619" y="184780"/>
                    <a:pt x="89828" y="184756"/>
                  </a:cubicBezTo>
                  <a:cubicBezTo>
                    <a:pt x="86060" y="184794"/>
                    <a:pt x="82792" y="185347"/>
                    <a:pt x="80025" y="186415"/>
                  </a:cubicBezTo>
                  <a:cubicBezTo>
                    <a:pt x="77257" y="187482"/>
                    <a:pt x="74275" y="188835"/>
                    <a:pt x="71079" y="190475"/>
                  </a:cubicBezTo>
                  <a:lnTo>
                    <a:pt x="32437" y="209461"/>
                  </a:lnTo>
                  <a:cubicBezTo>
                    <a:pt x="27736" y="211629"/>
                    <a:pt x="24906" y="213812"/>
                    <a:pt x="23948" y="216009"/>
                  </a:cubicBezTo>
                  <a:cubicBezTo>
                    <a:pt x="22991" y="218206"/>
                    <a:pt x="22619" y="221818"/>
                    <a:pt x="22834" y="226845"/>
                  </a:cubicBezTo>
                  <a:close/>
                  <a:moveTo>
                    <a:pt x="2" y="90054"/>
                  </a:moveTo>
                  <a:cubicBezTo>
                    <a:pt x="121" y="85783"/>
                    <a:pt x="1312" y="82795"/>
                    <a:pt x="3574" y="81093"/>
                  </a:cubicBezTo>
                  <a:cubicBezTo>
                    <a:pt x="5836" y="79390"/>
                    <a:pt x="8456" y="78572"/>
                    <a:pt x="11432" y="78638"/>
                  </a:cubicBezTo>
                  <a:lnTo>
                    <a:pt x="96929" y="78638"/>
                  </a:lnTo>
                  <a:lnTo>
                    <a:pt x="96929" y="34261"/>
                  </a:lnTo>
                  <a:lnTo>
                    <a:pt x="30863" y="34261"/>
                  </a:lnTo>
                  <a:cubicBezTo>
                    <a:pt x="27887" y="34328"/>
                    <a:pt x="25267" y="33510"/>
                    <a:pt x="23005" y="31807"/>
                  </a:cubicBezTo>
                  <a:cubicBezTo>
                    <a:pt x="20743" y="30104"/>
                    <a:pt x="19552" y="27117"/>
                    <a:pt x="19433" y="22846"/>
                  </a:cubicBezTo>
                  <a:cubicBezTo>
                    <a:pt x="19552" y="18574"/>
                    <a:pt x="20743" y="15587"/>
                    <a:pt x="23005" y="13884"/>
                  </a:cubicBezTo>
                  <a:cubicBezTo>
                    <a:pt x="25267" y="12181"/>
                    <a:pt x="27887" y="11363"/>
                    <a:pt x="30863" y="11430"/>
                  </a:cubicBezTo>
                  <a:lnTo>
                    <a:pt x="96929" y="11430"/>
                  </a:lnTo>
                  <a:cubicBezTo>
                    <a:pt x="96890" y="8353"/>
                    <a:pt x="97766" y="5705"/>
                    <a:pt x="99554" y="3486"/>
                  </a:cubicBezTo>
                  <a:cubicBezTo>
                    <a:pt x="101343" y="1267"/>
                    <a:pt x="104273" y="105"/>
                    <a:pt x="108344" y="0"/>
                  </a:cubicBezTo>
                  <a:cubicBezTo>
                    <a:pt x="112416" y="105"/>
                    <a:pt x="115346" y="1267"/>
                    <a:pt x="117134" y="3486"/>
                  </a:cubicBezTo>
                  <a:cubicBezTo>
                    <a:pt x="118923" y="5705"/>
                    <a:pt x="119798" y="8353"/>
                    <a:pt x="119760" y="11430"/>
                  </a:cubicBezTo>
                  <a:lnTo>
                    <a:pt x="166394" y="11430"/>
                  </a:lnTo>
                  <a:cubicBezTo>
                    <a:pt x="170071" y="11392"/>
                    <a:pt x="172890" y="12267"/>
                    <a:pt x="174853" y="14055"/>
                  </a:cubicBezTo>
                  <a:cubicBezTo>
                    <a:pt x="176815" y="15844"/>
                    <a:pt x="177805" y="18774"/>
                    <a:pt x="177824" y="22846"/>
                  </a:cubicBezTo>
                  <a:cubicBezTo>
                    <a:pt x="177805" y="26917"/>
                    <a:pt x="176815" y="29847"/>
                    <a:pt x="174853" y="31636"/>
                  </a:cubicBezTo>
                  <a:cubicBezTo>
                    <a:pt x="172890" y="33424"/>
                    <a:pt x="170071" y="34299"/>
                    <a:pt x="166394" y="34261"/>
                  </a:cubicBezTo>
                  <a:lnTo>
                    <a:pt x="119760" y="34261"/>
                  </a:lnTo>
                  <a:lnTo>
                    <a:pt x="119760" y="101470"/>
                  </a:lnTo>
                  <a:lnTo>
                    <a:pt x="11432" y="101470"/>
                  </a:lnTo>
                  <a:cubicBezTo>
                    <a:pt x="8456" y="101536"/>
                    <a:pt x="5836" y="100718"/>
                    <a:pt x="3574" y="99015"/>
                  </a:cubicBezTo>
                  <a:cubicBezTo>
                    <a:pt x="1312" y="97312"/>
                    <a:pt x="121" y="94325"/>
                    <a:pt x="2" y="90054"/>
                  </a:cubicBezTo>
                  <a:close/>
                  <a:moveTo>
                    <a:pt x="2" y="261566"/>
                  </a:moveTo>
                  <a:lnTo>
                    <a:pt x="2" y="223414"/>
                  </a:lnTo>
                  <a:cubicBezTo>
                    <a:pt x="-17" y="214655"/>
                    <a:pt x="1848" y="207640"/>
                    <a:pt x="5596" y="202370"/>
                  </a:cubicBezTo>
                  <a:cubicBezTo>
                    <a:pt x="9344" y="197099"/>
                    <a:pt x="15090" y="192600"/>
                    <a:pt x="22834" y="188874"/>
                  </a:cubicBezTo>
                  <a:lnTo>
                    <a:pt x="63076" y="168774"/>
                  </a:lnTo>
                  <a:cubicBezTo>
                    <a:pt x="67625" y="166491"/>
                    <a:pt x="71903" y="164779"/>
                    <a:pt x="75909" y="163637"/>
                  </a:cubicBezTo>
                  <a:cubicBezTo>
                    <a:pt x="79915" y="162496"/>
                    <a:pt x="84479" y="161925"/>
                    <a:pt x="89599" y="161925"/>
                  </a:cubicBezTo>
                  <a:cubicBezTo>
                    <a:pt x="94134" y="161944"/>
                    <a:pt x="98440" y="162534"/>
                    <a:pt x="102518" y="163694"/>
                  </a:cubicBezTo>
                  <a:cubicBezTo>
                    <a:pt x="106596" y="164855"/>
                    <a:pt x="110673" y="166472"/>
                    <a:pt x="114751" y="168546"/>
                  </a:cubicBezTo>
                  <a:lnTo>
                    <a:pt x="156363" y="189331"/>
                  </a:lnTo>
                  <a:cubicBezTo>
                    <a:pt x="164349" y="193225"/>
                    <a:pt x="169952" y="198019"/>
                    <a:pt x="173172" y="203714"/>
                  </a:cubicBezTo>
                  <a:cubicBezTo>
                    <a:pt x="176393" y="209408"/>
                    <a:pt x="177943" y="216661"/>
                    <a:pt x="177824" y="225473"/>
                  </a:cubicBezTo>
                  <a:lnTo>
                    <a:pt x="177824" y="263395"/>
                  </a:lnTo>
                  <a:cubicBezTo>
                    <a:pt x="177862" y="266471"/>
                    <a:pt x="176987" y="269119"/>
                    <a:pt x="175199" y="271339"/>
                  </a:cubicBezTo>
                  <a:cubicBezTo>
                    <a:pt x="173410" y="273558"/>
                    <a:pt x="170480" y="274720"/>
                    <a:pt x="166409" y="274825"/>
                  </a:cubicBezTo>
                  <a:cubicBezTo>
                    <a:pt x="162337" y="274720"/>
                    <a:pt x="159407" y="273558"/>
                    <a:pt x="157619" y="271339"/>
                  </a:cubicBezTo>
                  <a:cubicBezTo>
                    <a:pt x="155830" y="269119"/>
                    <a:pt x="154955" y="266471"/>
                    <a:pt x="154993" y="263395"/>
                  </a:cubicBezTo>
                  <a:lnTo>
                    <a:pt x="154993" y="252422"/>
                  </a:lnTo>
                  <a:lnTo>
                    <a:pt x="22834" y="252422"/>
                  </a:lnTo>
                  <a:lnTo>
                    <a:pt x="22834" y="260880"/>
                  </a:lnTo>
                  <a:cubicBezTo>
                    <a:pt x="22900" y="264761"/>
                    <a:pt x="22082" y="268029"/>
                    <a:pt x="20379" y="270681"/>
                  </a:cubicBezTo>
                  <a:cubicBezTo>
                    <a:pt x="18676" y="273334"/>
                    <a:pt x="15689" y="274715"/>
                    <a:pt x="11418" y="274825"/>
                  </a:cubicBezTo>
                  <a:cubicBezTo>
                    <a:pt x="7346" y="274715"/>
                    <a:pt x="4416" y="273391"/>
                    <a:pt x="2628" y="270853"/>
                  </a:cubicBezTo>
                  <a:cubicBezTo>
                    <a:pt x="839" y="268314"/>
                    <a:pt x="-36" y="265219"/>
                    <a:pt x="2" y="26156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eeform: Shape 138"/>
            <p:cNvSpPr/>
            <p:nvPr/>
          </p:nvSpPr>
          <p:spPr>
            <a:xfrm rot="5400000">
              <a:off x="5612531" y="3088361"/>
              <a:ext cx="177830" cy="274831"/>
            </a:xfrm>
            <a:custGeom>
              <a:avLst/>
              <a:gdLst/>
              <a:ahLst/>
              <a:cxnLst/>
              <a:rect l="l" t="t" r="r" b="b"/>
              <a:pathLst>
                <a:path w="177830" h="274831">
                  <a:moveTo>
                    <a:pt x="22834" y="229596"/>
                  </a:moveTo>
                  <a:lnTo>
                    <a:pt x="154993" y="229596"/>
                  </a:lnTo>
                  <a:lnTo>
                    <a:pt x="154993" y="225250"/>
                  </a:lnTo>
                  <a:cubicBezTo>
                    <a:pt x="155122" y="220637"/>
                    <a:pt x="154578" y="217282"/>
                    <a:pt x="153364" y="215185"/>
                  </a:cubicBezTo>
                  <a:cubicBezTo>
                    <a:pt x="152149" y="213089"/>
                    <a:pt x="149491" y="211106"/>
                    <a:pt x="145390" y="209238"/>
                  </a:cubicBezTo>
                  <a:lnTo>
                    <a:pt x="104690" y="189108"/>
                  </a:lnTo>
                  <a:cubicBezTo>
                    <a:pt x="102127" y="187826"/>
                    <a:pt x="99708" y="186788"/>
                    <a:pt x="97431" y="185992"/>
                  </a:cubicBezTo>
                  <a:cubicBezTo>
                    <a:pt x="95154" y="185196"/>
                    <a:pt x="92619" y="184786"/>
                    <a:pt x="89828" y="184762"/>
                  </a:cubicBezTo>
                  <a:cubicBezTo>
                    <a:pt x="86060" y="184800"/>
                    <a:pt x="82792" y="185353"/>
                    <a:pt x="80025" y="186421"/>
                  </a:cubicBezTo>
                  <a:cubicBezTo>
                    <a:pt x="77257" y="187488"/>
                    <a:pt x="74275" y="188841"/>
                    <a:pt x="71079" y="190481"/>
                  </a:cubicBezTo>
                  <a:lnTo>
                    <a:pt x="32437" y="209467"/>
                  </a:lnTo>
                  <a:cubicBezTo>
                    <a:pt x="27736" y="211635"/>
                    <a:pt x="24906" y="213818"/>
                    <a:pt x="23948" y="216015"/>
                  </a:cubicBezTo>
                  <a:cubicBezTo>
                    <a:pt x="22991" y="218212"/>
                    <a:pt x="22619" y="221824"/>
                    <a:pt x="22834" y="226851"/>
                  </a:cubicBezTo>
                  <a:close/>
                  <a:moveTo>
                    <a:pt x="2" y="101476"/>
                  </a:moveTo>
                  <a:lnTo>
                    <a:pt x="2" y="22837"/>
                  </a:lnTo>
                  <a:cubicBezTo>
                    <a:pt x="140" y="16192"/>
                    <a:pt x="2319" y="10760"/>
                    <a:pt x="6538" y="6541"/>
                  </a:cubicBezTo>
                  <a:cubicBezTo>
                    <a:pt x="10757" y="2322"/>
                    <a:pt x="16189" y="144"/>
                    <a:pt x="22834" y="6"/>
                  </a:cubicBezTo>
                  <a:lnTo>
                    <a:pt x="66748" y="6"/>
                  </a:lnTo>
                  <a:cubicBezTo>
                    <a:pt x="71274" y="-66"/>
                    <a:pt x="75313" y="534"/>
                    <a:pt x="78864" y="1804"/>
                  </a:cubicBezTo>
                  <a:cubicBezTo>
                    <a:pt x="82415" y="3074"/>
                    <a:pt x="85765" y="5443"/>
                    <a:pt x="88913" y="8910"/>
                  </a:cubicBezTo>
                  <a:cubicBezTo>
                    <a:pt x="92062" y="5443"/>
                    <a:pt x="95412" y="3074"/>
                    <a:pt x="98963" y="1804"/>
                  </a:cubicBezTo>
                  <a:cubicBezTo>
                    <a:pt x="102514" y="534"/>
                    <a:pt x="106552" y="-66"/>
                    <a:pt x="111079" y="6"/>
                  </a:cubicBezTo>
                  <a:lnTo>
                    <a:pt x="154993" y="6"/>
                  </a:lnTo>
                  <a:cubicBezTo>
                    <a:pt x="161638" y="144"/>
                    <a:pt x="167070" y="2322"/>
                    <a:pt x="171289" y="6541"/>
                  </a:cubicBezTo>
                  <a:cubicBezTo>
                    <a:pt x="175508" y="10760"/>
                    <a:pt x="177686" y="16192"/>
                    <a:pt x="177824" y="22837"/>
                  </a:cubicBezTo>
                  <a:lnTo>
                    <a:pt x="177824" y="101476"/>
                  </a:lnTo>
                  <a:cubicBezTo>
                    <a:pt x="177862" y="104552"/>
                    <a:pt x="176987" y="107200"/>
                    <a:pt x="175199" y="109420"/>
                  </a:cubicBezTo>
                  <a:cubicBezTo>
                    <a:pt x="173410" y="111639"/>
                    <a:pt x="170480" y="112801"/>
                    <a:pt x="166409" y="112906"/>
                  </a:cubicBezTo>
                  <a:cubicBezTo>
                    <a:pt x="162337" y="112801"/>
                    <a:pt x="159407" y="111639"/>
                    <a:pt x="157619" y="109420"/>
                  </a:cubicBezTo>
                  <a:cubicBezTo>
                    <a:pt x="155830" y="107200"/>
                    <a:pt x="154955" y="104552"/>
                    <a:pt x="154993" y="101476"/>
                  </a:cubicBezTo>
                  <a:lnTo>
                    <a:pt x="154993" y="22837"/>
                  </a:lnTo>
                  <a:lnTo>
                    <a:pt x="117026" y="22837"/>
                  </a:lnTo>
                  <a:cubicBezTo>
                    <a:pt x="110726" y="22913"/>
                    <a:pt x="106343" y="24018"/>
                    <a:pt x="103874" y="26152"/>
                  </a:cubicBezTo>
                  <a:cubicBezTo>
                    <a:pt x="101406" y="28286"/>
                    <a:pt x="100224" y="30991"/>
                    <a:pt x="100329" y="34267"/>
                  </a:cubicBezTo>
                  <a:lnTo>
                    <a:pt x="100329" y="79073"/>
                  </a:lnTo>
                  <a:cubicBezTo>
                    <a:pt x="100367" y="82149"/>
                    <a:pt x="99492" y="84797"/>
                    <a:pt x="97703" y="87017"/>
                  </a:cubicBezTo>
                  <a:cubicBezTo>
                    <a:pt x="95915" y="89236"/>
                    <a:pt x="92985" y="90398"/>
                    <a:pt x="88913" y="90503"/>
                  </a:cubicBezTo>
                  <a:cubicBezTo>
                    <a:pt x="84842" y="90398"/>
                    <a:pt x="81912" y="89236"/>
                    <a:pt x="80123" y="87017"/>
                  </a:cubicBezTo>
                  <a:cubicBezTo>
                    <a:pt x="78335" y="84797"/>
                    <a:pt x="77459" y="82149"/>
                    <a:pt x="77498" y="79073"/>
                  </a:cubicBezTo>
                  <a:lnTo>
                    <a:pt x="77498" y="34267"/>
                  </a:lnTo>
                  <a:cubicBezTo>
                    <a:pt x="77602" y="30991"/>
                    <a:pt x="76421" y="28286"/>
                    <a:pt x="73952" y="26152"/>
                  </a:cubicBezTo>
                  <a:cubicBezTo>
                    <a:pt x="71484" y="24018"/>
                    <a:pt x="67100" y="22913"/>
                    <a:pt x="60801" y="22837"/>
                  </a:cubicBezTo>
                  <a:lnTo>
                    <a:pt x="22834" y="22837"/>
                  </a:lnTo>
                  <a:lnTo>
                    <a:pt x="22834" y="101476"/>
                  </a:lnTo>
                  <a:cubicBezTo>
                    <a:pt x="22872" y="104552"/>
                    <a:pt x="21996" y="107200"/>
                    <a:pt x="20208" y="109420"/>
                  </a:cubicBezTo>
                  <a:cubicBezTo>
                    <a:pt x="18419" y="111639"/>
                    <a:pt x="15489" y="112801"/>
                    <a:pt x="11418" y="112906"/>
                  </a:cubicBezTo>
                  <a:cubicBezTo>
                    <a:pt x="7346" y="112801"/>
                    <a:pt x="4416" y="111639"/>
                    <a:pt x="2628" y="109420"/>
                  </a:cubicBezTo>
                  <a:cubicBezTo>
                    <a:pt x="839" y="107200"/>
                    <a:pt x="-36" y="104552"/>
                    <a:pt x="2" y="101476"/>
                  </a:cubicBezTo>
                  <a:close/>
                  <a:moveTo>
                    <a:pt x="2" y="261572"/>
                  </a:moveTo>
                  <a:lnTo>
                    <a:pt x="2" y="223420"/>
                  </a:lnTo>
                  <a:cubicBezTo>
                    <a:pt x="-17" y="214661"/>
                    <a:pt x="1848" y="207646"/>
                    <a:pt x="5596" y="202376"/>
                  </a:cubicBezTo>
                  <a:cubicBezTo>
                    <a:pt x="9344" y="197105"/>
                    <a:pt x="15090" y="192606"/>
                    <a:pt x="22834" y="188880"/>
                  </a:cubicBezTo>
                  <a:lnTo>
                    <a:pt x="63076" y="168780"/>
                  </a:lnTo>
                  <a:cubicBezTo>
                    <a:pt x="67625" y="166497"/>
                    <a:pt x="71903" y="164785"/>
                    <a:pt x="75909" y="163643"/>
                  </a:cubicBezTo>
                  <a:cubicBezTo>
                    <a:pt x="79915" y="162502"/>
                    <a:pt x="84479" y="161931"/>
                    <a:pt x="89599" y="161931"/>
                  </a:cubicBezTo>
                  <a:cubicBezTo>
                    <a:pt x="94134" y="161950"/>
                    <a:pt x="98440" y="162540"/>
                    <a:pt x="102518" y="163700"/>
                  </a:cubicBezTo>
                  <a:cubicBezTo>
                    <a:pt x="106596" y="164861"/>
                    <a:pt x="110673" y="166478"/>
                    <a:pt x="114751" y="168552"/>
                  </a:cubicBezTo>
                  <a:lnTo>
                    <a:pt x="156363" y="189337"/>
                  </a:lnTo>
                  <a:cubicBezTo>
                    <a:pt x="164349" y="193231"/>
                    <a:pt x="169952" y="198025"/>
                    <a:pt x="173172" y="203720"/>
                  </a:cubicBezTo>
                  <a:cubicBezTo>
                    <a:pt x="176393" y="209414"/>
                    <a:pt x="177943" y="216668"/>
                    <a:pt x="177824" y="225479"/>
                  </a:cubicBezTo>
                  <a:lnTo>
                    <a:pt x="177824" y="263401"/>
                  </a:lnTo>
                  <a:cubicBezTo>
                    <a:pt x="177862" y="266477"/>
                    <a:pt x="176987" y="269125"/>
                    <a:pt x="175199" y="271345"/>
                  </a:cubicBezTo>
                  <a:cubicBezTo>
                    <a:pt x="173410" y="273564"/>
                    <a:pt x="170480" y="274726"/>
                    <a:pt x="166409" y="274831"/>
                  </a:cubicBezTo>
                  <a:cubicBezTo>
                    <a:pt x="162337" y="274726"/>
                    <a:pt x="159407" y="273564"/>
                    <a:pt x="157619" y="271345"/>
                  </a:cubicBezTo>
                  <a:cubicBezTo>
                    <a:pt x="155830" y="269125"/>
                    <a:pt x="154955" y="266477"/>
                    <a:pt x="154993" y="263401"/>
                  </a:cubicBezTo>
                  <a:lnTo>
                    <a:pt x="154993" y="252428"/>
                  </a:lnTo>
                  <a:lnTo>
                    <a:pt x="22834" y="252428"/>
                  </a:lnTo>
                  <a:lnTo>
                    <a:pt x="22834" y="260886"/>
                  </a:lnTo>
                  <a:cubicBezTo>
                    <a:pt x="22900" y="264767"/>
                    <a:pt x="22082" y="268035"/>
                    <a:pt x="20379" y="270687"/>
                  </a:cubicBezTo>
                  <a:cubicBezTo>
                    <a:pt x="18676" y="273340"/>
                    <a:pt x="15689" y="274721"/>
                    <a:pt x="11418" y="274831"/>
                  </a:cubicBezTo>
                  <a:cubicBezTo>
                    <a:pt x="7346" y="274721"/>
                    <a:pt x="4416" y="273397"/>
                    <a:pt x="2628" y="270859"/>
                  </a:cubicBezTo>
                  <a:cubicBezTo>
                    <a:pt x="839" y="268320"/>
                    <a:pt x="-36" y="265225"/>
                    <a:pt x="2" y="2615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Freeform: Shape 139"/>
            <p:cNvSpPr/>
            <p:nvPr/>
          </p:nvSpPr>
          <p:spPr>
            <a:xfrm rot="5400000">
              <a:off x="6555510" y="3088353"/>
              <a:ext cx="177835" cy="274843"/>
            </a:xfrm>
            <a:custGeom>
              <a:avLst/>
              <a:gdLst/>
              <a:ahLst/>
              <a:cxnLst/>
              <a:rect l="l" t="t" r="r" b="b"/>
              <a:pathLst>
                <a:path w="177835" h="274843">
                  <a:moveTo>
                    <a:pt x="22839" y="229608"/>
                  </a:moveTo>
                  <a:lnTo>
                    <a:pt x="154998" y="229608"/>
                  </a:lnTo>
                  <a:lnTo>
                    <a:pt x="154998" y="225262"/>
                  </a:lnTo>
                  <a:cubicBezTo>
                    <a:pt x="155127" y="220649"/>
                    <a:pt x="154583" y="217294"/>
                    <a:pt x="153369" y="215197"/>
                  </a:cubicBezTo>
                  <a:cubicBezTo>
                    <a:pt x="152154" y="213101"/>
                    <a:pt x="149496" y="211118"/>
                    <a:pt x="145395" y="209250"/>
                  </a:cubicBezTo>
                  <a:lnTo>
                    <a:pt x="104695" y="189120"/>
                  </a:lnTo>
                  <a:cubicBezTo>
                    <a:pt x="102132" y="187838"/>
                    <a:pt x="99713" y="186800"/>
                    <a:pt x="97436" y="186004"/>
                  </a:cubicBezTo>
                  <a:cubicBezTo>
                    <a:pt x="95159" y="185208"/>
                    <a:pt x="92624" y="184798"/>
                    <a:pt x="89833" y="184774"/>
                  </a:cubicBezTo>
                  <a:cubicBezTo>
                    <a:pt x="86065" y="184812"/>
                    <a:pt x="82797" y="185365"/>
                    <a:pt x="80030" y="186433"/>
                  </a:cubicBezTo>
                  <a:cubicBezTo>
                    <a:pt x="77262" y="187500"/>
                    <a:pt x="74280" y="188853"/>
                    <a:pt x="71084" y="190493"/>
                  </a:cubicBezTo>
                  <a:lnTo>
                    <a:pt x="32442" y="209479"/>
                  </a:lnTo>
                  <a:cubicBezTo>
                    <a:pt x="27741" y="211647"/>
                    <a:pt x="24911" y="213830"/>
                    <a:pt x="23953" y="216027"/>
                  </a:cubicBezTo>
                  <a:cubicBezTo>
                    <a:pt x="22996" y="218224"/>
                    <a:pt x="22624" y="221836"/>
                    <a:pt x="22839" y="226863"/>
                  </a:cubicBezTo>
                  <a:close/>
                  <a:moveTo>
                    <a:pt x="7" y="101502"/>
                  </a:moveTo>
                  <a:lnTo>
                    <a:pt x="7" y="25594"/>
                  </a:lnTo>
                  <a:cubicBezTo>
                    <a:pt x="-55" y="21881"/>
                    <a:pt x="354" y="18569"/>
                    <a:pt x="1234" y="15658"/>
                  </a:cubicBezTo>
                  <a:cubicBezTo>
                    <a:pt x="2114" y="12746"/>
                    <a:pt x="3836" y="9892"/>
                    <a:pt x="6400" y="7096"/>
                  </a:cubicBezTo>
                  <a:cubicBezTo>
                    <a:pt x="9330" y="4004"/>
                    <a:pt x="12431" y="2025"/>
                    <a:pt x="15705" y="1159"/>
                  </a:cubicBezTo>
                  <a:cubicBezTo>
                    <a:pt x="18978" y="294"/>
                    <a:pt x="22652" y="-87"/>
                    <a:pt x="26727" y="18"/>
                  </a:cubicBezTo>
                  <a:lnTo>
                    <a:pt x="73614" y="18"/>
                  </a:lnTo>
                  <a:cubicBezTo>
                    <a:pt x="77689" y="-87"/>
                    <a:pt x="81363" y="294"/>
                    <a:pt x="84636" y="1159"/>
                  </a:cubicBezTo>
                  <a:cubicBezTo>
                    <a:pt x="87910" y="2025"/>
                    <a:pt x="91011" y="4004"/>
                    <a:pt x="93941" y="7096"/>
                  </a:cubicBezTo>
                  <a:cubicBezTo>
                    <a:pt x="96505" y="9892"/>
                    <a:pt x="98227" y="12746"/>
                    <a:pt x="99107" y="15658"/>
                  </a:cubicBezTo>
                  <a:cubicBezTo>
                    <a:pt x="99987" y="18569"/>
                    <a:pt x="100396" y="21881"/>
                    <a:pt x="100334" y="25594"/>
                  </a:cubicBezTo>
                  <a:lnTo>
                    <a:pt x="100334" y="90086"/>
                  </a:lnTo>
                  <a:lnTo>
                    <a:pt x="154998" y="90086"/>
                  </a:lnTo>
                  <a:lnTo>
                    <a:pt x="154998" y="11434"/>
                  </a:lnTo>
                  <a:cubicBezTo>
                    <a:pt x="154960" y="8361"/>
                    <a:pt x="155835" y="5716"/>
                    <a:pt x="157624" y="3500"/>
                  </a:cubicBezTo>
                  <a:cubicBezTo>
                    <a:pt x="159412" y="1283"/>
                    <a:pt x="162342" y="122"/>
                    <a:pt x="166414" y="18"/>
                  </a:cubicBezTo>
                  <a:cubicBezTo>
                    <a:pt x="170485" y="122"/>
                    <a:pt x="173415" y="1283"/>
                    <a:pt x="175204" y="3500"/>
                  </a:cubicBezTo>
                  <a:cubicBezTo>
                    <a:pt x="176992" y="5716"/>
                    <a:pt x="177867" y="8361"/>
                    <a:pt x="177829" y="11434"/>
                  </a:cubicBezTo>
                  <a:lnTo>
                    <a:pt x="177829" y="112918"/>
                  </a:lnTo>
                  <a:lnTo>
                    <a:pt x="103308" y="112918"/>
                  </a:lnTo>
                  <a:cubicBezTo>
                    <a:pt x="86141" y="112880"/>
                    <a:pt x="77540" y="104279"/>
                    <a:pt x="77503" y="87113"/>
                  </a:cubicBezTo>
                  <a:lnTo>
                    <a:pt x="77503" y="22849"/>
                  </a:lnTo>
                  <a:lnTo>
                    <a:pt x="22839" y="22849"/>
                  </a:lnTo>
                  <a:lnTo>
                    <a:pt x="22839" y="101502"/>
                  </a:lnTo>
                  <a:cubicBezTo>
                    <a:pt x="22877" y="104575"/>
                    <a:pt x="22001" y="107219"/>
                    <a:pt x="20213" y="109436"/>
                  </a:cubicBezTo>
                  <a:cubicBezTo>
                    <a:pt x="18424" y="111652"/>
                    <a:pt x="15494" y="112813"/>
                    <a:pt x="11423" y="112918"/>
                  </a:cubicBezTo>
                  <a:cubicBezTo>
                    <a:pt x="7351" y="112813"/>
                    <a:pt x="4421" y="111652"/>
                    <a:pt x="2633" y="109436"/>
                  </a:cubicBezTo>
                  <a:cubicBezTo>
                    <a:pt x="844" y="107219"/>
                    <a:pt x="-31" y="104575"/>
                    <a:pt x="7" y="101502"/>
                  </a:cubicBezTo>
                  <a:close/>
                  <a:moveTo>
                    <a:pt x="7" y="261584"/>
                  </a:moveTo>
                  <a:lnTo>
                    <a:pt x="7" y="223432"/>
                  </a:lnTo>
                  <a:cubicBezTo>
                    <a:pt x="-12" y="214673"/>
                    <a:pt x="1853" y="207658"/>
                    <a:pt x="5601" y="202388"/>
                  </a:cubicBezTo>
                  <a:cubicBezTo>
                    <a:pt x="9349" y="197117"/>
                    <a:pt x="15095" y="192618"/>
                    <a:pt x="22839" y="188892"/>
                  </a:cubicBezTo>
                  <a:lnTo>
                    <a:pt x="63081" y="168792"/>
                  </a:lnTo>
                  <a:cubicBezTo>
                    <a:pt x="67630" y="166509"/>
                    <a:pt x="71908" y="164797"/>
                    <a:pt x="75914" y="163655"/>
                  </a:cubicBezTo>
                  <a:cubicBezTo>
                    <a:pt x="79920" y="162514"/>
                    <a:pt x="84484" y="161943"/>
                    <a:pt x="89604" y="161943"/>
                  </a:cubicBezTo>
                  <a:cubicBezTo>
                    <a:pt x="94139" y="161962"/>
                    <a:pt x="98445" y="162552"/>
                    <a:pt x="102523" y="163712"/>
                  </a:cubicBezTo>
                  <a:cubicBezTo>
                    <a:pt x="106601" y="164873"/>
                    <a:pt x="110678" y="166490"/>
                    <a:pt x="114756" y="168564"/>
                  </a:cubicBezTo>
                  <a:lnTo>
                    <a:pt x="156368" y="189349"/>
                  </a:lnTo>
                  <a:cubicBezTo>
                    <a:pt x="164354" y="193243"/>
                    <a:pt x="169957" y="198037"/>
                    <a:pt x="173177" y="203732"/>
                  </a:cubicBezTo>
                  <a:cubicBezTo>
                    <a:pt x="176398" y="209426"/>
                    <a:pt x="177948" y="216680"/>
                    <a:pt x="177829" y="225491"/>
                  </a:cubicBezTo>
                  <a:lnTo>
                    <a:pt x="177829" y="263413"/>
                  </a:lnTo>
                  <a:cubicBezTo>
                    <a:pt x="177867" y="266489"/>
                    <a:pt x="176992" y="269137"/>
                    <a:pt x="175204" y="271357"/>
                  </a:cubicBezTo>
                  <a:cubicBezTo>
                    <a:pt x="173415" y="273576"/>
                    <a:pt x="170485" y="274738"/>
                    <a:pt x="166414" y="274843"/>
                  </a:cubicBezTo>
                  <a:cubicBezTo>
                    <a:pt x="162342" y="274738"/>
                    <a:pt x="159412" y="273576"/>
                    <a:pt x="157624" y="271357"/>
                  </a:cubicBezTo>
                  <a:cubicBezTo>
                    <a:pt x="155835" y="269137"/>
                    <a:pt x="154960" y="266489"/>
                    <a:pt x="154998" y="263413"/>
                  </a:cubicBezTo>
                  <a:lnTo>
                    <a:pt x="154998" y="252440"/>
                  </a:lnTo>
                  <a:lnTo>
                    <a:pt x="22839" y="252440"/>
                  </a:lnTo>
                  <a:lnTo>
                    <a:pt x="22839" y="260898"/>
                  </a:lnTo>
                  <a:cubicBezTo>
                    <a:pt x="22905" y="264780"/>
                    <a:pt x="22087" y="268047"/>
                    <a:pt x="20384" y="270699"/>
                  </a:cubicBezTo>
                  <a:cubicBezTo>
                    <a:pt x="18681" y="273352"/>
                    <a:pt x="15694" y="274733"/>
                    <a:pt x="11423" y="274843"/>
                  </a:cubicBezTo>
                  <a:cubicBezTo>
                    <a:pt x="7351" y="274733"/>
                    <a:pt x="4421" y="273409"/>
                    <a:pt x="2633" y="270871"/>
                  </a:cubicBezTo>
                  <a:cubicBezTo>
                    <a:pt x="844" y="268332"/>
                    <a:pt x="-31" y="265237"/>
                    <a:pt x="7" y="2615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Freeform: Shape 140"/>
            <p:cNvSpPr/>
            <p:nvPr/>
          </p:nvSpPr>
          <p:spPr>
            <a:xfrm rot="5400000">
              <a:off x="7492199" y="2926431"/>
              <a:ext cx="177826" cy="598691"/>
            </a:xfrm>
            <a:custGeom>
              <a:avLst/>
              <a:gdLst/>
              <a:ahLst/>
              <a:cxnLst/>
              <a:rect l="l" t="t" r="r" b="b"/>
              <a:pathLst>
                <a:path w="177826" h="598691">
                  <a:moveTo>
                    <a:pt x="54178" y="380531"/>
                  </a:moveTo>
                  <a:lnTo>
                    <a:pt x="116129" y="398357"/>
                  </a:lnTo>
                  <a:lnTo>
                    <a:pt x="116129" y="362476"/>
                  </a:lnTo>
                  <a:lnTo>
                    <a:pt x="54178" y="380074"/>
                  </a:lnTo>
                  <a:close/>
                  <a:moveTo>
                    <a:pt x="22832" y="251995"/>
                  </a:moveTo>
                  <a:lnTo>
                    <a:pt x="58522" y="251995"/>
                  </a:lnTo>
                  <a:lnTo>
                    <a:pt x="58522" y="201224"/>
                  </a:lnTo>
                  <a:cubicBezTo>
                    <a:pt x="58693" y="197737"/>
                    <a:pt x="58236" y="194192"/>
                    <a:pt x="57149" y="190590"/>
                  </a:cubicBezTo>
                  <a:cubicBezTo>
                    <a:pt x="56062" y="186988"/>
                    <a:pt x="53317" y="185044"/>
                    <a:pt x="48913" y="184758"/>
                  </a:cubicBezTo>
                  <a:lnTo>
                    <a:pt x="33127" y="184758"/>
                  </a:lnTo>
                  <a:cubicBezTo>
                    <a:pt x="28694" y="185006"/>
                    <a:pt x="25834" y="186855"/>
                    <a:pt x="24547" y="190304"/>
                  </a:cubicBezTo>
                  <a:cubicBezTo>
                    <a:pt x="23260" y="193754"/>
                    <a:pt x="22689" y="197317"/>
                    <a:pt x="22832" y="200996"/>
                  </a:cubicBezTo>
                  <a:close/>
                  <a:moveTo>
                    <a:pt x="0" y="112902"/>
                  </a:moveTo>
                  <a:lnTo>
                    <a:pt x="0" y="2"/>
                  </a:lnTo>
                  <a:lnTo>
                    <a:pt x="31061" y="2"/>
                  </a:lnTo>
                  <a:cubicBezTo>
                    <a:pt x="34738" y="-36"/>
                    <a:pt x="37557" y="839"/>
                    <a:pt x="39519" y="2627"/>
                  </a:cubicBezTo>
                  <a:cubicBezTo>
                    <a:pt x="41481" y="4416"/>
                    <a:pt x="42472" y="7346"/>
                    <a:pt x="42491" y="11418"/>
                  </a:cubicBezTo>
                  <a:cubicBezTo>
                    <a:pt x="42472" y="15489"/>
                    <a:pt x="41481" y="18419"/>
                    <a:pt x="39519" y="20208"/>
                  </a:cubicBezTo>
                  <a:cubicBezTo>
                    <a:pt x="37557" y="21996"/>
                    <a:pt x="34738" y="22871"/>
                    <a:pt x="31061" y="22833"/>
                  </a:cubicBezTo>
                  <a:lnTo>
                    <a:pt x="22832" y="22833"/>
                  </a:lnTo>
                  <a:lnTo>
                    <a:pt x="22832" y="45036"/>
                  </a:lnTo>
                  <a:lnTo>
                    <a:pt x="166392" y="45036"/>
                  </a:lnTo>
                  <a:cubicBezTo>
                    <a:pt x="170069" y="44998"/>
                    <a:pt x="172888" y="45873"/>
                    <a:pt x="174851" y="47662"/>
                  </a:cubicBezTo>
                  <a:cubicBezTo>
                    <a:pt x="176813" y="49450"/>
                    <a:pt x="177803" y="52380"/>
                    <a:pt x="177822" y="56452"/>
                  </a:cubicBezTo>
                  <a:cubicBezTo>
                    <a:pt x="177803" y="60523"/>
                    <a:pt x="176813" y="63453"/>
                    <a:pt x="174851" y="65242"/>
                  </a:cubicBezTo>
                  <a:cubicBezTo>
                    <a:pt x="172888" y="67030"/>
                    <a:pt x="170069" y="67906"/>
                    <a:pt x="166392" y="67867"/>
                  </a:cubicBezTo>
                  <a:lnTo>
                    <a:pt x="22832" y="67867"/>
                  </a:lnTo>
                  <a:lnTo>
                    <a:pt x="22832" y="90070"/>
                  </a:lnTo>
                  <a:lnTo>
                    <a:pt x="31061" y="90070"/>
                  </a:lnTo>
                  <a:cubicBezTo>
                    <a:pt x="34738" y="90032"/>
                    <a:pt x="37557" y="90907"/>
                    <a:pt x="39519" y="92696"/>
                  </a:cubicBezTo>
                  <a:cubicBezTo>
                    <a:pt x="41481" y="94484"/>
                    <a:pt x="42472" y="97414"/>
                    <a:pt x="42491" y="101486"/>
                  </a:cubicBezTo>
                  <a:cubicBezTo>
                    <a:pt x="42472" y="105558"/>
                    <a:pt x="41481" y="108488"/>
                    <a:pt x="39519" y="110276"/>
                  </a:cubicBezTo>
                  <a:cubicBezTo>
                    <a:pt x="37557" y="112065"/>
                    <a:pt x="34738" y="112940"/>
                    <a:pt x="31061" y="112902"/>
                  </a:cubicBezTo>
                  <a:close/>
                  <a:moveTo>
                    <a:pt x="0" y="274827"/>
                  </a:moveTo>
                  <a:lnTo>
                    <a:pt x="0" y="198023"/>
                  </a:lnTo>
                  <a:cubicBezTo>
                    <a:pt x="109" y="188618"/>
                    <a:pt x="3088" y="180345"/>
                    <a:pt x="8936" y="173203"/>
                  </a:cubicBezTo>
                  <a:cubicBezTo>
                    <a:pt x="14784" y="166061"/>
                    <a:pt x="22847" y="162302"/>
                    <a:pt x="33127" y="161927"/>
                  </a:cubicBezTo>
                  <a:lnTo>
                    <a:pt x="48913" y="161927"/>
                  </a:lnTo>
                  <a:cubicBezTo>
                    <a:pt x="59663" y="162288"/>
                    <a:pt x="67754" y="166018"/>
                    <a:pt x="73188" y="173117"/>
                  </a:cubicBezTo>
                  <a:cubicBezTo>
                    <a:pt x="78622" y="180216"/>
                    <a:pt x="81344" y="188518"/>
                    <a:pt x="81353" y="198023"/>
                  </a:cubicBezTo>
                  <a:lnTo>
                    <a:pt x="81353" y="219063"/>
                  </a:lnTo>
                  <a:lnTo>
                    <a:pt x="154962" y="167635"/>
                  </a:lnTo>
                  <a:cubicBezTo>
                    <a:pt x="156696" y="166298"/>
                    <a:pt x="158601" y="165033"/>
                    <a:pt x="160677" y="163839"/>
                  </a:cubicBezTo>
                  <a:cubicBezTo>
                    <a:pt x="162754" y="162645"/>
                    <a:pt x="164887" y="162008"/>
                    <a:pt x="167078" y="161927"/>
                  </a:cubicBezTo>
                  <a:cubicBezTo>
                    <a:pt x="170326" y="162013"/>
                    <a:pt x="172917" y="163154"/>
                    <a:pt x="174851" y="165352"/>
                  </a:cubicBezTo>
                  <a:cubicBezTo>
                    <a:pt x="176784" y="167549"/>
                    <a:pt x="177775" y="170289"/>
                    <a:pt x="177822" y="173571"/>
                  </a:cubicBezTo>
                  <a:cubicBezTo>
                    <a:pt x="177784" y="175830"/>
                    <a:pt x="177175" y="177761"/>
                    <a:pt x="175994" y="179364"/>
                  </a:cubicBezTo>
                  <a:cubicBezTo>
                    <a:pt x="174812" y="180967"/>
                    <a:pt x="173288" y="182385"/>
                    <a:pt x="171422" y="183617"/>
                  </a:cubicBezTo>
                  <a:lnTo>
                    <a:pt x="81353" y="246735"/>
                  </a:lnTo>
                  <a:lnTo>
                    <a:pt x="81353" y="251995"/>
                  </a:lnTo>
                  <a:lnTo>
                    <a:pt x="166392" y="251995"/>
                  </a:lnTo>
                  <a:cubicBezTo>
                    <a:pt x="170069" y="251957"/>
                    <a:pt x="172888" y="252832"/>
                    <a:pt x="174851" y="254621"/>
                  </a:cubicBezTo>
                  <a:cubicBezTo>
                    <a:pt x="176813" y="256409"/>
                    <a:pt x="177803" y="259339"/>
                    <a:pt x="177822" y="263411"/>
                  </a:cubicBezTo>
                  <a:cubicBezTo>
                    <a:pt x="177803" y="267483"/>
                    <a:pt x="176813" y="270413"/>
                    <a:pt x="174851" y="272201"/>
                  </a:cubicBezTo>
                  <a:cubicBezTo>
                    <a:pt x="172888" y="273990"/>
                    <a:pt x="170069" y="274865"/>
                    <a:pt x="166392" y="274827"/>
                  </a:cubicBezTo>
                  <a:close/>
                  <a:moveTo>
                    <a:pt x="0" y="380302"/>
                  </a:moveTo>
                  <a:cubicBezTo>
                    <a:pt x="114" y="376607"/>
                    <a:pt x="1315" y="373884"/>
                    <a:pt x="3601" y="372132"/>
                  </a:cubicBezTo>
                  <a:cubicBezTo>
                    <a:pt x="5887" y="370380"/>
                    <a:pt x="8573" y="369142"/>
                    <a:pt x="11659" y="368418"/>
                  </a:cubicBezTo>
                  <a:lnTo>
                    <a:pt x="166392" y="324310"/>
                  </a:lnTo>
                  <a:cubicBezTo>
                    <a:pt x="169269" y="323666"/>
                    <a:pt x="171860" y="324495"/>
                    <a:pt x="174165" y="326795"/>
                  </a:cubicBezTo>
                  <a:cubicBezTo>
                    <a:pt x="176470" y="329095"/>
                    <a:pt x="177689" y="331923"/>
                    <a:pt x="177822" y="335280"/>
                  </a:cubicBezTo>
                  <a:cubicBezTo>
                    <a:pt x="177689" y="338793"/>
                    <a:pt x="176470" y="341536"/>
                    <a:pt x="174165" y="343507"/>
                  </a:cubicBezTo>
                  <a:cubicBezTo>
                    <a:pt x="171860" y="345478"/>
                    <a:pt x="169269" y="346850"/>
                    <a:pt x="166392" y="347621"/>
                  </a:cubicBezTo>
                  <a:lnTo>
                    <a:pt x="138960" y="356077"/>
                  </a:lnTo>
                  <a:lnTo>
                    <a:pt x="138960" y="404756"/>
                  </a:lnTo>
                  <a:lnTo>
                    <a:pt x="166392" y="413441"/>
                  </a:lnTo>
                  <a:cubicBezTo>
                    <a:pt x="169269" y="414212"/>
                    <a:pt x="171860" y="415583"/>
                    <a:pt x="174165" y="417554"/>
                  </a:cubicBezTo>
                  <a:cubicBezTo>
                    <a:pt x="176470" y="419525"/>
                    <a:pt x="177689" y="422268"/>
                    <a:pt x="177822" y="425782"/>
                  </a:cubicBezTo>
                  <a:cubicBezTo>
                    <a:pt x="177689" y="429138"/>
                    <a:pt x="176470" y="431967"/>
                    <a:pt x="174165" y="434266"/>
                  </a:cubicBezTo>
                  <a:cubicBezTo>
                    <a:pt x="171860" y="436566"/>
                    <a:pt x="169269" y="437395"/>
                    <a:pt x="166392" y="436752"/>
                  </a:cubicBezTo>
                  <a:lnTo>
                    <a:pt x="11659" y="391958"/>
                  </a:lnTo>
                  <a:cubicBezTo>
                    <a:pt x="8473" y="391129"/>
                    <a:pt x="5758" y="389872"/>
                    <a:pt x="3515" y="388187"/>
                  </a:cubicBezTo>
                  <a:cubicBezTo>
                    <a:pt x="1272" y="386501"/>
                    <a:pt x="100" y="383873"/>
                    <a:pt x="0" y="380302"/>
                  </a:cubicBezTo>
                  <a:close/>
                  <a:moveTo>
                    <a:pt x="0" y="587261"/>
                  </a:moveTo>
                  <a:cubicBezTo>
                    <a:pt x="19" y="583189"/>
                    <a:pt x="1010" y="580259"/>
                    <a:pt x="2972" y="578471"/>
                  </a:cubicBezTo>
                  <a:cubicBezTo>
                    <a:pt x="4934" y="576682"/>
                    <a:pt x="7753" y="575807"/>
                    <a:pt x="11430" y="575845"/>
                  </a:cubicBezTo>
                  <a:lnTo>
                    <a:pt x="138989" y="575845"/>
                  </a:lnTo>
                  <a:cubicBezTo>
                    <a:pt x="145256" y="575898"/>
                    <a:pt x="149524" y="574821"/>
                    <a:pt x="151791" y="572615"/>
                  </a:cubicBezTo>
                  <a:cubicBezTo>
                    <a:pt x="154057" y="570409"/>
                    <a:pt x="155124" y="566759"/>
                    <a:pt x="154991" y="561666"/>
                  </a:cubicBezTo>
                  <a:lnTo>
                    <a:pt x="154991" y="522787"/>
                  </a:lnTo>
                  <a:cubicBezTo>
                    <a:pt x="155124" y="517694"/>
                    <a:pt x="154057" y="514044"/>
                    <a:pt x="151791" y="511839"/>
                  </a:cubicBezTo>
                  <a:cubicBezTo>
                    <a:pt x="149524" y="509633"/>
                    <a:pt x="145256" y="508556"/>
                    <a:pt x="138989" y="508608"/>
                  </a:cubicBezTo>
                  <a:lnTo>
                    <a:pt x="11430" y="508608"/>
                  </a:lnTo>
                  <a:cubicBezTo>
                    <a:pt x="7753" y="508646"/>
                    <a:pt x="4934" y="507771"/>
                    <a:pt x="2972" y="505983"/>
                  </a:cubicBezTo>
                  <a:cubicBezTo>
                    <a:pt x="1010" y="504194"/>
                    <a:pt x="19" y="501264"/>
                    <a:pt x="0" y="497193"/>
                  </a:cubicBezTo>
                  <a:cubicBezTo>
                    <a:pt x="19" y="493121"/>
                    <a:pt x="1010" y="490191"/>
                    <a:pt x="2972" y="488402"/>
                  </a:cubicBezTo>
                  <a:cubicBezTo>
                    <a:pt x="4934" y="486614"/>
                    <a:pt x="7753" y="485739"/>
                    <a:pt x="11430" y="485777"/>
                  </a:cubicBezTo>
                  <a:lnTo>
                    <a:pt x="138989" y="485777"/>
                  </a:lnTo>
                  <a:cubicBezTo>
                    <a:pt x="144194" y="485667"/>
                    <a:pt x="148984" y="486172"/>
                    <a:pt x="153359" y="487289"/>
                  </a:cubicBezTo>
                  <a:cubicBezTo>
                    <a:pt x="157734" y="488407"/>
                    <a:pt x="162007" y="490795"/>
                    <a:pt x="166178" y="494453"/>
                  </a:cubicBezTo>
                  <a:cubicBezTo>
                    <a:pt x="170559" y="498415"/>
                    <a:pt x="173613" y="502707"/>
                    <a:pt x="175339" y="507329"/>
                  </a:cubicBezTo>
                  <a:cubicBezTo>
                    <a:pt x="177066" y="511951"/>
                    <a:pt x="177894" y="517103"/>
                    <a:pt x="177822" y="522787"/>
                  </a:cubicBezTo>
                  <a:lnTo>
                    <a:pt x="177822" y="561666"/>
                  </a:lnTo>
                  <a:cubicBezTo>
                    <a:pt x="177894" y="567350"/>
                    <a:pt x="177066" y="572503"/>
                    <a:pt x="175339" y="577125"/>
                  </a:cubicBezTo>
                  <a:cubicBezTo>
                    <a:pt x="173613" y="581747"/>
                    <a:pt x="170559" y="586039"/>
                    <a:pt x="166178" y="590001"/>
                  </a:cubicBezTo>
                  <a:cubicBezTo>
                    <a:pt x="162007" y="593659"/>
                    <a:pt x="157734" y="596046"/>
                    <a:pt x="153359" y="597164"/>
                  </a:cubicBezTo>
                  <a:cubicBezTo>
                    <a:pt x="148984" y="598282"/>
                    <a:pt x="144194" y="598786"/>
                    <a:pt x="138989" y="598677"/>
                  </a:cubicBezTo>
                  <a:lnTo>
                    <a:pt x="11430" y="598677"/>
                  </a:lnTo>
                  <a:cubicBezTo>
                    <a:pt x="7753" y="598715"/>
                    <a:pt x="4934" y="597840"/>
                    <a:pt x="2972" y="596051"/>
                  </a:cubicBezTo>
                  <a:cubicBezTo>
                    <a:pt x="1010" y="594263"/>
                    <a:pt x="19" y="591333"/>
                    <a:pt x="0" y="58726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Freeform: Shape 135"/>
            <p:cNvSpPr/>
            <p:nvPr/>
          </p:nvSpPr>
          <p:spPr>
            <a:xfrm rot="5400000">
              <a:off x="8342689" y="3372355"/>
              <a:ext cx="88923" cy="227915"/>
            </a:xfrm>
            <a:custGeom>
              <a:avLst/>
              <a:gdLst/>
              <a:ahLst/>
              <a:cxnLst/>
              <a:rect l="l" t="t" r="r" b="b"/>
              <a:pathLst>
                <a:path w="88923" h="227915">
                  <a:moveTo>
                    <a:pt x="11427" y="45049"/>
                  </a:moveTo>
                  <a:lnTo>
                    <a:pt x="43903" y="45049"/>
                  </a:lnTo>
                  <a:lnTo>
                    <a:pt x="43903" y="19664"/>
                  </a:lnTo>
                  <a:cubicBezTo>
                    <a:pt x="43967" y="16369"/>
                    <a:pt x="43409" y="14154"/>
                    <a:pt x="42230" y="13017"/>
                  </a:cubicBezTo>
                  <a:cubicBezTo>
                    <a:pt x="41051" y="11881"/>
                    <a:pt x="38864" y="11352"/>
                    <a:pt x="35669" y="11431"/>
                  </a:cubicBezTo>
                  <a:lnTo>
                    <a:pt x="19660" y="11431"/>
                  </a:lnTo>
                  <a:cubicBezTo>
                    <a:pt x="16466" y="11352"/>
                    <a:pt x="14279" y="11881"/>
                    <a:pt x="13099" y="13017"/>
                  </a:cubicBezTo>
                  <a:cubicBezTo>
                    <a:pt x="11920" y="14154"/>
                    <a:pt x="11363" y="16369"/>
                    <a:pt x="11427" y="19664"/>
                  </a:cubicBezTo>
                  <a:close/>
                  <a:moveTo>
                    <a:pt x="11" y="56465"/>
                  </a:moveTo>
                  <a:lnTo>
                    <a:pt x="11" y="18520"/>
                  </a:lnTo>
                  <a:cubicBezTo>
                    <a:pt x="-36" y="15928"/>
                    <a:pt x="259" y="13595"/>
                    <a:pt x="896" y="11519"/>
                  </a:cubicBezTo>
                  <a:cubicBezTo>
                    <a:pt x="1533" y="9443"/>
                    <a:pt x="2799" y="7397"/>
                    <a:pt x="4692" y="5380"/>
                  </a:cubicBezTo>
                  <a:cubicBezTo>
                    <a:pt x="6927" y="3009"/>
                    <a:pt x="9221" y="1502"/>
                    <a:pt x="11573" y="857"/>
                  </a:cubicBezTo>
                  <a:cubicBezTo>
                    <a:pt x="13925" y="212"/>
                    <a:pt x="16620" y="-68"/>
                    <a:pt x="19660" y="15"/>
                  </a:cubicBezTo>
                  <a:lnTo>
                    <a:pt x="35212" y="15"/>
                  </a:lnTo>
                  <a:cubicBezTo>
                    <a:pt x="38080" y="-54"/>
                    <a:pt x="40662" y="198"/>
                    <a:pt x="42957" y="771"/>
                  </a:cubicBezTo>
                  <a:cubicBezTo>
                    <a:pt x="45252" y="1345"/>
                    <a:pt x="47546" y="2653"/>
                    <a:pt x="49839" y="4696"/>
                  </a:cubicBezTo>
                  <a:cubicBezTo>
                    <a:pt x="52265" y="6895"/>
                    <a:pt x="53806" y="9232"/>
                    <a:pt x="54462" y="11705"/>
                  </a:cubicBezTo>
                  <a:cubicBezTo>
                    <a:pt x="55119" y="14178"/>
                    <a:pt x="55404" y="16946"/>
                    <a:pt x="55318" y="20007"/>
                  </a:cubicBezTo>
                  <a:lnTo>
                    <a:pt x="55318" y="45049"/>
                  </a:lnTo>
                  <a:lnTo>
                    <a:pt x="83207" y="45049"/>
                  </a:lnTo>
                  <a:cubicBezTo>
                    <a:pt x="85046" y="45030"/>
                    <a:pt x="86456" y="45468"/>
                    <a:pt x="87437" y="46362"/>
                  </a:cubicBezTo>
                  <a:cubicBezTo>
                    <a:pt x="88418" y="47256"/>
                    <a:pt x="88913" y="48721"/>
                    <a:pt x="88922" y="50757"/>
                  </a:cubicBezTo>
                  <a:cubicBezTo>
                    <a:pt x="88913" y="52793"/>
                    <a:pt x="88418" y="54258"/>
                    <a:pt x="87437" y="55152"/>
                  </a:cubicBezTo>
                  <a:cubicBezTo>
                    <a:pt x="86456" y="56046"/>
                    <a:pt x="85046" y="56484"/>
                    <a:pt x="83207" y="56465"/>
                  </a:cubicBezTo>
                  <a:close/>
                  <a:moveTo>
                    <a:pt x="11" y="126657"/>
                  </a:moveTo>
                  <a:lnTo>
                    <a:pt x="11" y="102416"/>
                  </a:lnTo>
                  <a:cubicBezTo>
                    <a:pt x="-10" y="100250"/>
                    <a:pt x="261" y="98236"/>
                    <a:pt x="825" y="96373"/>
                  </a:cubicBezTo>
                  <a:cubicBezTo>
                    <a:pt x="1388" y="94509"/>
                    <a:pt x="2373" y="92753"/>
                    <a:pt x="3779" y="91105"/>
                  </a:cubicBezTo>
                  <a:cubicBezTo>
                    <a:pt x="5129" y="89583"/>
                    <a:pt x="6766" y="88318"/>
                    <a:pt x="8688" y="87310"/>
                  </a:cubicBezTo>
                  <a:cubicBezTo>
                    <a:pt x="10610" y="86301"/>
                    <a:pt x="12590" y="85778"/>
                    <a:pt x="14628" y="85740"/>
                  </a:cubicBezTo>
                  <a:cubicBezTo>
                    <a:pt x="16505" y="85731"/>
                    <a:pt x="18068" y="86206"/>
                    <a:pt x="19316" y="87167"/>
                  </a:cubicBezTo>
                  <a:cubicBezTo>
                    <a:pt x="20564" y="88128"/>
                    <a:pt x="21212" y="89631"/>
                    <a:pt x="21259" y="91676"/>
                  </a:cubicBezTo>
                  <a:cubicBezTo>
                    <a:pt x="21235" y="93403"/>
                    <a:pt x="20740" y="94744"/>
                    <a:pt x="19773" y="95700"/>
                  </a:cubicBezTo>
                  <a:cubicBezTo>
                    <a:pt x="18806" y="96656"/>
                    <a:pt x="17510" y="97141"/>
                    <a:pt x="15886" y="97156"/>
                  </a:cubicBezTo>
                  <a:cubicBezTo>
                    <a:pt x="14000" y="97163"/>
                    <a:pt x="12771" y="97635"/>
                    <a:pt x="12199" y="98571"/>
                  </a:cubicBezTo>
                  <a:cubicBezTo>
                    <a:pt x="11627" y="99507"/>
                    <a:pt x="11370" y="100865"/>
                    <a:pt x="11427" y="102644"/>
                  </a:cubicBezTo>
                  <a:lnTo>
                    <a:pt x="11427" y="126886"/>
                  </a:lnTo>
                  <a:cubicBezTo>
                    <a:pt x="11372" y="127598"/>
                    <a:pt x="11396" y="128404"/>
                    <a:pt x="11499" y="129302"/>
                  </a:cubicBezTo>
                  <a:cubicBezTo>
                    <a:pt x="11601" y="130200"/>
                    <a:pt x="12111" y="130691"/>
                    <a:pt x="13028" y="130774"/>
                  </a:cubicBezTo>
                  <a:cubicBezTo>
                    <a:pt x="13564" y="130731"/>
                    <a:pt x="14121" y="130502"/>
                    <a:pt x="14700" y="130088"/>
                  </a:cubicBezTo>
                  <a:cubicBezTo>
                    <a:pt x="15279" y="129673"/>
                    <a:pt x="15750" y="129330"/>
                    <a:pt x="16115" y="129059"/>
                  </a:cubicBezTo>
                  <a:lnTo>
                    <a:pt x="66532" y="89736"/>
                  </a:lnTo>
                  <a:cubicBezTo>
                    <a:pt x="67984" y="88570"/>
                    <a:pt x="69452" y="87619"/>
                    <a:pt x="70933" y="86882"/>
                  </a:cubicBezTo>
                  <a:cubicBezTo>
                    <a:pt x="72415" y="86144"/>
                    <a:pt x="74110" y="85764"/>
                    <a:pt x="76021" y="85740"/>
                  </a:cubicBezTo>
                  <a:cubicBezTo>
                    <a:pt x="80305" y="85847"/>
                    <a:pt x="83526" y="87260"/>
                    <a:pt x="85683" y="89979"/>
                  </a:cubicBezTo>
                  <a:cubicBezTo>
                    <a:pt x="87840" y="92698"/>
                    <a:pt x="88920" y="96081"/>
                    <a:pt x="88922" y="100129"/>
                  </a:cubicBezTo>
                  <a:lnTo>
                    <a:pt x="88922" y="125285"/>
                  </a:lnTo>
                  <a:cubicBezTo>
                    <a:pt x="88949" y="127453"/>
                    <a:pt x="88697" y="129491"/>
                    <a:pt x="88166" y="131400"/>
                  </a:cubicBezTo>
                  <a:cubicBezTo>
                    <a:pt x="87636" y="133309"/>
                    <a:pt x="86670" y="135117"/>
                    <a:pt x="85269" y="136824"/>
                  </a:cubicBezTo>
                  <a:cubicBezTo>
                    <a:pt x="83978" y="138396"/>
                    <a:pt x="82394" y="139676"/>
                    <a:pt x="80517" y="140663"/>
                  </a:cubicBezTo>
                  <a:cubicBezTo>
                    <a:pt x="78640" y="141650"/>
                    <a:pt x="76684" y="142159"/>
                    <a:pt x="74649" y="142190"/>
                  </a:cubicBezTo>
                  <a:cubicBezTo>
                    <a:pt x="72762" y="142187"/>
                    <a:pt x="71162" y="141678"/>
                    <a:pt x="69847" y="140663"/>
                  </a:cubicBezTo>
                  <a:cubicBezTo>
                    <a:pt x="68532" y="139647"/>
                    <a:pt x="67846" y="138140"/>
                    <a:pt x="67789" y="136139"/>
                  </a:cubicBezTo>
                  <a:cubicBezTo>
                    <a:pt x="67839" y="134467"/>
                    <a:pt x="68425" y="133159"/>
                    <a:pt x="69547" y="132215"/>
                  </a:cubicBezTo>
                  <a:cubicBezTo>
                    <a:pt x="70669" y="131271"/>
                    <a:pt x="72026" y="130791"/>
                    <a:pt x="73620" y="130774"/>
                  </a:cubicBezTo>
                  <a:cubicBezTo>
                    <a:pt x="75282" y="130764"/>
                    <a:pt x="76359" y="130326"/>
                    <a:pt x="76849" y="129459"/>
                  </a:cubicBezTo>
                  <a:cubicBezTo>
                    <a:pt x="77340" y="128592"/>
                    <a:pt x="77559" y="127353"/>
                    <a:pt x="77507" y="125743"/>
                  </a:cubicBezTo>
                  <a:lnTo>
                    <a:pt x="77507" y="100929"/>
                  </a:lnTo>
                  <a:cubicBezTo>
                    <a:pt x="77557" y="100372"/>
                    <a:pt x="77542" y="99628"/>
                    <a:pt x="77464" y="98699"/>
                  </a:cubicBezTo>
                  <a:cubicBezTo>
                    <a:pt x="77385" y="97770"/>
                    <a:pt x="76942" y="97256"/>
                    <a:pt x="76135" y="97156"/>
                  </a:cubicBezTo>
                  <a:cubicBezTo>
                    <a:pt x="75639" y="97213"/>
                    <a:pt x="75058" y="97499"/>
                    <a:pt x="74391" y="98013"/>
                  </a:cubicBezTo>
                  <a:cubicBezTo>
                    <a:pt x="73725" y="98528"/>
                    <a:pt x="73201" y="98928"/>
                    <a:pt x="72819" y="99214"/>
                  </a:cubicBezTo>
                  <a:lnTo>
                    <a:pt x="22402" y="138423"/>
                  </a:lnTo>
                  <a:cubicBezTo>
                    <a:pt x="20911" y="139628"/>
                    <a:pt x="19463" y="140556"/>
                    <a:pt x="18058" y="141205"/>
                  </a:cubicBezTo>
                  <a:cubicBezTo>
                    <a:pt x="16653" y="141854"/>
                    <a:pt x="14976" y="142183"/>
                    <a:pt x="13028" y="142190"/>
                  </a:cubicBezTo>
                  <a:cubicBezTo>
                    <a:pt x="10729" y="142180"/>
                    <a:pt x="8645" y="141657"/>
                    <a:pt x="6775" y="140620"/>
                  </a:cubicBezTo>
                  <a:cubicBezTo>
                    <a:pt x="4906" y="139583"/>
                    <a:pt x="3336" y="138090"/>
                    <a:pt x="2066" y="136139"/>
                  </a:cubicBezTo>
                  <a:cubicBezTo>
                    <a:pt x="1082" y="134575"/>
                    <a:pt x="482" y="133052"/>
                    <a:pt x="268" y="131572"/>
                  </a:cubicBezTo>
                  <a:cubicBezTo>
                    <a:pt x="54" y="130092"/>
                    <a:pt x="-31" y="128454"/>
                    <a:pt x="11" y="126657"/>
                  </a:cubicBezTo>
                  <a:close/>
                  <a:moveTo>
                    <a:pt x="11" y="222200"/>
                  </a:moveTo>
                  <a:lnTo>
                    <a:pt x="11" y="177180"/>
                  </a:lnTo>
                  <a:cubicBezTo>
                    <a:pt x="-8" y="175642"/>
                    <a:pt x="430" y="174318"/>
                    <a:pt x="1324" y="173208"/>
                  </a:cubicBezTo>
                  <a:cubicBezTo>
                    <a:pt x="2218" y="172098"/>
                    <a:pt x="3683" y="171517"/>
                    <a:pt x="5719" y="171465"/>
                  </a:cubicBezTo>
                  <a:cubicBezTo>
                    <a:pt x="7755" y="171517"/>
                    <a:pt x="9220" y="172098"/>
                    <a:pt x="10114" y="173208"/>
                  </a:cubicBezTo>
                  <a:cubicBezTo>
                    <a:pt x="11009" y="174318"/>
                    <a:pt x="11446" y="175642"/>
                    <a:pt x="11427" y="177180"/>
                  </a:cubicBezTo>
                  <a:lnTo>
                    <a:pt x="11427" y="193982"/>
                  </a:lnTo>
                  <a:lnTo>
                    <a:pt x="77507" y="193982"/>
                  </a:lnTo>
                  <a:lnTo>
                    <a:pt x="77507" y="177180"/>
                  </a:lnTo>
                  <a:cubicBezTo>
                    <a:pt x="77488" y="175642"/>
                    <a:pt x="77925" y="174318"/>
                    <a:pt x="78820" y="173208"/>
                  </a:cubicBezTo>
                  <a:cubicBezTo>
                    <a:pt x="79714" y="172098"/>
                    <a:pt x="81179" y="171517"/>
                    <a:pt x="83215" y="171465"/>
                  </a:cubicBezTo>
                  <a:cubicBezTo>
                    <a:pt x="85250" y="171517"/>
                    <a:pt x="86715" y="172098"/>
                    <a:pt x="87610" y="173208"/>
                  </a:cubicBezTo>
                  <a:cubicBezTo>
                    <a:pt x="88504" y="174318"/>
                    <a:pt x="88942" y="175642"/>
                    <a:pt x="88922" y="177180"/>
                  </a:cubicBezTo>
                  <a:lnTo>
                    <a:pt x="88922" y="222200"/>
                  </a:lnTo>
                  <a:cubicBezTo>
                    <a:pt x="88942" y="223738"/>
                    <a:pt x="88504" y="225062"/>
                    <a:pt x="87610" y="226172"/>
                  </a:cubicBezTo>
                  <a:cubicBezTo>
                    <a:pt x="86715" y="227281"/>
                    <a:pt x="85250" y="227862"/>
                    <a:pt x="83215" y="227915"/>
                  </a:cubicBezTo>
                  <a:cubicBezTo>
                    <a:pt x="81179" y="227862"/>
                    <a:pt x="79714" y="227281"/>
                    <a:pt x="78820" y="226172"/>
                  </a:cubicBezTo>
                  <a:cubicBezTo>
                    <a:pt x="77925" y="225062"/>
                    <a:pt x="77488" y="223738"/>
                    <a:pt x="77507" y="222200"/>
                  </a:cubicBezTo>
                  <a:lnTo>
                    <a:pt x="77507" y="205398"/>
                  </a:lnTo>
                  <a:lnTo>
                    <a:pt x="11427" y="205398"/>
                  </a:lnTo>
                  <a:lnTo>
                    <a:pt x="11427" y="222200"/>
                  </a:lnTo>
                  <a:cubicBezTo>
                    <a:pt x="11446" y="223738"/>
                    <a:pt x="11009" y="225062"/>
                    <a:pt x="10114" y="226172"/>
                  </a:cubicBezTo>
                  <a:cubicBezTo>
                    <a:pt x="9220" y="227281"/>
                    <a:pt x="7755" y="227862"/>
                    <a:pt x="5719" y="227915"/>
                  </a:cubicBezTo>
                  <a:cubicBezTo>
                    <a:pt x="3683" y="227862"/>
                    <a:pt x="2218" y="227281"/>
                    <a:pt x="1324" y="226172"/>
                  </a:cubicBezTo>
                  <a:cubicBezTo>
                    <a:pt x="430" y="225062"/>
                    <a:pt x="-8" y="223738"/>
                    <a:pt x="11" y="2222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Freeform: Shape 134"/>
            <p:cNvSpPr/>
            <p:nvPr/>
          </p:nvSpPr>
          <p:spPr>
            <a:xfrm>
              <a:off x="8260891" y="3637436"/>
              <a:ext cx="244258" cy="451058"/>
            </a:xfrm>
            <a:custGeom>
              <a:avLst/>
              <a:gdLst>
                <a:gd name="connsiteX0" fmla="*/ 198539 w 244258"/>
                <a:gd name="connsiteY0" fmla="*/ 405339 h 451058"/>
                <a:gd name="connsiteX1" fmla="*/ 244258 w 244258"/>
                <a:gd name="connsiteY1" fmla="*/ 405339 h 451058"/>
                <a:gd name="connsiteX2" fmla="*/ 244258 w 244258"/>
                <a:gd name="connsiteY2" fmla="*/ 451058 h 451058"/>
                <a:gd name="connsiteX3" fmla="*/ 198539 w 244258"/>
                <a:gd name="connsiteY3" fmla="*/ 451058 h 451058"/>
                <a:gd name="connsiteX4" fmla="*/ 0 w 244258"/>
                <a:gd name="connsiteY4" fmla="*/ 405339 h 451058"/>
                <a:gd name="connsiteX5" fmla="*/ 45719 w 244258"/>
                <a:gd name="connsiteY5" fmla="*/ 405339 h 451058"/>
                <a:gd name="connsiteX6" fmla="*/ 45719 w 244258"/>
                <a:gd name="connsiteY6" fmla="*/ 451058 h 451058"/>
                <a:gd name="connsiteX7" fmla="*/ 0 w 244258"/>
                <a:gd name="connsiteY7" fmla="*/ 451058 h 451058"/>
                <a:gd name="connsiteX8" fmla="*/ 198539 w 244258"/>
                <a:gd name="connsiteY8" fmla="*/ 201270 h 451058"/>
                <a:gd name="connsiteX9" fmla="*/ 244258 w 244258"/>
                <a:gd name="connsiteY9" fmla="*/ 201270 h 451058"/>
                <a:gd name="connsiteX10" fmla="*/ 244258 w 244258"/>
                <a:gd name="connsiteY10" fmla="*/ 246989 h 451058"/>
                <a:gd name="connsiteX11" fmla="*/ 198539 w 244258"/>
                <a:gd name="connsiteY11" fmla="*/ 246989 h 451058"/>
                <a:gd name="connsiteX12" fmla="*/ 0 w 244258"/>
                <a:gd name="connsiteY12" fmla="*/ 201270 h 451058"/>
                <a:gd name="connsiteX13" fmla="*/ 45719 w 244258"/>
                <a:gd name="connsiteY13" fmla="*/ 201270 h 451058"/>
                <a:gd name="connsiteX14" fmla="*/ 45719 w 244258"/>
                <a:gd name="connsiteY14" fmla="*/ 246989 h 451058"/>
                <a:gd name="connsiteX15" fmla="*/ 0 w 244258"/>
                <a:gd name="connsiteY15" fmla="*/ 246989 h 451058"/>
                <a:gd name="connsiteX16" fmla="*/ 198539 w 244258"/>
                <a:gd name="connsiteY16" fmla="*/ 0 h 451058"/>
                <a:gd name="connsiteX17" fmla="*/ 244258 w 244258"/>
                <a:gd name="connsiteY17" fmla="*/ 0 h 451058"/>
                <a:gd name="connsiteX18" fmla="*/ 244258 w 244258"/>
                <a:gd name="connsiteY18" fmla="*/ 45719 h 451058"/>
                <a:gd name="connsiteX19" fmla="*/ 198539 w 244258"/>
                <a:gd name="connsiteY19" fmla="*/ 45719 h 451058"/>
                <a:gd name="connsiteX20" fmla="*/ 4006 w 244258"/>
                <a:gd name="connsiteY20" fmla="*/ 0 h 451058"/>
                <a:gd name="connsiteX21" fmla="*/ 49725 w 244258"/>
                <a:gd name="connsiteY21" fmla="*/ 0 h 451058"/>
                <a:gd name="connsiteX22" fmla="*/ 49725 w 244258"/>
                <a:gd name="connsiteY22" fmla="*/ 45719 h 451058"/>
                <a:gd name="connsiteX23" fmla="*/ 4006 w 244258"/>
                <a:gd name="connsiteY23" fmla="*/ 45719 h 451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4258" h="451058">
                  <a:moveTo>
                    <a:pt x="198539" y="405339"/>
                  </a:moveTo>
                  <a:lnTo>
                    <a:pt x="244258" y="405339"/>
                  </a:lnTo>
                  <a:lnTo>
                    <a:pt x="244258" y="451058"/>
                  </a:lnTo>
                  <a:lnTo>
                    <a:pt x="198539" y="451058"/>
                  </a:lnTo>
                  <a:close/>
                  <a:moveTo>
                    <a:pt x="0" y="405339"/>
                  </a:moveTo>
                  <a:lnTo>
                    <a:pt x="45719" y="405339"/>
                  </a:lnTo>
                  <a:lnTo>
                    <a:pt x="45719" y="451058"/>
                  </a:lnTo>
                  <a:lnTo>
                    <a:pt x="0" y="451058"/>
                  </a:lnTo>
                  <a:close/>
                  <a:moveTo>
                    <a:pt x="198539" y="201270"/>
                  </a:moveTo>
                  <a:lnTo>
                    <a:pt x="244258" y="201270"/>
                  </a:lnTo>
                  <a:lnTo>
                    <a:pt x="244258" y="246989"/>
                  </a:lnTo>
                  <a:lnTo>
                    <a:pt x="198539" y="246989"/>
                  </a:lnTo>
                  <a:close/>
                  <a:moveTo>
                    <a:pt x="0" y="201270"/>
                  </a:moveTo>
                  <a:lnTo>
                    <a:pt x="45719" y="201270"/>
                  </a:lnTo>
                  <a:lnTo>
                    <a:pt x="45719" y="246989"/>
                  </a:lnTo>
                  <a:lnTo>
                    <a:pt x="0" y="246989"/>
                  </a:lnTo>
                  <a:close/>
                  <a:moveTo>
                    <a:pt x="198539" y="0"/>
                  </a:moveTo>
                  <a:lnTo>
                    <a:pt x="244258" y="0"/>
                  </a:lnTo>
                  <a:lnTo>
                    <a:pt x="244258" y="45719"/>
                  </a:lnTo>
                  <a:lnTo>
                    <a:pt x="198539" y="45719"/>
                  </a:lnTo>
                  <a:close/>
                  <a:moveTo>
                    <a:pt x="4006" y="0"/>
                  </a:moveTo>
                  <a:lnTo>
                    <a:pt x="49725" y="0"/>
                  </a:lnTo>
                  <a:lnTo>
                    <a:pt x="49725" y="45719"/>
                  </a:lnTo>
                  <a:lnTo>
                    <a:pt x="4006" y="45719"/>
                  </a:lnTo>
                  <a:close/>
                </a:path>
              </a:pathLst>
            </a:custGeom>
            <a:solidFill>
              <a:srgbClr val="B2A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71922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cable &amp; SENSORS</a:t>
            </a:r>
          </a:p>
        </p:txBody>
      </p:sp>
      <p:grpSp>
        <p:nvGrpSpPr>
          <p:cNvPr id="26" name="Group 25"/>
          <p:cNvGrpSpPr/>
          <p:nvPr/>
        </p:nvGrpSpPr>
        <p:grpSpPr>
          <a:xfrm>
            <a:off x="1383749" y="2146180"/>
            <a:ext cx="8145794" cy="734424"/>
            <a:chOff x="-789340" y="2030066"/>
            <a:chExt cx="8145794" cy="734424"/>
          </a:xfrm>
        </p:grpSpPr>
        <p:grpSp>
          <p:nvGrpSpPr>
            <p:cNvPr id="25" name="Group 24"/>
            <p:cNvGrpSpPr/>
            <p:nvPr/>
          </p:nvGrpSpPr>
          <p:grpSpPr>
            <a:xfrm>
              <a:off x="-283629" y="2146300"/>
              <a:ext cx="7134372" cy="507591"/>
              <a:chOff x="-283629" y="2146300"/>
              <a:chExt cx="7134372" cy="507591"/>
            </a:xfrm>
          </p:grpSpPr>
          <p:sp>
            <p:nvSpPr>
              <p:cNvPr id="3" name="Rectangle 2"/>
              <p:cNvSpPr/>
              <p:nvPr/>
            </p:nvSpPr>
            <p:spPr>
              <a:xfrm>
                <a:off x="-283629" y="2146300"/>
                <a:ext cx="7134372" cy="126898"/>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83629" y="2273198"/>
                <a:ext cx="7134372" cy="12689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83629" y="2400096"/>
                <a:ext cx="7134372" cy="1268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83629" y="2526993"/>
                <a:ext cx="7134372" cy="1268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Rounded Corners 6"/>
            <p:cNvSpPr/>
            <p:nvPr/>
          </p:nvSpPr>
          <p:spPr>
            <a:xfrm>
              <a:off x="4517858" y="2030066"/>
              <a:ext cx="1248518" cy="734422"/>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6850743" y="2030066"/>
              <a:ext cx="505711" cy="734424"/>
              <a:chOff x="6850743" y="2030066"/>
              <a:chExt cx="505711" cy="734424"/>
            </a:xfrm>
          </p:grpSpPr>
          <p:sp>
            <p:nvSpPr>
              <p:cNvPr id="9" name="Rectangle 8"/>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rot="10800000">
              <a:off x="-789340" y="2030066"/>
              <a:ext cx="505711" cy="734424"/>
              <a:chOff x="6850743" y="2030066"/>
              <a:chExt cx="505711" cy="734424"/>
            </a:xfrm>
          </p:grpSpPr>
          <p:sp>
            <p:nvSpPr>
              <p:cNvPr id="23" name="Rectangle 22"/>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7" name="Group 66"/>
          <p:cNvGrpSpPr/>
          <p:nvPr/>
        </p:nvGrpSpPr>
        <p:grpSpPr>
          <a:xfrm>
            <a:off x="637810" y="3603173"/>
            <a:ext cx="2793371" cy="2264228"/>
            <a:chOff x="4930410" y="3933373"/>
            <a:chExt cx="2793371" cy="2264228"/>
          </a:xfrm>
        </p:grpSpPr>
        <p:sp>
          <p:nvSpPr>
            <p:cNvPr id="42" name="Freeform: Shape 41"/>
            <p:cNvSpPr/>
            <p:nvPr/>
          </p:nvSpPr>
          <p:spPr>
            <a:xfrm>
              <a:off x="4930410" y="39333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p:cNvSpPr/>
            <p:nvPr/>
          </p:nvSpPr>
          <p:spPr>
            <a:xfrm>
              <a:off x="5934075" y="4576762"/>
              <a:ext cx="1485900" cy="1162050"/>
            </a:xfrm>
            <a:custGeom>
              <a:avLst/>
              <a:gdLst>
                <a:gd name="connsiteX0" fmla="*/ 742950 w 1485900"/>
                <a:gd name="connsiteY0" fmla="*/ 0 h 1162050"/>
                <a:gd name="connsiteX1" fmla="*/ 1485900 w 1485900"/>
                <a:gd name="connsiteY1" fmla="*/ 581025 h 1162050"/>
                <a:gd name="connsiteX2" fmla="*/ 1485900 w 1485900"/>
                <a:gd name="connsiteY2" fmla="*/ 1162050 h 1162050"/>
                <a:gd name="connsiteX3" fmla="*/ 0 w 1485900"/>
                <a:gd name="connsiteY3" fmla="*/ 1162050 h 1162050"/>
                <a:gd name="connsiteX4" fmla="*/ 0 w 1485900"/>
                <a:gd name="connsiteY4" fmla="*/ 581025 h 1162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00" h="1162050">
                  <a:moveTo>
                    <a:pt x="742950" y="0"/>
                  </a:moveTo>
                  <a:lnTo>
                    <a:pt x="1485900" y="581025"/>
                  </a:lnTo>
                  <a:lnTo>
                    <a:pt x="1485900" y="1162050"/>
                  </a:lnTo>
                  <a:lnTo>
                    <a:pt x="0" y="1162050"/>
                  </a:lnTo>
                  <a:lnTo>
                    <a:pt x="0" y="581025"/>
                  </a:lnTo>
                  <a:close/>
                </a:path>
              </a:pathLst>
            </a:custGeom>
            <a:solidFill>
              <a:srgbClr val="C17B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6020689" y="3938587"/>
              <a:ext cx="1285876" cy="1285876"/>
            </a:xfrm>
            <a:prstGeom prst="ellipse">
              <a:avLst/>
            </a:pr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6363590" y="4281488"/>
              <a:ext cx="600074" cy="600074"/>
            </a:xfrm>
            <a:prstGeom prst="ellipse">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Shape 73"/>
            <p:cNvSpPr/>
            <p:nvPr/>
          </p:nvSpPr>
          <p:spPr>
            <a:xfrm>
              <a:off x="6020689" y="5258099"/>
              <a:ext cx="1289754" cy="656626"/>
            </a:xfrm>
            <a:custGeom>
              <a:avLst/>
              <a:gdLst>
                <a:gd name="connsiteX0" fmla="*/ 1118303 w 1289754"/>
                <a:gd name="connsiteY0" fmla="*/ 0 h 656626"/>
                <a:gd name="connsiteX1" fmla="*/ 1289754 w 1289754"/>
                <a:gd name="connsiteY1" fmla="*/ 171451 h 656626"/>
                <a:gd name="connsiteX2" fmla="*/ 1289753 w 1289754"/>
                <a:gd name="connsiteY2" fmla="*/ 392114 h 656626"/>
                <a:gd name="connsiteX3" fmla="*/ 1239537 w 1289754"/>
                <a:gd name="connsiteY3" fmla="*/ 513348 h 656626"/>
                <a:gd name="connsiteX4" fmla="*/ 1187116 w 1289754"/>
                <a:gd name="connsiteY4" fmla="*/ 548692 h 656626"/>
                <a:gd name="connsiteX5" fmla="*/ 1188514 w 1289754"/>
                <a:gd name="connsiteY5" fmla="*/ 550766 h 656626"/>
                <a:gd name="connsiteX6" fmla="*/ 1194502 w 1289754"/>
                <a:gd name="connsiteY6" fmla="*/ 580426 h 656626"/>
                <a:gd name="connsiteX7" fmla="*/ 1118302 w 1289754"/>
                <a:gd name="connsiteY7" fmla="*/ 656626 h 656626"/>
                <a:gd name="connsiteX8" fmla="*/ 1042102 w 1289754"/>
                <a:gd name="connsiteY8" fmla="*/ 580426 h 656626"/>
                <a:gd name="connsiteX9" fmla="*/ 1048090 w 1289754"/>
                <a:gd name="connsiteY9" fmla="*/ 550766 h 656626"/>
                <a:gd name="connsiteX10" fmla="*/ 1049490 w 1289754"/>
                <a:gd name="connsiteY10" fmla="*/ 548690 h 656626"/>
                <a:gd name="connsiteX11" fmla="*/ 997069 w 1289754"/>
                <a:gd name="connsiteY11" fmla="*/ 513348 h 656626"/>
                <a:gd name="connsiteX12" fmla="*/ 946852 w 1289754"/>
                <a:gd name="connsiteY12" fmla="*/ 392113 h 656626"/>
                <a:gd name="connsiteX13" fmla="*/ 946852 w 1289754"/>
                <a:gd name="connsiteY13" fmla="*/ 171451 h 656626"/>
                <a:gd name="connsiteX14" fmla="*/ 1118303 w 1289754"/>
                <a:gd name="connsiteY14" fmla="*/ 0 h 656626"/>
                <a:gd name="connsiteX15" fmla="*/ 656336 w 1289754"/>
                <a:gd name="connsiteY15" fmla="*/ 0 h 656626"/>
                <a:gd name="connsiteX16" fmla="*/ 827787 w 1289754"/>
                <a:gd name="connsiteY16" fmla="*/ 171451 h 656626"/>
                <a:gd name="connsiteX17" fmla="*/ 827786 w 1289754"/>
                <a:gd name="connsiteY17" fmla="*/ 392114 h 656626"/>
                <a:gd name="connsiteX18" fmla="*/ 777570 w 1289754"/>
                <a:gd name="connsiteY18" fmla="*/ 513348 h 656626"/>
                <a:gd name="connsiteX19" fmla="*/ 725149 w 1289754"/>
                <a:gd name="connsiteY19" fmla="*/ 548692 h 656626"/>
                <a:gd name="connsiteX20" fmla="*/ 726547 w 1289754"/>
                <a:gd name="connsiteY20" fmla="*/ 550766 h 656626"/>
                <a:gd name="connsiteX21" fmla="*/ 732535 w 1289754"/>
                <a:gd name="connsiteY21" fmla="*/ 580426 h 656626"/>
                <a:gd name="connsiteX22" fmla="*/ 656335 w 1289754"/>
                <a:gd name="connsiteY22" fmla="*/ 656626 h 656626"/>
                <a:gd name="connsiteX23" fmla="*/ 580135 w 1289754"/>
                <a:gd name="connsiteY23" fmla="*/ 580426 h 656626"/>
                <a:gd name="connsiteX24" fmla="*/ 586123 w 1289754"/>
                <a:gd name="connsiteY24" fmla="*/ 550766 h 656626"/>
                <a:gd name="connsiteX25" fmla="*/ 587523 w 1289754"/>
                <a:gd name="connsiteY25" fmla="*/ 548690 h 656626"/>
                <a:gd name="connsiteX26" fmla="*/ 535102 w 1289754"/>
                <a:gd name="connsiteY26" fmla="*/ 513348 h 656626"/>
                <a:gd name="connsiteX27" fmla="*/ 484885 w 1289754"/>
                <a:gd name="connsiteY27" fmla="*/ 392113 h 656626"/>
                <a:gd name="connsiteX28" fmla="*/ 484885 w 1289754"/>
                <a:gd name="connsiteY28" fmla="*/ 171451 h 656626"/>
                <a:gd name="connsiteX29" fmla="*/ 656336 w 1289754"/>
                <a:gd name="connsiteY29" fmla="*/ 0 h 656626"/>
                <a:gd name="connsiteX30" fmla="*/ 171451 w 1289754"/>
                <a:gd name="connsiteY30" fmla="*/ 0 h 656626"/>
                <a:gd name="connsiteX31" fmla="*/ 342902 w 1289754"/>
                <a:gd name="connsiteY31" fmla="*/ 171451 h 656626"/>
                <a:gd name="connsiteX32" fmla="*/ 342901 w 1289754"/>
                <a:gd name="connsiteY32" fmla="*/ 392114 h 656626"/>
                <a:gd name="connsiteX33" fmla="*/ 292685 w 1289754"/>
                <a:gd name="connsiteY33" fmla="*/ 513348 h 656626"/>
                <a:gd name="connsiteX34" fmla="*/ 240264 w 1289754"/>
                <a:gd name="connsiteY34" fmla="*/ 548692 h 656626"/>
                <a:gd name="connsiteX35" fmla="*/ 241662 w 1289754"/>
                <a:gd name="connsiteY35" fmla="*/ 550766 h 656626"/>
                <a:gd name="connsiteX36" fmla="*/ 247650 w 1289754"/>
                <a:gd name="connsiteY36" fmla="*/ 580426 h 656626"/>
                <a:gd name="connsiteX37" fmla="*/ 171450 w 1289754"/>
                <a:gd name="connsiteY37" fmla="*/ 656626 h 656626"/>
                <a:gd name="connsiteX38" fmla="*/ 95250 w 1289754"/>
                <a:gd name="connsiteY38" fmla="*/ 580426 h 656626"/>
                <a:gd name="connsiteX39" fmla="*/ 101238 w 1289754"/>
                <a:gd name="connsiteY39" fmla="*/ 550766 h 656626"/>
                <a:gd name="connsiteX40" fmla="*/ 102638 w 1289754"/>
                <a:gd name="connsiteY40" fmla="*/ 548690 h 656626"/>
                <a:gd name="connsiteX41" fmla="*/ 50217 w 1289754"/>
                <a:gd name="connsiteY41" fmla="*/ 513348 h 656626"/>
                <a:gd name="connsiteX42" fmla="*/ 0 w 1289754"/>
                <a:gd name="connsiteY42" fmla="*/ 392113 h 656626"/>
                <a:gd name="connsiteX43" fmla="*/ 0 w 1289754"/>
                <a:gd name="connsiteY43" fmla="*/ 171451 h 656626"/>
                <a:gd name="connsiteX44" fmla="*/ 171451 w 1289754"/>
                <a:gd name="connsiteY44" fmla="*/ 0 h 656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289754" h="656626">
                  <a:moveTo>
                    <a:pt x="1118303" y="0"/>
                  </a:moveTo>
                  <a:cubicBezTo>
                    <a:pt x="1212993" y="0"/>
                    <a:pt x="1289754" y="76761"/>
                    <a:pt x="1289754" y="171451"/>
                  </a:cubicBezTo>
                  <a:cubicBezTo>
                    <a:pt x="1289754" y="245005"/>
                    <a:pt x="1289753" y="318560"/>
                    <a:pt x="1289753" y="392114"/>
                  </a:cubicBezTo>
                  <a:cubicBezTo>
                    <a:pt x="1289753" y="439459"/>
                    <a:pt x="1270563" y="482322"/>
                    <a:pt x="1239537" y="513348"/>
                  </a:cubicBezTo>
                  <a:lnTo>
                    <a:pt x="1187116" y="548692"/>
                  </a:lnTo>
                  <a:lnTo>
                    <a:pt x="1188514" y="550766"/>
                  </a:lnTo>
                  <a:cubicBezTo>
                    <a:pt x="1192370" y="559882"/>
                    <a:pt x="1194502" y="569905"/>
                    <a:pt x="1194502" y="580426"/>
                  </a:cubicBezTo>
                  <a:cubicBezTo>
                    <a:pt x="1194502" y="622510"/>
                    <a:pt x="1160386" y="656626"/>
                    <a:pt x="1118302" y="656626"/>
                  </a:cubicBezTo>
                  <a:cubicBezTo>
                    <a:pt x="1076218" y="656626"/>
                    <a:pt x="1042102" y="622510"/>
                    <a:pt x="1042102" y="580426"/>
                  </a:cubicBezTo>
                  <a:cubicBezTo>
                    <a:pt x="1042102" y="569905"/>
                    <a:pt x="1044235" y="559882"/>
                    <a:pt x="1048090" y="550766"/>
                  </a:cubicBezTo>
                  <a:lnTo>
                    <a:pt x="1049490" y="548690"/>
                  </a:lnTo>
                  <a:lnTo>
                    <a:pt x="997069" y="513348"/>
                  </a:lnTo>
                  <a:cubicBezTo>
                    <a:pt x="966042" y="482320"/>
                    <a:pt x="946852" y="439458"/>
                    <a:pt x="946852" y="392113"/>
                  </a:cubicBezTo>
                  <a:lnTo>
                    <a:pt x="946852" y="171451"/>
                  </a:lnTo>
                  <a:cubicBezTo>
                    <a:pt x="946852" y="76761"/>
                    <a:pt x="1023613" y="0"/>
                    <a:pt x="1118303" y="0"/>
                  </a:cubicBezTo>
                  <a:close/>
                  <a:moveTo>
                    <a:pt x="656336" y="0"/>
                  </a:moveTo>
                  <a:cubicBezTo>
                    <a:pt x="751026" y="0"/>
                    <a:pt x="827787" y="76761"/>
                    <a:pt x="827787" y="171451"/>
                  </a:cubicBezTo>
                  <a:cubicBezTo>
                    <a:pt x="827787" y="245005"/>
                    <a:pt x="827786" y="318560"/>
                    <a:pt x="827786" y="392114"/>
                  </a:cubicBezTo>
                  <a:cubicBezTo>
                    <a:pt x="827786" y="439459"/>
                    <a:pt x="808596" y="482322"/>
                    <a:pt x="777570" y="513348"/>
                  </a:cubicBezTo>
                  <a:lnTo>
                    <a:pt x="725149" y="548692"/>
                  </a:lnTo>
                  <a:lnTo>
                    <a:pt x="726547" y="550766"/>
                  </a:lnTo>
                  <a:cubicBezTo>
                    <a:pt x="730403" y="559882"/>
                    <a:pt x="732535" y="569905"/>
                    <a:pt x="732535" y="580426"/>
                  </a:cubicBezTo>
                  <a:cubicBezTo>
                    <a:pt x="732535" y="622510"/>
                    <a:pt x="698419" y="656626"/>
                    <a:pt x="656335" y="656626"/>
                  </a:cubicBezTo>
                  <a:cubicBezTo>
                    <a:pt x="614251" y="656626"/>
                    <a:pt x="580135" y="622510"/>
                    <a:pt x="580135" y="580426"/>
                  </a:cubicBezTo>
                  <a:cubicBezTo>
                    <a:pt x="580135" y="569905"/>
                    <a:pt x="582268" y="559882"/>
                    <a:pt x="586123" y="550766"/>
                  </a:cubicBezTo>
                  <a:lnTo>
                    <a:pt x="587523" y="548690"/>
                  </a:lnTo>
                  <a:lnTo>
                    <a:pt x="535102" y="513348"/>
                  </a:lnTo>
                  <a:cubicBezTo>
                    <a:pt x="504075" y="482320"/>
                    <a:pt x="484885" y="439458"/>
                    <a:pt x="484885" y="392113"/>
                  </a:cubicBezTo>
                  <a:lnTo>
                    <a:pt x="484885" y="171451"/>
                  </a:lnTo>
                  <a:cubicBezTo>
                    <a:pt x="484885" y="76761"/>
                    <a:pt x="561646" y="0"/>
                    <a:pt x="656336" y="0"/>
                  </a:cubicBezTo>
                  <a:close/>
                  <a:moveTo>
                    <a:pt x="171451" y="0"/>
                  </a:moveTo>
                  <a:cubicBezTo>
                    <a:pt x="266141" y="0"/>
                    <a:pt x="342902" y="76761"/>
                    <a:pt x="342902" y="171451"/>
                  </a:cubicBezTo>
                  <a:cubicBezTo>
                    <a:pt x="342902" y="245005"/>
                    <a:pt x="342901" y="318560"/>
                    <a:pt x="342901" y="392114"/>
                  </a:cubicBezTo>
                  <a:cubicBezTo>
                    <a:pt x="342901" y="439459"/>
                    <a:pt x="323711" y="482322"/>
                    <a:pt x="292685" y="513348"/>
                  </a:cubicBezTo>
                  <a:lnTo>
                    <a:pt x="240264" y="548692"/>
                  </a:lnTo>
                  <a:lnTo>
                    <a:pt x="241662" y="550766"/>
                  </a:lnTo>
                  <a:cubicBezTo>
                    <a:pt x="245518" y="559882"/>
                    <a:pt x="247650" y="569905"/>
                    <a:pt x="247650" y="580426"/>
                  </a:cubicBezTo>
                  <a:cubicBezTo>
                    <a:pt x="247650" y="622510"/>
                    <a:pt x="213534" y="656626"/>
                    <a:pt x="171450" y="656626"/>
                  </a:cubicBezTo>
                  <a:cubicBezTo>
                    <a:pt x="129366" y="656626"/>
                    <a:pt x="95250" y="622510"/>
                    <a:pt x="95250" y="580426"/>
                  </a:cubicBezTo>
                  <a:cubicBezTo>
                    <a:pt x="95250" y="569905"/>
                    <a:pt x="97383" y="559882"/>
                    <a:pt x="101238" y="550766"/>
                  </a:cubicBezTo>
                  <a:lnTo>
                    <a:pt x="102638" y="548690"/>
                  </a:lnTo>
                  <a:lnTo>
                    <a:pt x="50217" y="513348"/>
                  </a:lnTo>
                  <a:cubicBezTo>
                    <a:pt x="19190" y="482320"/>
                    <a:pt x="0" y="439458"/>
                    <a:pt x="0" y="392113"/>
                  </a:cubicBezTo>
                  <a:lnTo>
                    <a:pt x="0" y="171451"/>
                  </a:lnTo>
                  <a:cubicBezTo>
                    <a:pt x="0" y="76761"/>
                    <a:pt x="76761" y="0"/>
                    <a:pt x="171451" y="0"/>
                  </a:cubicBezTo>
                  <a:close/>
                </a:path>
              </a:pathLst>
            </a:cu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p:cNvSpPr/>
            <p:nvPr/>
          </p:nvSpPr>
          <p:spPr>
            <a:xfrm>
              <a:off x="6130226" y="5357812"/>
              <a:ext cx="1070678" cy="123826"/>
            </a:xfrm>
            <a:custGeom>
              <a:avLst/>
              <a:gdLst>
                <a:gd name="connsiteX0" fmla="*/ 1008765 w 1070678"/>
                <a:gd name="connsiteY0" fmla="*/ 0 h 123826"/>
                <a:gd name="connsiteX1" fmla="*/ 1070678 w 1070678"/>
                <a:gd name="connsiteY1" fmla="*/ 61913 h 123826"/>
                <a:gd name="connsiteX2" fmla="*/ 1008765 w 1070678"/>
                <a:gd name="connsiteY2" fmla="*/ 123826 h 123826"/>
                <a:gd name="connsiteX3" fmla="*/ 946852 w 1070678"/>
                <a:gd name="connsiteY3" fmla="*/ 61913 h 123826"/>
                <a:gd name="connsiteX4" fmla="*/ 1008765 w 1070678"/>
                <a:gd name="connsiteY4" fmla="*/ 0 h 123826"/>
                <a:gd name="connsiteX5" fmla="*/ 546798 w 1070678"/>
                <a:gd name="connsiteY5" fmla="*/ 0 h 123826"/>
                <a:gd name="connsiteX6" fmla="*/ 608711 w 1070678"/>
                <a:gd name="connsiteY6" fmla="*/ 61913 h 123826"/>
                <a:gd name="connsiteX7" fmla="*/ 546798 w 1070678"/>
                <a:gd name="connsiteY7" fmla="*/ 123826 h 123826"/>
                <a:gd name="connsiteX8" fmla="*/ 484885 w 1070678"/>
                <a:gd name="connsiteY8" fmla="*/ 61913 h 123826"/>
                <a:gd name="connsiteX9" fmla="*/ 546798 w 1070678"/>
                <a:gd name="connsiteY9" fmla="*/ 0 h 123826"/>
                <a:gd name="connsiteX10" fmla="*/ 61913 w 1070678"/>
                <a:gd name="connsiteY10" fmla="*/ 0 h 123826"/>
                <a:gd name="connsiteX11" fmla="*/ 123826 w 1070678"/>
                <a:gd name="connsiteY11" fmla="*/ 61913 h 123826"/>
                <a:gd name="connsiteX12" fmla="*/ 61913 w 1070678"/>
                <a:gd name="connsiteY12" fmla="*/ 123826 h 123826"/>
                <a:gd name="connsiteX13" fmla="*/ 0 w 1070678"/>
                <a:gd name="connsiteY13" fmla="*/ 61913 h 123826"/>
                <a:gd name="connsiteX14" fmla="*/ 61913 w 1070678"/>
                <a:gd name="connsiteY14" fmla="*/ 0 h 12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70678" h="123826">
                  <a:moveTo>
                    <a:pt x="1008765" y="0"/>
                  </a:moveTo>
                  <a:cubicBezTo>
                    <a:pt x="1042959" y="0"/>
                    <a:pt x="1070678" y="27719"/>
                    <a:pt x="1070678" y="61913"/>
                  </a:cubicBezTo>
                  <a:cubicBezTo>
                    <a:pt x="1070678" y="96107"/>
                    <a:pt x="1042959" y="123826"/>
                    <a:pt x="1008765" y="123826"/>
                  </a:cubicBezTo>
                  <a:cubicBezTo>
                    <a:pt x="974571" y="123826"/>
                    <a:pt x="946852" y="96107"/>
                    <a:pt x="946852" y="61913"/>
                  </a:cubicBezTo>
                  <a:cubicBezTo>
                    <a:pt x="946852" y="27719"/>
                    <a:pt x="974571" y="0"/>
                    <a:pt x="1008765" y="0"/>
                  </a:cubicBezTo>
                  <a:close/>
                  <a:moveTo>
                    <a:pt x="546798" y="0"/>
                  </a:moveTo>
                  <a:cubicBezTo>
                    <a:pt x="580992" y="0"/>
                    <a:pt x="608711" y="27719"/>
                    <a:pt x="608711" y="61913"/>
                  </a:cubicBezTo>
                  <a:cubicBezTo>
                    <a:pt x="608711" y="96107"/>
                    <a:pt x="580992" y="123826"/>
                    <a:pt x="546798" y="123826"/>
                  </a:cubicBezTo>
                  <a:cubicBezTo>
                    <a:pt x="512604" y="123826"/>
                    <a:pt x="484885" y="96107"/>
                    <a:pt x="484885" y="61913"/>
                  </a:cubicBezTo>
                  <a:cubicBezTo>
                    <a:pt x="484885" y="27719"/>
                    <a:pt x="512604" y="0"/>
                    <a:pt x="546798" y="0"/>
                  </a:cubicBezTo>
                  <a:close/>
                  <a:moveTo>
                    <a:pt x="61913" y="0"/>
                  </a:moveTo>
                  <a:cubicBezTo>
                    <a:pt x="96107" y="0"/>
                    <a:pt x="123826" y="27719"/>
                    <a:pt x="123826" y="61913"/>
                  </a:cubicBezTo>
                  <a:cubicBezTo>
                    <a:pt x="123826" y="96107"/>
                    <a:pt x="96107" y="123826"/>
                    <a:pt x="61913" y="123826"/>
                  </a:cubicBezTo>
                  <a:cubicBezTo>
                    <a:pt x="27719" y="123826"/>
                    <a:pt x="0" y="96107"/>
                    <a:pt x="0" y="61913"/>
                  </a:cubicBezTo>
                  <a:cubicBezTo>
                    <a:pt x="0" y="27719"/>
                    <a:pt x="27719" y="0"/>
                    <a:pt x="61913" y="0"/>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Shape 68"/>
            <p:cNvSpPr/>
            <p:nvPr/>
          </p:nvSpPr>
          <p:spPr>
            <a:xfrm>
              <a:off x="5496919" y="4648200"/>
              <a:ext cx="133350" cy="800099"/>
            </a:xfrm>
            <a:custGeom>
              <a:avLst/>
              <a:gdLst>
                <a:gd name="connsiteX0" fmla="*/ 66675 w 133350"/>
                <a:gd name="connsiteY0" fmla="*/ 666749 h 800099"/>
                <a:gd name="connsiteX1" fmla="*/ 133350 w 133350"/>
                <a:gd name="connsiteY1" fmla="*/ 733424 h 800099"/>
                <a:gd name="connsiteX2" fmla="*/ 66675 w 133350"/>
                <a:gd name="connsiteY2" fmla="*/ 800099 h 800099"/>
                <a:gd name="connsiteX3" fmla="*/ 0 w 133350"/>
                <a:gd name="connsiteY3" fmla="*/ 733424 h 800099"/>
                <a:gd name="connsiteX4" fmla="*/ 66675 w 133350"/>
                <a:gd name="connsiteY4" fmla="*/ 666749 h 800099"/>
                <a:gd name="connsiteX5" fmla="*/ 66675 w 133350"/>
                <a:gd name="connsiteY5" fmla="*/ 442912 h 800099"/>
                <a:gd name="connsiteX6" fmla="*/ 133350 w 133350"/>
                <a:gd name="connsiteY6" fmla="*/ 509587 h 800099"/>
                <a:gd name="connsiteX7" fmla="*/ 66675 w 133350"/>
                <a:gd name="connsiteY7" fmla="*/ 576262 h 800099"/>
                <a:gd name="connsiteX8" fmla="*/ 0 w 133350"/>
                <a:gd name="connsiteY8" fmla="*/ 509587 h 800099"/>
                <a:gd name="connsiteX9" fmla="*/ 66675 w 133350"/>
                <a:gd name="connsiteY9" fmla="*/ 442912 h 800099"/>
                <a:gd name="connsiteX10" fmla="*/ 66675 w 133350"/>
                <a:gd name="connsiteY10" fmla="*/ 223267 h 800099"/>
                <a:gd name="connsiteX11" fmla="*/ 133350 w 133350"/>
                <a:gd name="connsiteY11" fmla="*/ 289942 h 800099"/>
                <a:gd name="connsiteX12" fmla="*/ 66675 w 133350"/>
                <a:gd name="connsiteY12" fmla="*/ 356617 h 800099"/>
                <a:gd name="connsiteX13" fmla="*/ 0 w 133350"/>
                <a:gd name="connsiteY13" fmla="*/ 289942 h 800099"/>
                <a:gd name="connsiteX14" fmla="*/ 66675 w 133350"/>
                <a:gd name="connsiteY14" fmla="*/ 223267 h 800099"/>
                <a:gd name="connsiteX15" fmla="*/ 66675 w 133350"/>
                <a:gd name="connsiteY15" fmla="*/ 0 h 800099"/>
                <a:gd name="connsiteX16" fmla="*/ 133350 w 133350"/>
                <a:gd name="connsiteY16" fmla="*/ 66675 h 800099"/>
                <a:gd name="connsiteX17" fmla="*/ 66675 w 133350"/>
                <a:gd name="connsiteY17" fmla="*/ 133350 h 800099"/>
                <a:gd name="connsiteX18" fmla="*/ 0 w 133350"/>
                <a:gd name="connsiteY18" fmla="*/ 66675 h 800099"/>
                <a:gd name="connsiteX19" fmla="*/ 66675 w 133350"/>
                <a:gd name="connsiteY19" fmla="*/ 0 h 80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800099">
                  <a:moveTo>
                    <a:pt x="66675" y="666749"/>
                  </a:moveTo>
                  <a:cubicBezTo>
                    <a:pt x="103499" y="666749"/>
                    <a:pt x="133350" y="696600"/>
                    <a:pt x="133350" y="733424"/>
                  </a:cubicBezTo>
                  <a:cubicBezTo>
                    <a:pt x="133350" y="770248"/>
                    <a:pt x="103499" y="800099"/>
                    <a:pt x="66675" y="800099"/>
                  </a:cubicBezTo>
                  <a:cubicBezTo>
                    <a:pt x="29851" y="800099"/>
                    <a:pt x="0" y="770248"/>
                    <a:pt x="0" y="733424"/>
                  </a:cubicBezTo>
                  <a:cubicBezTo>
                    <a:pt x="0" y="696600"/>
                    <a:pt x="29851" y="666749"/>
                    <a:pt x="66675" y="666749"/>
                  </a:cubicBezTo>
                  <a:close/>
                  <a:moveTo>
                    <a:pt x="66675" y="442912"/>
                  </a:moveTo>
                  <a:cubicBezTo>
                    <a:pt x="103499" y="442912"/>
                    <a:pt x="133350" y="472763"/>
                    <a:pt x="133350" y="509587"/>
                  </a:cubicBezTo>
                  <a:cubicBezTo>
                    <a:pt x="133350" y="546411"/>
                    <a:pt x="103499" y="576262"/>
                    <a:pt x="66675" y="576262"/>
                  </a:cubicBezTo>
                  <a:cubicBezTo>
                    <a:pt x="29851" y="576262"/>
                    <a:pt x="0" y="546411"/>
                    <a:pt x="0" y="509587"/>
                  </a:cubicBezTo>
                  <a:cubicBezTo>
                    <a:pt x="0" y="472763"/>
                    <a:pt x="29851" y="442912"/>
                    <a:pt x="66675" y="442912"/>
                  </a:cubicBezTo>
                  <a:close/>
                  <a:moveTo>
                    <a:pt x="66675" y="223267"/>
                  </a:moveTo>
                  <a:cubicBezTo>
                    <a:pt x="103499" y="223267"/>
                    <a:pt x="133350" y="253118"/>
                    <a:pt x="133350" y="289942"/>
                  </a:cubicBezTo>
                  <a:cubicBezTo>
                    <a:pt x="133350" y="326766"/>
                    <a:pt x="103499" y="356617"/>
                    <a:pt x="66675" y="356617"/>
                  </a:cubicBezTo>
                  <a:cubicBezTo>
                    <a:pt x="29851" y="356617"/>
                    <a:pt x="0" y="326766"/>
                    <a:pt x="0" y="289942"/>
                  </a:cubicBezTo>
                  <a:cubicBezTo>
                    <a:pt x="0" y="253118"/>
                    <a:pt x="29851" y="223267"/>
                    <a:pt x="66675" y="223267"/>
                  </a:cubicBezTo>
                  <a:close/>
                  <a:moveTo>
                    <a:pt x="66675" y="0"/>
                  </a:moveTo>
                  <a:cubicBezTo>
                    <a:pt x="103499" y="0"/>
                    <a:pt x="133350" y="29851"/>
                    <a:pt x="133350" y="66675"/>
                  </a:cubicBezTo>
                  <a:cubicBezTo>
                    <a:pt x="133350" y="103499"/>
                    <a:pt x="103499" y="133350"/>
                    <a:pt x="66675" y="133350"/>
                  </a:cubicBezTo>
                  <a:cubicBezTo>
                    <a:pt x="29851" y="133350"/>
                    <a:pt x="0" y="103499"/>
                    <a:pt x="0" y="66675"/>
                  </a:cubicBezTo>
                  <a:cubicBezTo>
                    <a:pt x="0" y="29851"/>
                    <a:pt x="29851" y="0"/>
                    <a:pt x="66675" y="0"/>
                  </a:cubicBezTo>
                  <a:close/>
                </a:path>
              </a:pathLst>
            </a:cu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p:cNvSpPr/>
            <p:nvPr/>
          </p:nvSpPr>
          <p:spPr>
            <a:xfrm>
              <a:off x="5339906" y="4504199"/>
              <a:ext cx="103875" cy="1056467"/>
            </a:xfrm>
            <a:custGeom>
              <a:avLst/>
              <a:gdLst/>
              <a:ahLst/>
              <a:cxnLst/>
              <a:rect l="l" t="t" r="r" b="b"/>
              <a:pathLst>
                <a:path w="103875" h="1056467">
                  <a:moveTo>
                    <a:pt x="21860" y="990609"/>
                  </a:moveTo>
                  <a:lnTo>
                    <a:pt x="55193" y="990609"/>
                  </a:lnTo>
                  <a:cubicBezTo>
                    <a:pt x="59332" y="990581"/>
                    <a:pt x="62828" y="991103"/>
                    <a:pt x="65682" y="992174"/>
                  </a:cubicBezTo>
                  <a:cubicBezTo>
                    <a:pt x="68536" y="993245"/>
                    <a:pt x="71532" y="995032"/>
                    <a:pt x="74670" y="997535"/>
                  </a:cubicBezTo>
                  <a:lnTo>
                    <a:pt x="94807" y="1013266"/>
                  </a:lnTo>
                  <a:cubicBezTo>
                    <a:pt x="98156" y="1015837"/>
                    <a:pt x="100514" y="1018533"/>
                    <a:pt x="101882" y="1021354"/>
                  </a:cubicBezTo>
                  <a:cubicBezTo>
                    <a:pt x="103250" y="1024175"/>
                    <a:pt x="103910" y="1027704"/>
                    <a:pt x="103863" y="1031943"/>
                  </a:cubicBezTo>
                  <a:lnTo>
                    <a:pt x="103863" y="1049808"/>
                  </a:lnTo>
                  <a:cubicBezTo>
                    <a:pt x="103885" y="1051600"/>
                    <a:pt x="103375" y="1053143"/>
                    <a:pt x="102332" y="1054436"/>
                  </a:cubicBezTo>
                  <a:cubicBezTo>
                    <a:pt x="101288" y="1055729"/>
                    <a:pt x="99579" y="1056406"/>
                    <a:pt x="97204" y="1056467"/>
                  </a:cubicBezTo>
                  <a:cubicBezTo>
                    <a:pt x="94829" y="1056406"/>
                    <a:pt x="93120" y="1055729"/>
                    <a:pt x="92076" y="1054436"/>
                  </a:cubicBezTo>
                  <a:cubicBezTo>
                    <a:pt x="91033" y="1053143"/>
                    <a:pt x="90523" y="1051600"/>
                    <a:pt x="90545" y="1049808"/>
                  </a:cubicBezTo>
                  <a:lnTo>
                    <a:pt x="90545" y="1033811"/>
                  </a:lnTo>
                  <a:cubicBezTo>
                    <a:pt x="90581" y="1031444"/>
                    <a:pt x="90523" y="1029714"/>
                    <a:pt x="90372" y="1028623"/>
                  </a:cubicBezTo>
                  <a:cubicBezTo>
                    <a:pt x="90220" y="1027531"/>
                    <a:pt x="89758" y="1026602"/>
                    <a:pt x="88983" y="1025836"/>
                  </a:cubicBezTo>
                  <a:cubicBezTo>
                    <a:pt x="88209" y="1025070"/>
                    <a:pt x="86907" y="1023993"/>
                    <a:pt x="85075" y="1022604"/>
                  </a:cubicBezTo>
                  <a:lnTo>
                    <a:pt x="66533" y="1008063"/>
                  </a:lnTo>
                  <a:cubicBezTo>
                    <a:pt x="63942" y="1006081"/>
                    <a:pt x="61219" y="1004875"/>
                    <a:pt x="58362" y="1004444"/>
                  </a:cubicBezTo>
                  <a:cubicBezTo>
                    <a:pt x="55505" y="1004014"/>
                    <a:pt x="52448" y="1003841"/>
                    <a:pt x="49190" y="1003927"/>
                  </a:cubicBezTo>
                  <a:lnTo>
                    <a:pt x="23061" y="1003927"/>
                  </a:lnTo>
                  <a:cubicBezTo>
                    <a:pt x="19449" y="1003836"/>
                    <a:pt x="16930" y="1004419"/>
                    <a:pt x="15504" y="1005678"/>
                  </a:cubicBezTo>
                  <a:cubicBezTo>
                    <a:pt x="14077" y="1006937"/>
                    <a:pt x="13394" y="1009422"/>
                    <a:pt x="13452" y="1013132"/>
                  </a:cubicBezTo>
                  <a:lnTo>
                    <a:pt x="13452" y="1034344"/>
                  </a:lnTo>
                  <a:cubicBezTo>
                    <a:pt x="13374" y="1036812"/>
                    <a:pt x="13797" y="1038880"/>
                    <a:pt x="14720" y="1040548"/>
                  </a:cubicBezTo>
                  <a:cubicBezTo>
                    <a:pt x="15643" y="1042215"/>
                    <a:pt x="17533" y="1043082"/>
                    <a:pt x="20392" y="1043149"/>
                  </a:cubicBezTo>
                  <a:lnTo>
                    <a:pt x="34004" y="1043149"/>
                  </a:lnTo>
                  <a:lnTo>
                    <a:pt x="34004" y="1030209"/>
                  </a:lnTo>
                  <a:cubicBezTo>
                    <a:pt x="33982" y="1028413"/>
                    <a:pt x="34493" y="1026868"/>
                    <a:pt x="35536" y="1025573"/>
                  </a:cubicBezTo>
                  <a:cubicBezTo>
                    <a:pt x="36579" y="1024278"/>
                    <a:pt x="38289" y="1023599"/>
                    <a:pt x="40664" y="1023538"/>
                  </a:cubicBezTo>
                  <a:cubicBezTo>
                    <a:pt x="43039" y="1023599"/>
                    <a:pt x="44748" y="1024278"/>
                    <a:pt x="45791" y="1025573"/>
                  </a:cubicBezTo>
                  <a:cubicBezTo>
                    <a:pt x="46834" y="1026868"/>
                    <a:pt x="47345" y="1028413"/>
                    <a:pt x="47323" y="1030209"/>
                  </a:cubicBezTo>
                  <a:lnTo>
                    <a:pt x="47323" y="1056467"/>
                  </a:lnTo>
                  <a:lnTo>
                    <a:pt x="21059" y="1056467"/>
                  </a:lnTo>
                  <a:cubicBezTo>
                    <a:pt x="14528" y="1056370"/>
                    <a:pt x="9424" y="1054400"/>
                    <a:pt x="5746" y="1050556"/>
                  </a:cubicBezTo>
                  <a:cubicBezTo>
                    <a:pt x="2068" y="1046711"/>
                    <a:pt x="197" y="1041574"/>
                    <a:pt x="134" y="1035145"/>
                  </a:cubicBezTo>
                  <a:lnTo>
                    <a:pt x="134" y="1012199"/>
                  </a:lnTo>
                  <a:cubicBezTo>
                    <a:pt x="89" y="1009166"/>
                    <a:pt x="444" y="1006427"/>
                    <a:pt x="1199" y="1003980"/>
                  </a:cubicBezTo>
                  <a:cubicBezTo>
                    <a:pt x="1954" y="1001534"/>
                    <a:pt x="3374" y="999163"/>
                    <a:pt x="5461" y="996869"/>
                  </a:cubicBezTo>
                  <a:cubicBezTo>
                    <a:pt x="7825" y="994277"/>
                    <a:pt x="10323" y="992568"/>
                    <a:pt x="12956" y="991741"/>
                  </a:cubicBezTo>
                  <a:cubicBezTo>
                    <a:pt x="15589" y="990914"/>
                    <a:pt x="18557" y="990537"/>
                    <a:pt x="21860" y="990609"/>
                  </a:cubicBezTo>
                  <a:close/>
                  <a:moveTo>
                    <a:pt x="6793" y="914409"/>
                  </a:moveTo>
                  <a:cubicBezTo>
                    <a:pt x="9168" y="914470"/>
                    <a:pt x="10877" y="915148"/>
                    <a:pt x="11920" y="916443"/>
                  </a:cubicBezTo>
                  <a:cubicBezTo>
                    <a:pt x="12964" y="917737"/>
                    <a:pt x="13474" y="919282"/>
                    <a:pt x="13452" y="921077"/>
                  </a:cubicBezTo>
                  <a:lnTo>
                    <a:pt x="13452" y="940679"/>
                  </a:lnTo>
                  <a:lnTo>
                    <a:pt x="90545" y="940679"/>
                  </a:lnTo>
                  <a:lnTo>
                    <a:pt x="90545" y="921077"/>
                  </a:lnTo>
                  <a:cubicBezTo>
                    <a:pt x="90523" y="919282"/>
                    <a:pt x="91033" y="917737"/>
                    <a:pt x="92076" y="916443"/>
                  </a:cubicBezTo>
                  <a:cubicBezTo>
                    <a:pt x="93120" y="915148"/>
                    <a:pt x="94829" y="914470"/>
                    <a:pt x="97204" y="914409"/>
                  </a:cubicBezTo>
                  <a:cubicBezTo>
                    <a:pt x="99579" y="914470"/>
                    <a:pt x="101288" y="915148"/>
                    <a:pt x="102332" y="916443"/>
                  </a:cubicBezTo>
                  <a:cubicBezTo>
                    <a:pt x="103375" y="917737"/>
                    <a:pt x="103885" y="919282"/>
                    <a:pt x="103863" y="921077"/>
                  </a:cubicBezTo>
                  <a:lnTo>
                    <a:pt x="103863" y="973600"/>
                  </a:lnTo>
                  <a:cubicBezTo>
                    <a:pt x="103885" y="975394"/>
                    <a:pt x="103375" y="976939"/>
                    <a:pt x="102332" y="978234"/>
                  </a:cubicBezTo>
                  <a:cubicBezTo>
                    <a:pt x="101288" y="979528"/>
                    <a:pt x="99579" y="980206"/>
                    <a:pt x="97204" y="980267"/>
                  </a:cubicBezTo>
                  <a:cubicBezTo>
                    <a:pt x="94829" y="980206"/>
                    <a:pt x="93120" y="979528"/>
                    <a:pt x="92076" y="978234"/>
                  </a:cubicBezTo>
                  <a:cubicBezTo>
                    <a:pt x="91033" y="976939"/>
                    <a:pt x="90523" y="975394"/>
                    <a:pt x="90545" y="973600"/>
                  </a:cubicBezTo>
                  <a:lnTo>
                    <a:pt x="90545" y="953997"/>
                  </a:lnTo>
                  <a:lnTo>
                    <a:pt x="13452" y="953997"/>
                  </a:lnTo>
                  <a:lnTo>
                    <a:pt x="13452" y="973600"/>
                  </a:lnTo>
                  <a:cubicBezTo>
                    <a:pt x="13474" y="975394"/>
                    <a:pt x="12964" y="976939"/>
                    <a:pt x="11920" y="978234"/>
                  </a:cubicBezTo>
                  <a:cubicBezTo>
                    <a:pt x="10877" y="979528"/>
                    <a:pt x="9168" y="980206"/>
                    <a:pt x="6793" y="980267"/>
                  </a:cubicBezTo>
                  <a:cubicBezTo>
                    <a:pt x="4418" y="980206"/>
                    <a:pt x="2708" y="979528"/>
                    <a:pt x="1665" y="978234"/>
                  </a:cubicBezTo>
                  <a:cubicBezTo>
                    <a:pt x="622" y="976939"/>
                    <a:pt x="111" y="975394"/>
                    <a:pt x="134" y="973600"/>
                  </a:cubicBezTo>
                  <a:lnTo>
                    <a:pt x="134" y="921077"/>
                  </a:lnTo>
                  <a:cubicBezTo>
                    <a:pt x="111" y="919282"/>
                    <a:pt x="622" y="917737"/>
                    <a:pt x="1665" y="916443"/>
                  </a:cubicBezTo>
                  <a:cubicBezTo>
                    <a:pt x="2708" y="915148"/>
                    <a:pt x="4418" y="914470"/>
                    <a:pt x="6793" y="914409"/>
                  </a:cubicBezTo>
                  <a:close/>
                  <a:moveTo>
                    <a:pt x="16786" y="838209"/>
                  </a:moveTo>
                  <a:cubicBezTo>
                    <a:pt x="18987" y="838212"/>
                    <a:pt x="20854" y="838806"/>
                    <a:pt x="22388" y="839990"/>
                  </a:cubicBezTo>
                  <a:cubicBezTo>
                    <a:pt x="23922" y="841175"/>
                    <a:pt x="24722" y="842934"/>
                    <a:pt x="24789" y="845268"/>
                  </a:cubicBezTo>
                  <a:cubicBezTo>
                    <a:pt x="24731" y="847218"/>
                    <a:pt x="24047" y="848744"/>
                    <a:pt x="22738" y="849846"/>
                  </a:cubicBezTo>
                  <a:cubicBezTo>
                    <a:pt x="21430" y="850948"/>
                    <a:pt x="19846" y="851508"/>
                    <a:pt x="17987" y="851527"/>
                  </a:cubicBezTo>
                  <a:cubicBezTo>
                    <a:pt x="16047" y="851539"/>
                    <a:pt x="14791" y="852050"/>
                    <a:pt x="14219" y="853062"/>
                  </a:cubicBezTo>
                  <a:cubicBezTo>
                    <a:pt x="13646" y="854073"/>
                    <a:pt x="13391" y="855518"/>
                    <a:pt x="13452" y="857397"/>
                  </a:cubicBezTo>
                  <a:lnTo>
                    <a:pt x="13452" y="886347"/>
                  </a:lnTo>
                  <a:cubicBezTo>
                    <a:pt x="13394" y="886997"/>
                    <a:pt x="13410" y="887864"/>
                    <a:pt x="13502" y="888948"/>
                  </a:cubicBezTo>
                  <a:cubicBezTo>
                    <a:pt x="13594" y="890032"/>
                    <a:pt x="14111" y="890632"/>
                    <a:pt x="15052" y="890749"/>
                  </a:cubicBezTo>
                  <a:cubicBezTo>
                    <a:pt x="15630" y="890682"/>
                    <a:pt x="16308" y="890349"/>
                    <a:pt x="17086" y="889748"/>
                  </a:cubicBezTo>
                  <a:cubicBezTo>
                    <a:pt x="17865" y="889148"/>
                    <a:pt x="18476" y="888681"/>
                    <a:pt x="18920" y="888348"/>
                  </a:cubicBezTo>
                  <a:lnTo>
                    <a:pt x="77740" y="842604"/>
                  </a:lnTo>
                  <a:cubicBezTo>
                    <a:pt x="79480" y="841197"/>
                    <a:pt x="81169" y="840115"/>
                    <a:pt x="82809" y="839358"/>
                  </a:cubicBezTo>
                  <a:cubicBezTo>
                    <a:pt x="84448" y="838600"/>
                    <a:pt x="86404" y="838217"/>
                    <a:pt x="88677" y="838209"/>
                  </a:cubicBezTo>
                  <a:cubicBezTo>
                    <a:pt x="91359" y="838220"/>
                    <a:pt x="93791" y="838831"/>
                    <a:pt x="95972" y="840040"/>
                  </a:cubicBezTo>
                  <a:cubicBezTo>
                    <a:pt x="98153" y="841250"/>
                    <a:pt x="99984" y="842993"/>
                    <a:pt x="101466" y="845268"/>
                  </a:cubicBezTo>
                  <a:cubicBezTo>
                    <a:pt x="102615" y="847093"/>
                    <a:pt x="103314" y="848870"/>
                    <a:pt x="103564" y="850596"/>
                  </a:cubicBezTo>
                  <a:cubicBezTo>
                    <a:pt x="103813" y="852323"/>
                    <a:pt x="103913" y="854235"/>
                    <a:pt x="103863" y="856330"/>
                  </a:cubicBezTo>
                  <a:lnTo>
                    <a:pt x="103863" y="884612"/>
                  </a:lnTo>
                  <a:cubicBezTo>
                    <a:pt x="103888" y="887139"/>
                    <a:pt x="103572" y="889489"/>
                    <a:pt x="102914" y="891663"/>
                  </a:cubicBezTo>
                  <a:cubicBezTo>
                    <a:pt x="102257" y="893837"/>
                    <a:pt x="101108" y="895885"/>
                    <a:pt x="99468" y="897808"/>
                  </a:cubicBezTo>
                  <a:cubicBezTo>
                    <a:pt x="97892" y="899583"/>
                    <a:pt x="95983" y="901060"/>
                    <a:pt x="93741" y="902236"/>
                  </a:cubicBezTo>
                  <a:cubicBezTo>
                    <a:pt x="91498" y="903412"/>
                    <a:pt x="89188" y="904023"/>
                    <a:pt x="86810" y="904067"/>
                  </a:cubicBezTo>
                  <a:cubicBezTo>
                    <a:pt x="84620" y="904078"/>
                    <a:pt x="82798" y="903524"/>
                    <a:pt x="81342" y="902403"/>
                  </a:cubicBezTo>
                  <a:cubicBezTo>
                    <a:pt x="79886" y="901282"/>
                    <a:pt x="79130" y="899528"/>
                    <a:pt x="79074" y="897142"/>
                  </a:cubicBezTo>
                  <a:cubicBezTo>
                    <a:pt x="79102" y="895127"/>
                    <a:pt x="79680" y="893562"/>
                    <a:pt x="80808" y="892447"/>
                  </a:cubicBezTo>
                  <a:cubicBezTo>
                    <a:pt x="81936" y="891332"/>
                    <a:pt x="83448" y="890766"/>
                    <a:pt x="85343" y="890749"/>
                  </a:cubicBezTo>
                  <a:cubicBezTo>
                    <a:pt x="87544" y="890741"/>
                    <a:pt x="88978" y="890190"/>
                    <a:pt x="89644" y="889098"/>
                  </a:cubicBezTo>
                  <a:cubicBezTo>
                    <a:pt x="90311" y="888006"/>
                    <a:pt x="90612" y="886422"/>
                    <a:pt x="90545" y="884346"/>
                  </a:cubicBezTo>
                  <a:lnTo>
                    <a:pt x="90545" y="856063"/>
                  </a:lnTo>
                  <a:cubicBezTo>
                    <a:pt x="90609" y="855232"/>
                    <a:pt x="90581" y="854293"/>
                    <a:pt x="90461" y="853245"/>
                  </a:cubicBezTo>
                  <a:cubicBezTo>
                    <a:pt x="90342" y="852197"/>
                    <a:pt x="89747" y="851625"/>
                    <a:pt x="88677" y="851527"/>
                  </a:cubicBezTo>
                  <a:cubicBezTo>
                    <a:pt x="88052" y="851577"/>
                    <a:pt x="87402" y="851844"/>
                    <a:pt x="86727" y="852328"/>
                  </a:cubicBezTo>
                  <a:cubicBezTo>
                    <a:pt x="86051" y="852811"/>
                    <a:pt x="85501" y="853212"/>
                    <a:pt x="85076" y="853529"/>
                  </a:cubicBezTo>
                  <a:lnTo>
                    <a:pt x="26256" y="899406"/>
                  </a:lnTo>
                  <a:cubicBezTo>
                    <a:pt x="24561" y="900765"/>
                    <a:pt x="22850" y="901875"/>
                    <a:pt x="21121" y="902735"/>
                  </a:cubicBezTo>
                  <a:cubicBezTo>
                    <a:pt x="19393" y="903596"/>
                    <a:pt x="17414" y="904040"/>
                    <a:pt x="15186" y="904067"/>
                  </a:cubicBezTo>
                  <a:cubicBezTo>
                    <a:pt x="10187" y="903943"/>
                    <a:pt x="6430" y="902294"/>
                    <a:pt x="3913" y="899122"/>
                  </a:cubicBezTo>
                  <a:cubicBezTo>
                    <a:pt x="1396" y="895950"/>
                    <a:pt x="136" y="892003"/>
                    <a:pt x="134" y="887280"/>
                  </a:cubicBezTo>
                  <a:lnTo>
                    <a:pt x="134" y="857931"/>
                  </a:lnTo>
                  <a:cubicBezTo>
                    <a:pt x="103" y="855402"/>
                    <a:pt x="397" y="853024"/>
                    <a:pt x="1016" y="850797"/>
                  </a:cubicBezTo>
                  <a:cubicBezTo>
                    <a:pt x="1635" y="848570"/>
                    <a:pt x="2761" y="846461"/>
                    <a:pt x="4395" y="844469"/>
                  </a:cubicBezTo>
                  <a:cubicBezTo>
                    <a:pt x="5902" y="842635"/>
                    <a:pt x="7750" y="841142"/>
                    <a:pt x="9940" y="839990"/>
                  </a:cubicBezTo>
                  <a:cubicBezTo>
                    <a:pt x="12130" y="838839"/>
                    <a:pt x="14412" y="838245"/>
                    <a:pt x="16786" y="838209"/>
                  </a:cubicBezTo>
                  <a:close/>
                  <a:moveTo>
                    <a:pt x="51598" y="685809"/>
                  </a:moveTo>
                  <a:cubicBezTo>
                    <a:pt x="54449" y="685798"/>
                    <a:pt x="56983" y="686087"/>
                    <a:pt x="59201" y="686675"/>
                  </a:cubicBezTo>
                  <a:cubicBezTo>
                    <a:pt x="61418" y="687263"/>
                    <a:pt x="63819" y="688217"/>
                    <a:pt x="66403" y="689538"/>
                  </a:cubicBezTo>
                  <a:lnTo>
                    <a:pt x="91078" y="701794"/>
                  </a:lnTo>
                  <a:cubicBezTo>
                    <a:pt x="95631" y="703992"/>
                    <a:pt x="98910" y="706698"/>
                    <a:pt x="100917" y="709912"/>
                  </a:cubicBezTo>
                  <a:cubicBezTo>
                    <a:pt x="102923" y="713126"/>
                    <a:pt x="103905" y="717266"/>
                    <a:pt x="103863" y="722330"/>
                  </a:cubicBezTo>
                  <a:lnTo>
                    <a:pt x="103863" y="745000"/>
                  </a:lnTo>
                  <a:cubicBezTo>
                    <a:pt x="103902" y="746561"/>
                    <a:pt x="103425" y="748039"/>
                    <a:pt x="102431" y="749434"/>
                  </a:cubicBezTo>
                  <a:cubicBezTo>
                    <a:pt x="101438" y="750828"/>
                    <a:pt x="99696" y="751573"/>
                    <a:pt x="97204" y="751667"/>
                  </a:cubicBezTo>
                  <a:cubicBezTo>
                    <a:pt x="94829" y="751581"/>
                    <a:pt x="93120" y="750853"/>
                    <a:pt x="92076" y="749484"/>
                  </a:cubicBezTo>
                  <a:cubicBezTo>
                    <a:pt x="91033" y="748114"/>
                    <a:pt x="90523" y="746619"/>
                    <a:pt x="90545" y="745000"/>
                  </a:cubicBezTo>
                  <a:lnTo>
                    <a:pt x="90545" y="722730"/>
                  </a:lnTo>
                  <a:cubicBezTo>
                    <a:pt x="90628" y="719997"/>
                    <a:pt x="90328" y="718063"/>
                    <a:pt x="89644" y="716930"/>
                  </a:cubicBezTo>
                  <a:cubicBezTo>
                    <a:pt x="88961" y="715796"/>
                    <a:pt x="87394" y="714663"/>
                    <a:pt x="84943" y="713529"/>
                  </a:cubicBezTo>
                  <a:lnTo>
                    <a:pt x="61735" y="701928"/>
                  </a:lnTo>
                  <a:cubicBezTo>
                    <a:pt x="59995" y="701053"/>
                    <a:pt x="58373" y="700369"/>
                    <a:pt x="56867" y="699878"/>
                  </a:cubicBezTo>
                  <a:cubicBezTo>
                    <a:pt x="55361" y="699386"/>
                    <a:pt x="53604" y="699136"/>
                    <a:pt x="51598" y="699127"/>
                  </a:cubicBezTo>
                  <a:cubicBezTo>
                    <a:pt x="49781" y="699144"/>
                    <a:pt x="48180" y="699411"/>
                    <a:pt x="46797" y="699928"/>
                  </a:cubicBezTo>
                  <a:cubicBezTo>
                    <a:pt x="45413" y="700444"/>
                    <a:pt x="43946" y="701111"/>
                    <a:pt x="42395" y="701928"/>
                  </a:cubicBezTo>
                  <a:lnTo>
                    <a:pt x="19321" y="713262"/>
                  </a:lnTo>
                  <a:cubicBezTo>
                    <a:pt x="16684" y="714471"/>
                    <a:pt x="15022" y="715721"/>
                    <a:pt x="14336" y="717013"/>
                  </a:cubicBezTo>
                  <a:cubicBezTo>
                    <a:pt x="13649" y="718305"/>
                    <a:pt x="13355" y="720388"/>
                    <a:pt x="13452" y="723264"/>
                  </a:cubicBezTo>
                  <a:lnTo>
                    <a:pt x="13452" y="745000"/>
                  </a:lnTo>
                  <a:cubicBezTo>
                    <a:pt x="13491" y="746561"/>
                    <a:pt x="13014" y="748039"/>
                    <a:pt x="12020" y="749434"/>
                  </a:cubicBezTo>
                  <a:cubicBezTo>
                    <a:pt x="11027" y="750828"/>
                    <a:pt x="9284" y="751573"/>
                    <a:pt x="6793" y="751667"/>
                  </a:cubicBezTo>
                  <a:cubicBezTo>
                    <a:pt x="4418" y="751581"/>
                    <a:pt x="2708" y="750853"/>
                    <a:pt x="1665" y="749484"/>
                  </a:cubicBezTo>
                  <a:cubicBezTo>
                    <a:pt x="622" y="748114"/>
                    <a:pt x="111" y="746619"/>
                    <a:pt x="134" y="745000"/>
                  </a:cubicBezTo>
                  <a:lnTo>
                    <a:pt x="134" y="721664"/>
                  </a:lnTo>
                  <a:cubicBezTo>
                    <a:pt x="120" y="716721"/>
                    <a:pt x="1146" y="712671"/>
                    <a:pt x="3213" y="709512"/>
                  </a:cubicBezTo>
                  <a:cubicBezTo>
                    <a:pt x="5281" y="706353"/>
                    <a:pt x="8471" y="703736"/>
                    <a:pt x="12786" y="701661"/>
                  </a:cubicBezTo>
                  <a:lnTo>
                    <a:pt x="37593" y="689405"/>
                  </a:lnTo>
                  <a:cubicBezTo>
                    <a:pt x="39836" y="688265"/>
                    <a:pt x="42087" y="687382"/>
                    <a:pt x="44346" y="686758"/>
                  </a:cubicBezTo>
                  <a:cubicBezTo>
                    <a:pt x="46605" y="686134"/>
                    <a:pt x="49022" y="685817"/>
                    <a:pt x="51598" y="685809"/>
                  </a:cubicBezTo>
                  <a:close/>
                  <a:moveTo>
                    <a:pt x="6800" y="609609"/>
                  </a:moveTo>
                  <a:lnTo>
                    <a:pt x="103863" y="609609"/>
                  </a:lnTo>
                  <a:lnTo>
                    <a:pt x="103863" y="627196"/>
                  </a:lnTo>
                  <a:lnTo>
                    <a:pt x="22933" y="662016"/>
                  </a:lnTo>
                  <a:lnTo>
                    <a:pt x="22933" y="662149"/>
                  </a:lnTo>
                  <a:lnTo>
                    <a:pt x="97063" y="662282"/>
                  </a:lnTo>
                  <a:cubicBezTo>
                    <a:pt x="99207" y="662260"/>
                    <a:pt x="100851" y="662771"/>
                    <a:pt x="101996" y="663814"/>
                  </a:cubicBezTo>
                  <a:cubicBezTo>
                    <a:pt x="103140" y="664857"/>
                    <a:pt x="103718" y="666566"/>
                    <a:pt x="103729" y="668942"/>
                  </a:cubicBezTo>
                  <a:cubicBezTo>
                    <a:pt x="103718" y="671317"/>
                    <a:pt x="103140" y="673026"/>
                    <a:pt x="101996" y="674069"/>
                  </a:cubicBezTo>
                  <a:cubicBezTo>
                    <a:pt x="100851" y="675112"/>
                    <a:pt x="99207" y="675623"/>
                    <a:pt x="97063" y="675601"/>
                  </a:cubicBezTo>
                  <a:lnTo>
                    <a:pt x="0" y="675601"/>
                  </a:lnTo>
                  <a:lnTo>
                    <a:pt x="0" y="658013"/>
                  </a:lnTo>
                  <a:lnTo>
                    <a:pt x="79997" y="623194"/>
                  </a:lnTo>
                  <a:lnTo>
                    <a:pt x="80130" y="623194"/>
                  </a:lnTo>
                  <a:lnTo>
                    <a:pt x="80130" y="622927"/>
                  </a:lnTo>
                  <a:lnTo>
                    <a:pt x="6800" y="622927"/>
                  </a:lnTo>
                  <a:cubicBezTo>
                    <a:pt x="4656" y="622950"/>
                    <a:pt x="3011" y="622439"/>
                    <a:pt x="1867" y="621396"/>
                  </a:cubicBezTo>
                  <a:cubicBezTo>
                    <a:pt x="722" y="620353"/>
                    <a:pt x="145" y="618643"/>
                    <a:pt x="134" y="616268"/>
                  </a:cubicBezTo>
                  <a:cubicBezTo>
                    <a:pt x="145" y="613893"/>
                    <a:pt x="722" y="612184"/>
                    <a:pt x="1867" y="611141"/>
                  </a:cubicBezTo>
                  <a:cubicBezTo>
                    <a:pt x="3011" y="610097"/>
                    <a:pt x="4656" y="609587"/>
                    <a:pt x="6800" y="609609"/>
                  </a:cubicBezTo>
                  <a:close/>
                  <a:moveTo>
                    <a:pt x="51598" y="457209"/>
                  </a:moveTo>
                  <a:cubicBezTo>
                    <a:pt x="54449" y="457198"/>
                    <a:pt x="56983" y="457487"/>
                    <a:pt x="59201" y="458075"/>
                  </a:cubicBezTo>
                  <a:cubicBezTo>
                    <a:pt x="61418" y="458663"/>
                    <a:pt x="63819" y="459618"/>
                    <a:pt x="66403" y="460938"/>
                  </a:cubicBezTo>
                  <a:lnTo>
                    <a:pt x="91078" y="473194"/>
                  </a:lnTo>
                  <a:cubicBezTo>
                    <a:pt x="95631" y="475392"/>
                    <a:pt x="98910" y="478098"/>
                    <a:pt x="100917" y="481312"/>
                  </a:cubicBezTo>
                  <a:cubicBezTo>
                    <a:pt x="102923" y="484526"/>
                    <a:pt x="103905" y="488666"/>
                    <a:pt x="103863" y="493730"/>
                  </a:cubicBezTo>
                  <a:lnTo>
                    <a:pt x="103863" y="516400"/>
                  </a:lnTo>
                  <a:cubicBezTo>
                    <a:pt x="103902" y="517961"/>
                    <a:pt x="103425" y="519439"/>
                    <a:pt x="102431" y="520834"/>
                  </a:cubicBezTo>
                  <a:cubicBezTo>
                    <a:pt x="101438" y="522228"/>
                    <a:pt x="99696" y="522973"/>
                    <a:pt x="97204" y="523067"/>
                  </a:cubicBezTo>
                  <a:cubicBezTo>
                    <a:pt x="94829" y="522981"/>
                    <a:pt x="93120" y="522253"/>
                    <a:pt x="92076" y="520884"/>
                  </a:cubicBezTo>
                  <a:cubicBezTo>
                    <a:pt x="91033" y="519514"/>
                    <a:pt x="90523" y="518020"/>
                    <a:pt x="90545" y="516400"/>
                  </a:cubicBezTo>
                  <a:lnTo>
                    <a:pt x="90545" y="494130"/>
                  </a:lnTo>
                  <a:cubicBezTo>
                    <a:pt x="90628" y="491397"/>
                    <a:pt x="90328" y="489463"/>
                    <a:pt x="89644" y="488330"/>
                  </a:cubicBezTo>
                  <a:cubicBezTo>
                    <a:pt x="88961" y="487196"/>
                    <a:pt x="87394" y="486063"/>
                    <a:pt x="84943" y="484929"/>
                  </a:cubicBezTo>
                  <a:lnTo>
                    <a:pt x="61735" y="473328"/>
                  </a:lnTo>
                  <a:cubicBezTo>
                    <a:pt x="59995" y="472453"/>
                    <a:pt x="58373" y="471769"/>
                    <a:pt x="56867" y="471278"/>
                  </a:cubicBezTo>
                  <a:cubicBezTo>
                    <a:pt x="55361" y="470786"/>
                    <a:pt x="53604" y="470536"/>
                    <a:pt x="51598" y="470527"/>
                  </a:cubicBezTo>
                  <a:cubicBezTo>
                    <a:pt x="49781" y="470544"/>
                    <a:pt x="48180" y="470811"/>
                    <a:pt x="46797" y="471328"/>
                  </a:cubicBezTo>
                  <a:cubicBezTo>
                    <a:pt x="45413" y="471844"/>
                    <a:pt x="43946" y="472511"/>
                    <a:pt x="42395" y="473328"/>
                  </a:cubicBezTo>
                  <a:lnTo>
                    <a:pt x="19321" y="484663"/>
                  </a:lnTo>
                  <a:cubicBezTo>
                    <a:pt x="16684" y="485871"/>
                    <a:pt x="15022" y="487121"/>
                    <a:pt x="14336" y="488413"/>
                  </a:cubicBezTo>
                  <a:cubicBezTo>
                    <a:pt x="13649" y="489705"/>
                    <a:pt x="13355" y="491788"/>
                    <a:pt x="13452" y="494664"/>
                  </a:cubicBezTo>
                  <a:lnTo>
                    <a:pt x="13452" y="516400"/>
                  </a:lnTo>
                  <a:cubicBezTo>
                    <a:pt x="13491" y="517961"/>
                    <a:pt x="13014" y="519439"/>
                    <a:pt x="12020" y="520834"/>
                  </a:cubicBezTo>
                  <a:cubicBezTo>
                    <a:pt x="11027" y="522228"/>
                    <a:pt x="9284" y="522973"/>
                    <a:pt x="6793" y="523067"/>
                  </a:cubicBezTo>
                  <a:cubicBezTo>
                    <a:pt x="4418" y="522981"/>
                    <a:pt x="2708" y="522253"/>
                    <a:pt x="1665" y="520884"/>
                  </a:cubicBezTo>
                  <a:cubicBezTo>
                    <a:pt x="622" y="519514"/>
                    <a:pt x="111" y="518020"/>
                    <a:pt x="134" y="516400"/>
                  </a:cubicBezTo>
                  <a:lnTo>
                    <a:pt x="134" y="493064"/>
                  </a:lnTo>
                  <a:cubicBezTo>
                    <a:pt x="120" y="488121"/>
                    <a:pt x="1146" y="484071"/>
                    <a:pt x="3213" y="480912"/>
                  </a:cubicBezTo>
                  <a:cubicBezTo>
                    <a:pt x="5281" y="477753"/>
                    <a:pt x="8471" y="475136"/>
                    <a:pt x="12786" y="473061"/>
                  </a:cubicBezTo>
                  <a:lnTo>
                    <a:pt x="37593" y="460805"/>
                  </a:lnTo>
                  <a:cubicBezTo>
                    <a:pt x="39836" y="459665"/>
                    <a:pt x="42087" y="458782"/>
                    <a:pt x="44346" y="458158"/>
                  </a:cubicBezTo>
                  <a:cubicBezTo>
                    <a:pt x="46605" y="457534"/>
                    <a:pt x="49022" y="457217"/>
                    <a:pt x="51598" y="457209"/>
                  </a:cubicBezTo>
                  <a:close/>
                  <a:moveTo>
                    <a:pt x="51598" y="381009"/>
                  </a:moveTo>
                  <a:cubicBezTo>
                    <a:pt x="54449" y="380998"/>
                    <a:pt x="56983" y="381287"/>
                    <a:pt x="59201" y="381875"/>
                  </a:cubicBezTo>
                  <a:cubicBezTo>
                    <a:pt x="61418" y="382463"/>
                    <a:pt x="63819" y="383417"/>
                    <a:pt x="66403" y="384738"/>
                  </a:cubicBezTo>
                  <a:lnTo>
                    <a:pt x="91078" y="396994"/>
                  </a:lnTo>
                  <a:cubicBezTo>
                    <a:pt x="95631" y="399192"/>
                    <a:pt x="98910" y="401898"/>
                    <a:pt x="100917" y="405112"/>
                  </a:cubicBezTo>
                  <a:cubicBezTo>
                    <a:pt x="102923" y="408326"/>
                    <a:pt x="103905" y="412466"/>
                    <a:pt x="103863" y="417530"/>
                  </a:cubicBezTo>
                  <a:lnTo>
                    <a:pt x="103863" y="440200"/>
                  </a:lnTo>
                  <a:cubicBezTo>
                    <a:pt x="103902" y="441761"/>
                    <a:pt x="103425" y="443239"/>
                    <a:pt x="102431" y="444634"/>
                  </a:cubicBezTo>
                  <a:cubicBezTo>
                    <a:pt x="101438" y="446028"/>
                    <a:pt x="99696" y="446773"/>
                    <a:pt x="97204" y="446867"/>
                  </a:cubicBezTo>
                  <a:cubicBezTo>
                    <a:pt x="94829" y="446781"/>
                    <a:pt x="93120" y="446053"/>
                    <a:pt x="92076" y="444684"/>
                  </a:cubicBezTo>
                  <a:cubicBezTo>
                    <a:pt x="91033" y="443314"/>
                    <a:pt x="90523" y="441819"/>
                    <a:pt x="90545" y="440200"/>
                  </a:cubicBezTo>
                  <a:lnTo>
                    <a:pt x="90545" y="417930"/>
                  </a:lnTo>
                  <a:cubicBezTo>
                    <a:pt x="90628" y="415197"/>
                    <a:pt x="90328" y="413263"/>
                    <a:pt x="89644" y="412130"/>
                  </a:cubicBezTo>
                  <a:cubicBezTo>
                    <a:pt x="88961" y="410996"/>
                    <a:pt x="87394" y="409863"/>
                    <a:pt x="84943" y="408729"/>
                  </a:cubicBezTo>
                  <a:lnTo>
                    <a:pt x="61735" y="397128"/>
                  </a:lnTo>
                  <a:cubicBezTo>
                    <a:pt x="59995" y="396253"/>
                    <a:pt x="58373" y="395569"/>
                    <a:pt x="56867" y="395078"/>
                  </a:cubicBezTo>
                  <a:cubicBezTo>
                    <a:pt x="55361" y="394586"/>
                    <a:pt x="53604" y="394336"/>
                    <a:pt x="51598" y="394327"/>
                  </a:cubicBezTo>
                  <a:cubicBezTo>
                    <a:pt x="49781" y="394344"/>
                    <a:pt x="48180" y="394611"/>
                    <a:pt x="46797" y="395128"/>
                  </a:cubicBezTo>
                  <a:cubicBezTo>
                    <a:pt x="45413" y="395644"/>
                    <a:pt x="43946" y="396311"/>
                    <a:pt x="42395" y="397128"/>
                  </a:cubicBezTo>
                  <a:lnTo>
                    <a:pt x="19321" y="408463"/>
                  </a:lnTo>
                  <a:cubicBezTo>
                    <a:pt x="16684" y="409671"/>
                    <a:pt x="15022" y="410921"/>
                    <a:pt x="14336" y="412213"/>
                  </a:cubicBezTo>
                  <a:cubicBezTo>
                    <a:pt x="13649" y="413505"/>
                    <a:pt x="13355" y="415588"/>
                    <a:pt x="13452" y="418464"/>
                  </a:cubicBezTo>
                  <a:lnTo>
                    <a:pt x="13452" y="440200"/>
                  </a:lnTo>
                  <a:cubicBezTo>
                    <a:pt x="13491" y="441761"/>
                    <a:pt x="13014" y="443239"/>
                    <a:pt x="12020" y="444634"/>
                  </a:cubicBezTo>
                  <a:cubicBezTo>
                    <a:pt x="11027" y="446028"/>
                    <a:pt x="9284" y="446773"/>
                    <a:pt x="6793" y="446867"/>
                  </a:cubicBezTo>
                  <a:cubicBezTo>
                    <a:pt x="4418" y="446781"/>
                    <a:pt x="2708" y="446053"/>
                    <a:pt x="1665" y="444684"/>
                  </a:cubicBezTo>
                  <a:cubicBezTo>
                    <a:pt x="622" y="443314"/>
                    <a:pt x="111" y="441819"/>
                    <a:pt x="134" y="440200"/>
                  </a:cubicBezTo>
                  <a:lnTo>
                    <a:pt x="134" y="416864"/>
                  </a:lnTo>
                  <a:cubicBezTo>
                    <a:pt x="120" y="411921"/>
                    <a:pt x="1146" y="407871"/>
                    <a:pt x="3213" y="404712"/>
                  </a:cubicBezTo>
                  <a:cubicBezTo>
                    <a:pt x="5281" y="401553"/>
                    <a:pt x="8471" y="398936"/>
                    <a:pt x="12786" y="396861"/>
                  </a:cubicBezTo>
                  <a:lnTo>
                    <a:pt x="37593" y="384605"/>
                  </a:lnTo>
                  <a:cubicBezTo>
                    <a:pt x="39836" y="383465"/>
                    <a:pt x="42087" y="382582"/>
                    <a:pt x="44346" y="381958"/>
                  </a:cubicBezTo>
                  <a:cubicBezTo>
                    <a:pt x="46605" y="381334"/>
                    <a:pt x="49022" y="381017"/>
                    <a:pt x="51598" y="381009"/>
                  </a:cubicBezTo>
                  <a:close/>
                  <a:moveTo>
                    <a:pt x="76130" y="304809"/>
                  </a:moveTo>
                  <a:lnTo>
                    <a:pt x="97196" y="304809"/>
                  </a:lnTo>
                  <a:cubicBezTo>
                    <a:pt x="99340" y="304787"/>
                    <a:pt x="100985" y="305297"/>
                    <a:pt x="102130" y="306341"/>
                  </a:cubicBezTo>
                  <a:cubicBezTo>
                    <a:pt x="103274" y="307384"/>
                    <a:pt x="103852" y="309093"/>
                    <a:pt x="103863" y="311468"/>
                  </a:cubicBezTo>
                  <a:cubicBezTo>
                    <a:pt x="103852" y="313843"/>
                    <a:pt x="103274" y="315553"/>
                    <a:pt x="102130" y="316596"/>
                  </a:cubicBezTo>
                  <a:cubicBezTo>
                    <a:pt x="100985" y="317639"/>
                    <a:pt x="99340" y="318150"/>
                    <a:pt x="97196" y="318127"/>
                  </a:cubicBezTo>
                  <a:lnTo>
                    <a:pt x="75864" y="318127"/>
                  </a:lnTo>
                  <a:lnTo>
                    <a:pt x="24933" y="337738"/>
                  </a:lnTo>
                  <a:lnTo>
                    <a:pt x="75864" y="357349"/>
                  </a:lnTo>
                  <a:lnTo>
                    <a:pt x="97196" y="357349"/>
                  </a:lnTo>
                  <a:cubicBezTo>
                    <a:pt x="99340" y="357327"/>
                    <a:pt x="100985" y="357837"/>
                    <a:pt x="102130" y="358881"/>
                  </a:cubicBezTo>
                  <a:cubicBezTo>
                    <a:pt x="103274" y="359924"/>
                    <a:pt x="103852" y="361633"/>
                    <a:pt x="103863" y="364008"/>
                  </a:cubicBezTo>
                  <a:cubicBezTo>
                    <a:pt x="103852" y="366383"/>
                    <a:pt x="103274" y="368092"/>
                    <a:pt x="102130" y="369136"/>
                  </a:cubicBezTo>
                  <a:cubicBezTo>
                    <a:pt x="100985" y="370179"/>
                    <a:pt x="99340" y="370690"/>
                    <a:pt x="97196" y="370667"/>
                  </a:cubicBezTo>
                  <a:lnTo>
                    <a:pt x="76130" y="370667"/>
                  </a:lnTo>
                  <a:cubicBezTo>
                    <a:pt x="75255" y="370676"/>
                    <a:pt x="74372" y="370626"/>
                    <a:pt x="73480" y="370517"/>
                  </a:cubicBezTo>
                  <a:cubicBezTo>
                    <a:pt x="72589" y="370409"/>
                    <a:pt x="71739" y="370193"/>
                    <a:pt x="70931" y="369868"/>
                  </a:cubicBezTo>
                  <a:lnTo>
                    <a:pt x="6000" y="344409"/>
                  </a:lnTo>
                  <a:cubicBezTo>
                    <a:pt x="4297" y="343805"/>
                    <a:pt x="2903" y="343044"/>
                    <a:pt x="1817" y="342124"/>
                  </a:cubicBezTo>
                  <a:cubicBezTo>
                    <a:pt x="731" y="341204"/>
                    <a:pt x="170" y="339742"/>
                    <a:pt x="134" y="337738"/>
                  </a:cubicBezTo>
                  <a:cubicBezTo>
                    <a:pt x="170" y="335734"/>
                    <a:pt x="731" y="334272"/>
                    <a:pt x="1817" y="333352"/>
                  </a:cubicBezTo>
                  <a:cubicBezTo>
                    <a:pt x="2903" y="332433"/>
                    <a:pt x="4297" y="331671"/>
                    <a:pt x="6000" y="331068"/>
                  </a:cubicBezTo>
                  <a:lnTo>
                    <a:pt x="70931" y="305608"/>
                  </a:lnTo>
                  <a:cubicBezTo>
                    <a:pt x="71739" y="305284"/>
                    <a:pt x="72589" y="305067"/>
                    <a:pt x="73480" y="304959"/>
                  </a:cubicBezTo>
                  <a:cubicBezTo>
                    <a:pt x="74372" y="304851"/>
                    <a:pt x="75255" y="304801"/>
                    <a:pt x="76130" y="304809"/>
                  </a:cubicBezTo>
                  <a:close/>
                  <a:moveTo>
                    <a:pt x="13452" y="178796"/>
                  </a:moveTo>
                  <a:lnTo>
                    <a:pt x="13452" y="181331"/>
                  </a:lnTo>
                  <a:cubicBezTo>
                    <a:pt x="13377" y="184022"/>
                    <a:pt x="13694" y="185979"/>
                    <a:pt x="14402" y="187202"/>
                  </a:cubicBezTo>
                  <a:cubicBezTo>
                    <a:pt x="15111" y="188425"/>
                    <a:pt x="16661" y="189582"/>
                    <a:pt x="19054" y="190672"/>
                  </a:cubicBezTo>
                  <a:lnTo>
                    <a:pt x="42795" y="202414"/>
                  </a:lnTo>
                  <a:cubicBezTo>
                    <a:pt x="44290" y="203162"/>
                    <a:pt x="45702" y="203768"/>
                    <a:pt x="47030" y="204232"/>
                  </a:cubicBezTo>
                  <a:cubicBezTo>
                    <a:pt x="48358" y="204696"/>
                    <a:pt x="49836" y="204935"/>
                    <a:pt x="51465" y="204949"/>
                  </a:cubicBezTo>
                  <a:cubicBezTo>
                    <a:pt x="53663" y="204927"/>
                    <a:pt x="55569" y="204604"/>
                    <a:pt x="57183" y="203982"/>
                  </a:cubicBezTo>
                  <a:cubicBezTo>
                    <a:pt x="58798" y="203359"/>
                    <a:pt x="60537" y="202570"/>
                    <a:pt x="62402" y="201613"/>
                  </a:cubicBezTo>
                  <a:lnTo>
                    <a:pt x="84943" y="190538"/>
                  </a:lnTo>
                  <a:cubicBezTo>
                    <a:pt x="87685" y="189273"/>
                    <a:pt x="89336" y="188000"/>
                    <a:pt x="89895" y="186719"/>
                  </a:cubicBezTo>
                  <a:cubicBezTo>
                    <a:pt x="90453" y="185437"/>
                    <a:pt x="90670" y="183330"/>
                    <a:pt x="90545" y="180397"/>
                  </a:cubicBezTo>
                  <a:lnTo>
                    <a:pt x="90545" y="178796"/>
                  </a:lnTo>
                  <a:close/>
                  <a:moveTo>
                    <a:pt x="6793" y="152409"/>
                  </a:moveTo>
                  <a:cubicBezTo>
                    <a:pt x="9168" y="152470"/>
                    <a:pt x="10877" y="153148"/>
                    <a:pt x="11920" y="154443"/>
                  </a:cubicBezTo>
                  <a:cubicBezTo>
                    <a:pt x="12964" y="155737"/>
                    <a:pt x="13474" y="157282"/>
                    <a:pt x="13452" y="159077"/>
                  </a:cubicBezTo>
                  <a:lnTo>
                    <a:pt x="13452" y="165477"/>
                  </a:lnTo>
                  <a:lnTo>
                    <a:pt x="90545" y="165477"/>
                  </a:lnTo>
                  <a:lnTo>
                    <a:pt x="90545" y="160544"/>
                  </a:lnTo>
                  <a:cubicBezTo>
                    <a:pt x="90506" y="158279"/>
                    <a:pt x="90983" y="156373"/>
                    <a:pt x="91977" y="154826"/>
                  </a:cubicBezTo>
                  <a:cubicBezTo>
                    <a:pt x="92970" y="153279"/>
                    <a:pt x="94712" y="152473"/>
                    <a:pt x="97204" y="152409"/>
                  </a:cubicBezTo>
                  <a:cubicBezTo>
                    <a:pt x="99579" y="152473"/>
                    <a:pt x="101288" y="153245"/>
                    <a:pt x="102332" y="154726"/>
                  </a:cubicBezTo>
                  <a:cubicBezTo>
                    <a:pt x="103375" y="156207"/>
                    <a:pt x="103885" y="158013"/>
                    <a:pt x="103863" y="160143"/>
                  </a:cubicBezTo>
                  <a:lnTo>
                    <a:pt x="103863" y="182399"/>
                  </a:lnTo>
                  <a:cubicBezTo>
                    <a:pt x="103874" y="187508"/>
                    <a:pt x="102787" y="191600"/>
                    <a:pt x="100600" y="194675"/>
                  </a:cubicBezTo>
                  <a:cubicBezTo>
                    <a:pt x="98414" y="197749"/>
                    <a:pt x="95062" y="200373"/>
                    <a:pt x="90545" y="202547"/>
                  </a:cubicBezTo>
                  <a:lnTo>
                    <a:pt x="67070" y="214272"/>
                  </a:lnTo>
                  <a:cubicBezTo>
                    <a:pt x="64416" y="215604"/>
                    <a:pt x="61921" y="216603"/>
                    <a:pt x="59584" y="217268"/>
                  </a:cubicBezTo>
                  <a:cubicBezTo>
                    <a:pt x="57247" y="217934"/>
                    <a:pt x="54585" y="218267"/>
                    <a:pt x="51598" y="218267"/>
                  </a:cubicBezTo>
                  <a:cubicBezTo>
                    <a:pt x="48953" y="218256"/>
                    <a:pt x="46441" y="217912"/>
                    <a:pt x="44062" y="217235"/>
                  </a:cubicBezTo>
                  <a:cubicBezTo>
                    <a:pt x="41684" y="216558"/>
                    <a:pt x="39305" y="215615"/>
                    <a:pt x="36927" y="214405"/>
                  </a:cubicBezTo>
                  <a:lnTo>
                    <a:pt x="12653" y="202280"/>
                  </a:lnTo>
                  <a:cubicBezTo>
                    <a:pt x="7994" y="200009"/>
                    <a:pt x="4726" y="197213"/>
                    <a:pt x="2847" y="193891"/>
                  </a:cubicBezTo>
                  <a:cubicBezTo>
                    <a:pt x="969" y="190569"/>
                    <a:pt x="64" y="186338"/>
                    <a:pt x="134" y="181198"/>
                  </a:cubicBezTo>
                  <a:lnTo>
                    <a:pt x="134" y="159077"/>
                  </a:lnTo>
                  <a:cubicBezTo>
                    <a:pt x="111" y="157282"/>
                    <a:pt x="622" y="155737"/>
                    <a:pt x="1665" y="154443"/>
                  </a:cubicBezTo>
                  <a:cubicBezTo>
                    <a:pt x="2708" y="153148"/>
                    <a:pt x="4418" y="152470"/>
                    <a:pt x="6793" y="152409"/>
                  </a:cubicBezTo>
                  <a:close/>
                  <a:moveTo>
                    <a:pt x="6800" y="76209"/>
                  </a:moveTo>
                  <a:lnTo>
                    <a:pt x="103863" y="76209"/>
                  </a:lnTo>
                  <a:lnTo>
                    <a:pt x="103863" y="93797"/>
                  </a:lnTo>
                  <a:lnTo>
                    <a:pt x="22933" y="128616"/>
                  </a:lnTo>
                  <a:lnTo>
                    <a:pt x="22933" y="128749"/>
                  </a:lnTo>
                  <a:lnTo>
                    <a:pt x="97063" y="128882"/>
                  </a:lnTo>
                  <a:cubicBezTo>
                    <a:pt x="99207" y="128860"/>
                    <a:pt x="100851" y="129371"/>
                    <a:pt x="101996" y="130414"/>
                  </a:cubicBezTo>
                  <a:cubicBezTo>
                    <a:pt x="103140" y="131457"/>
                    <a:pt x="103718" y="133166"/>
                    <a:pt x="103729" y="135542"/>
                  </a:cubicBezTo>
                  <a:cubicBezTo>
                    <a:pt x="103718" y="137917"/>
                    <a:pt x="103140" y="139626"/>
                    <a:pt x="101996" y="140669"/>
                  </a:cubicBezTo>
                  <a:cubicBezTo>
                    <a:pt x="100851" y="141712"/>
                    <a:pt x="99207" y="142223"/>
                    <a:pt x="97063" y="142201"/>
                  </a:cubicBezTo>
                  <a:lnTo>
                    <a:pt x="0" y="142201"/>
                  </a:lnTo>
                  <a:lnTo>
                    <a:pt x="0" y="124614"/>
                  </a:lnTo>
                  <a:lnTo>
                    <a:pt x="79997" y="89794"/>
                  </a:lnTo>
                  <a:lnTo>
                    <a:pt x="80130" y="89794"/>
                  </a:lnTo>
                  <a:lnTo>
                    <a:pt x="80130" y="89527"/>
                  </a:lnTo>
                  <a:lnTo>
                    <a:pt x="6800" y="89527"/>
                  </a:lnTo>
                  <a:cubicBezTo>
                    <a:pt x="4656" y="89550"/>
                    <a:pt x="3011" y="89039"/>
                    <a:pt x="1867" y="87996"/>
                  </a:cubicBezTo>
                  <a:cubicBezTo>
                    <a:pt x="722" y="86953"/>
                    <a:pt x="145" y="85243"/>
                    <a:pt x="134" y="82868"/>
                  </a:cubicBezTo>
                  <a:cubicBezTo>
                    <a:pt x="145" y="80493"/>
                    <a:pt x="722" y="78784"/>
                    <a:pt x="1867" y="77741"/>
                  </a:cubicBezTo>
                  <a:cubicBezTo>
                    <a:pt x="3011" y="76697"/>
                    <a:pt x="4656" y="76187"/>
                    <a:pt x="6800" y="76209"/>
                  </a:cubicBezTo>
                  <a:close/>
                  <a:moveTo>
                    <a:pt x="21860" y="9"/>
                  </a:moveTo>
                  <a:lnTo>
                    <a:pt x="55193" y="9"/>
                  </a:lnTo>
                  <a:cubicBezTo>
                    <a:pt x="59332" y="-19"/>
                    <a:pt x="62828" y="503"/>
                    <a:pt x="65682" y="1574"/>
                  </a:cubicBezTo>
                  <a:cubicBezTo>
                    <a:pt x="68536" y="2645"/>
                    <a:pt x="71532" y="4432"/>
                    <a:pt x="74670" y="6935"/>
                  </a:cubicBezTo>
                  <a:lnTo>
                    <a:pt x="94807" y="22666"/>
                  </a:lnTo>
                  <a:cubicBezTo>
                    <a:pt x="98156" y="25237"/>
                    <a:pt x="100514" y="27933"/>
                    <a:pt x="101882" y="30754"/>
                  </a:cubicBezTo>
                  <a:cubicBezTo>
                    <a:pt x="103250" y="33575"/>
                    <a:pt x="103910" y="37104"/>
                    <a:pt x="103863" y="41343"/>
                  </a:cubicBezTo>
                  <a:lnTo>
                    <a:pt x="103863" y="59208"/>
                  </a:lnTo>
                  <a:cubicBezTo>
                    <a:pt x="103885" y="61001"/>
                    <a:pt x="103375" y="62543"/>
                    <a:pt x="102332" y="63836"/>
                  </a:cubicBezTo>
                  <a:cubicBezTo>
                    <a:pt x="101288" y="65129"/>
                    <a:pt x="99579" y="65806"/>
                    <a:pt x="97204" y="65867"/>
                  </a:cubicBezTo>
                  <a:cubicBezTo>
                    <a:pt x="94829" y="65806"/>
                    <a:pt x="93120" y="65129"/>
                    <a:pt x="92076" y="63836"/>
                  </a:cubicBezTo>
                  <a:cubicBezTo>
                    <a:pt x="91033" y="62543"/>
                    <a:pt x="90523" y="61001"/>
                    <a:pt x="90545" y="59208"/>
                  </a:cubicBezTo>
                  <a:lnTo>
                    <a:pt x="90545" y="43211"/>
                  </a:lnTo>
                  <a:cubicBezTo>
                    <a:pt x="90581" y="40844"/>
                    <a:pt x="90523" y="39115"/>
                    <a:pt x="90372" y="38023"/>
                  </a:cubicBezTo>
                  <a:cubicBezTo>
                    <a:pt x="90220" y="36931"/>
                    <a:pt x="89758" y="36002"/>
                    <a:pt x="88983" y="35236"/>
                  </a:cubicBezTo>
                  <a:cubicBezTo>
                    <a:pt x="88209" y="34470"/>
                    <a:pt x="86907" y="33393"/>
                    <a:pt x="85075" y="32004"/>
                  </a:cubicBezTo>
                  <a:lnTo>
                    <a:pt x="66533" y="17463"/>
                  </a:lnTo>
                  <a:cubicBezTo>
                    <a:pt x="63942" y="15481"/>
                    <a:pt x="61219" y="14275"/>
                    <a:pt x="58362" y="13844"/>
                  </a:cubicBezTo>
                  <a:cubicBezTo>
                    <a:pt x="55505" y="13414"/>
                    <a:pt x="52448" y="13241"/>
                    <a:pt x="49190" y="13327"/>
                  </a:cubicBezTo>
                  <a:lnTo>
                    <a:pt x="23061" y="13327"/>
                  </a:lnTo>
                  <a:cubicBezTo>
                    <a:pt x="19449" y="13236"/>
                    <a:pt x="16930" y="13819"/>
                    <a:pt x="15504" y="15078"/>
                  </a:cubicBezTo>
                  <a:cubicBezTo>
                    <a:pt x="14077" y="16337"/>
                    <a:pt x="13394" y="18822"/>
                    <a:pt x="13452" y="22533"/>
                  </a:cubicBezTo>
                  <a:lnTo>
                    <a:pt x="13452" y="43744"/>
                  </a:lnTo>
                  <a:cubicBezTo>
                    <a:pt x="13374" y="46212"/>
                    <a:pt x="13797" y="48280"/>
                    <a:pt x="14720" y="49948"/>
                  </a:cubicBezTo>
                  <a:cubicBezTo>
                    <a:pt x="15643" y="51615"/>
                    <a:pt x="17533" y="52482"/>
                    <a:pt x="20392" y="52549"/>
                  </a:cubicBezTo>
                  <a:lnTo>
                    <a:pt x="34004" y="52549"/>
                  </a:lnTo>
                  <a:lnTo>
                    <a:pt x="34004" y="39609"/>
                  </a:lnTo>
                  <a:cubicBezTo>
                    <a:pt x="33982" y="37813"/>
                    <a:pt x="34493" y="36268"/>
                    <a:pt x="35536" y="34973"/>
                  </a:cubicBezTo>
                  <a:cubicBezTo>
                    <a:pt x="36579" y="33678"/>
                    <a:pt x="38289" y="32999"/>
                    <a:pt x="40664" y="32938"/>
                  </a:cubicBezTo>
                  <a:cubicBezTo>
                    <a:pt x="43039" y="32999"/>
                    <a:pt x="44748" y="33678"/>
                    <a:pt x="45791" y="34973"/>
                  </a:cubicBezTo>
                  <a:cubicBezTo>
                    <a:pt x="46834" y="36268"/>
                    <a:pt x="47345" y="37813"/>
                    <a:pt x="47323" y="39609"/>
                  </a:cubicBezTo>
                  <a:lnTo>
                    <a:pt x="47323" y="65867"/>
                  </a:lnTo>
                  <a:lnTo>
                    <a:pt x="21059" y="65867"/>
                  </a:lnTo>
                  <a:cubicBezTo>
                    <a:pt x="14528" y="65771"/>
                    <a:pt x="9424" y="63800"/>
                    <a:pt x="5746" y="59956"/>
                  </a:cubicBezTo>
                  <a:cubicBezTo>
                    <a:pt x="2068" y="56111"/>
                    <a:pt x="197" y="50974"/>
                    <a:pt x="134" y="44545"/>
                  </a:cubicBezTo>
                  <a:lnTo>
                    <a:pt x="134" y="21599"/>
                  </a:lnTo>
                  <a:cubicBezTo>
                    <a:pt x="89" y="18566"/>
                    <a:pt x="444" y="15827"/>
                    <a:pt x="1199" y="13380"/>
                  </a:cubicBezTo>
                  <a:cubicBezTo>
                    <a:pt x="1954" y="10934"/>
                    <a:pt x="3374" y="8563"/>
                    <a:pt x="5461" y="6269"/>
                  </a:cubicBezTo>
                  <a:cubicBezTo>
                    <a:pt x="7825" y="3677"/>
                    <a:pt x="10323" y="1968"/>
                    <a:pt x="12956" y="1141"/>
                  </a:cubicBezTo>
                  <a:cubicBezTo>
                    <a:pt x="15589" y="314"/>
                    <a:pt x="18557" y="-63"/>
                    <a:pt x="21860" y="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p:cNvSpPr/>
            <p:nvPr/>
          </p:nvSpPr>
          <p:spPr>
            <a:xfrm rot="16200000">
              <a:off x="6968765" y="5656051"/>
              <a:ext cx="103863" cy="732743"/>
            </a:xfrm>
            <a:custGeom>
              <a:avLst/>
              <a:gdLst/>
              <a:ahLst/>
              <a:cxnLst/>
              <a:rect l="l" t="t" r="r" b="b"/>
              <a:pathLst>
                <a:path w="103863" h="732743">
                  <a:moveTo>
                    <a:pt x="72259" y="318547"/>
                  </a:moveTo>
                  <a:lnTo>
                    <a:pt x="36121" y="308148"/>
                  </a:lnTo>
                  <a:lnTo>
                    <a:pt x="36121" y="329079"/>
                  </a:lnTo>
                  <a:lnTo>
                    <a:pt x="72259" y="318813"/>
                  </a:lnTo>
                  <a:close/>
                  <a:moveTo>
                    <a:pt x="90545" y="604430"/>
                  </a:moveTo>
                  <a:cubicBezTo>
                    <a:pt x="90512" y="603082"/>
                    <a:pt x="90111" y="602110"/>
                    <a:pt x="89344" y="601512"/>
                  </a:cubicBezTo>
                  <a:cubicBezTo>
                    <a:pt x="88577" y="600914"/>
                    <a:pt x="87644" y="600375"/>
                    <a:pt x="86543" y="599894"/>
                  </a:cubicBezTo>
                  <a:lnTo>
                    <a:pt x="62402" y="587888"/>
                  </a:lnTo>
                  <a:cubicBezTo>
                    <a:pt x="60535" y="586884"/>
                    <a:pt x="58801" y="586123"/>
                    <a:pt x="57200" y="585603"/>
                  </a:cubicBezTo>
                  <a:cubicBezTo>
                    <a:pt x="55600" y="585084"/>
                    <a:pt x="53732" y="584822"/>
                    <a:pt x="51598" y="584819"/>
                  </a:cubicBezTo>
                  <a:cubicBezTo>
                    <a:pt x="49898" y="584822"/>
                    <a:pt x="48364" y="585017"/>
                    <a:pt x="46997" y="585403"/>
                  </a:cubicBezTo>
                  <a:cubicBezTo>
                    <a:pt x="45629" y="585789"/>
                    <a:pt x="44229" y="586351"/>
                    <a:pt x="42795" y="587087"/>
                  </a:cubicBezTo>
                  <a:lnTo>
                    <a:pt x="17453" y="599894"/>
                  </a:lnTo>
                  <a:cubicBezTo>
                    <a:pt x="16470" y="600325"/>
                    <a:pt x="15569" y="600864"/>
                    <a:pt x="14752" y="601512"/>
                  </a:cubicBezTo>
                  <a:cubicBezTo>
                    <a:pt x="13935" y="602160"/>
                    <a:pt x="13502" y="603132"/>
                    <a:pt x="13452" y="604430"/>
                  </a:cubicBezTo>
                  <a:cubicBezTo>
                    <a:pt x="13502" y="605728"/>
                    <a:pt x="13935" y="606701"/>
                    <a:pt x="14752" y="607349"/>
                  </a:cubicBezTo>
                  <a:cubicBezTo>
                    <a:pt x="15569" y="607996"/>
                    <a:pt x="16470" y="608535"/>
                    <a:pt x="17453" y="608966"/>
                  </a:cubicBezTo>
                  <a:lnTo>
                    <a:pt x="42795" y="621773"/>
                  </a:lnTo>
                  <a:cubicBezTo>
                    <a:pt x="44229" y="622510"/>
                    <a:pt x="45629" y="623071"/>
                    <a:pt x="46997" y="623457"/>
                  </a:cubicBezTo>
                  <a:cubicBezTo>
                    <a:pt x="48364" y="623844"/>
                    <a:pt x="49898" y="624038"/>
                    <a:pt x="51598" y="624041"/>
                  </a:cubicBezTo>
                  <a:cubicBezTo>
                    <a:pt x="53732" y="624038"/>
                    <a:pt x="55600" y="623777"/>
                    <a:pt x="57200" y="623257"/>
                  </a:cubicBezTo>
                  <a:cubicBezTo>
                    <a:pt x="58801" y="622738"/>
                    <a:pt x="60535" y="621976"/>
                    <a:pt x="62402" y="620973"/>
                  </a:cubicBezTo>
                  <a:lnTo>
                    <a:pt x="86543" y="608966"/>
                  </a:lnTo>
                  <a:cubicBezTo>
                    <a:pt x="87644" y="608485"/>
                    <a:pt x="88577" y="607946"/>
                    <a:pt x="89344" y="607349"/>
                  </a:cubicBezTo>
                  <a:cubicBezTo>
                    <a:pt x="90111" y="606751"/>
                    <a:pt x="90512" y="605778"/>
                    <a:pt x="90545" y="604430"/>
                  </a:cubicBezTo>
                  <a:close/>
                  <a:moveTo>
                    <a:pt x="90545" y="128180"/>
                  </a:moveTo>
                  <a:cubicBezTo>
                    <a:pt x="90512" y="126832"/>
                    <a:pt x="90111" y="125860"/>
                    <a:pt x="89344" y="125262"/>
                  </a:cubicBezTo>
                  <a:cubicBezTo>
                    <a:pt x="88577" y="124664"/>
                    <a:pt x="87644" y="124125"/>
                    <a:pt x="86543" y="123644"/>
                  </a:cubicBezTo>
                  <a:lnTo>
                    <a:pt x="62402" y="111638"/>
                  </a:lnTo>
                  <a:cubicBezTo>
                    <a:pt x="60535" y="110634"/>
                    <a:pt x="58801" y="109873"/>
                    <a:pt x="57200" y="109353"/>
                  </a:cubicBezTo>
                  <a:cubicBezTo>
                    <a:pt x="55600" y="108834"/>
                    <a:pt x="53732" y="108572"/>
                    <a:pt x="51598" y="108569"/>
                  </a:cubicBezTo>
                  <a:cubicBezTo>
                    <a:pt x="49898" y="108572"/>
                    <a:pt x="48364" y="108767"/>
                    <a:pt x="46997" y="109153"/>
                  </a:cubicBezTo>
                  <a:cubicBezTo>
                    <a:pt x="45629" y="109539"/>
                    <a:pt x="44229" y="110101"/>
                    <a:pt x="42795" y="110837"/>
                  </a:cubicBezTo>
                  <a:lnTo>
                    <a:pt x="17453" y="123644"/>
                  </a:lnTo>
                  <a:cubicBezTo>
                    <a:pt x="16470" y="124075"/>
                    <a:pt x="15569" y="124614"/>
                    <a:pt x="14752" y="125262"/>
                  </a:cubicBezTo>
                  <a:cubicBezTo>
                    <a:pt x="13935" y="125910"/>
                    <a:pt x="13502" y="126882"/>
                    <a:pt x="13452" y="128180"/>
                  </a:cubicBezTo>
                  <a:cubicBezTo>
                    <a:pt x="13502" y="129478"/>
                    <a:pt x="13935" y="130451"/>
                    <a:pt x="14752" y="131099"/>
                  </a:cubicBezTo>
                  <a:cubicBezTo>
                    <a:pt x="15569" y="131746"/>
                    <a:pt x="16470" y="132285"/>
                    <a:pt x="17453" y="132716"/>
                  </a:cubicBezTo>
                  <a:lnTo>
                    <a:pt x="42795" y="145523"/>
                  </a:lnTo>
                  <a:cubicBezTo>
                    <a:pt x="44229" y="146260"/>
                    <a:pt x="45629" y="146821"/>
                    <a:pt x="46997" y="147207"/>
                  </a:cubicBezTo>
                  <a:cubicBezTo>
                    <a:pt x="48364" y="147594"/>
                    <a:pt x="49898" y="147788"/>
                    <a:pt x="51598" y="147791"/>
                  </a:cubicBezTo>
                  <a:cubicBezTo>
                    <a:pt x="53732" y="147788"/>
                    <a:pt x="55600" y="147527"/>
                    <a:pt x="57200" y="147007"/>
                  </a:cubicBezTo>
                  <a:cubicBezTo>
                    <a:pt x="58801" y="146488"/>
                    <a:pt x="60535" y="145726"/>
                    <a:pt x="62402" y="144723"/>
                  </a:cubicBezTo>
                  <a:lnTo>
                    <a:pt x="86543" y="132716"/>
                  </a:lnTo>
                  <a:cubicBezTo>
                    <a:pt x="87644" y="132235"/>
                    <a:pt x="88577" y="131696"/>
                    <a:pt x="89344" y="131099"/>
                  </a:cubicBezTo>
                  <a:cubicBezTo>
                    <a:pt x="90111" y="130501"/>
                    <a:pt x="90512" y="129528"/>
                    <a:pt x="90545" y="128180"/>
                  </a:cubicBezTo>
                  <a:close/>
                  <a:moveTo>
                    <a:pt x="90545" y="13319"/>
                  </a:moveTo>
                  <a:lnTo>
                    <a:pt x="69726" y="13319"/>
                  </a:lnTo>
                  <a:lnTo>
                    <a:pt x="69726" y="42936"/>
                  </a:lnTo>
                  <a:cubicBezTo>
                    <a:pt x="69626" y="44970"/>
                    <a:pt x="69892" y="47038"/>
                    <a:pt x="70526" y="49139"/>
                  </a:cubicBezTo>
                  <a:cubicBezTo>
                    <a:pt x="71160" y="51240"/>
                    <a:pt x="72762" y="52374"/>
                    <a:pt x="75331" y="52541"/>
                  </a:cubicBezTo>
                  <a:lnTo>
                    <a:pt x="84539" y="52541"/>
                  </a:lnTo>
                  <a:cubicBezTo>
                    <a:pt x="87125" y="52397"/>
                    <a:pt x="88793" y="51318"/>
                    <a:pt x="89544" y="49306"/>
                  </a:cubicBezTo>
                  <a:cubicBezTo>
                    <a:pt x="90295" y="47294"/>
                    <a:pt x="90628" y="45215"/>
                    <a:pt x="90545" y="43069"/>
                  </a:cubicBezTo>
                  <a:close/>
                  <a:moveTo>
                    <a:pt x="103863" y="666751"/>
                  </a:moveTo>
                  <a:lnTo>
                    <a:pt x="103863" y="684338"/>
                  </a:lnTo>
                  <a:lnTo>
                    <a:pt x="22933" y="719158"/>
                  </a:lnTo>
                  <a:lnTo>
                    <a:pt x="22933" y="719291"/>
                  </a:lnTo>
                  <a:lnTo>
                    <a:pt x="97063" y="719424"/>
                  </a:lnTo>
                  <a:cubicBezTo>
                    <a:pt x="99207" y="719402"/>
                    <a:pt x="100851" y="719913"/>
                    <a:pt x="101996" y="720956"/>
                  </a:cubicBezTo>
                  <a:cubicBezTo>
                    <a:pt x="103140" y="721999"/>
                    <a:pt x="103718" y="723708"/>
                    <a:pt x="103729" y="726083"/>
                  </a:cubicBezTo>
                  <a:cubicBezTo>
                    <a:pt x="103718" y="728459"/>
                    <a:pt x="103140" y="730168"/>
                    <a:pt x="101996" y="731211"/>
                  </a:cubicBezTo>
                  <a:cubicBezTo>
                    <a:pt x="100851" y="732254"/>
                    <a:pt x="99207" y="732765"/>
                    <a:pt x="97063" y="732743"/>
                  </a:cubicBezTo>
                  <a:lnTo>
                    <a:pt x="0" y="732743"/>
                  </a:lnTo>
                  <a:lnTo>
                    <a:pt x="0" y="715155"/>
                  </a:lnTo>
                  <a:lnTo>
                    <a:pt x="79997" y="680336"/>
                  </a:lnTo>
                  <a:lnTo>
                    <a:pt x="80130" y="680336"/>
                  </a:lnTo>
                  <a:lnTo>
                    <a:pt x="80130" y="680069"/>
                  </a:lnTo>
                  <a:lnTo>
                    <a:pt x="6800" y="680069"/>
                  </a:lnTo>
                  <a:cubicBezTo>
                    <a:pt x="4656" y="680092"/>
                    <a:pt x="3011" y="679581"/>
                    <a:pt x="1867" y="678538"/>
                  </a:cubicBezTo>
                  <a:cubicBezTo>
                    <a:pt x="722" y="677495"/>
                    <a:pt x="145" y="675785"/>
                    <a:pt x="134" y="673410"/>
                  </a:cubicBezTo>
                  <a:cubicBezTo>
                    <a:pt x="145" y="671035"/>
                    <a:pt x="722" y="669326"/>
                    <a:pt x="1867" y="668283"/>
                  </a:cubicBezTo>
                  <a:cubicBezTo>
                    <a:pt x="3011" y="667239"/>
                    <a:pt x="4656" y="666729"/>
                    <a:pt x="6800" y="666751"/>
                  </a:cubicBezTo>
                  <a:close/>
                  <a:moveTo>
                    <a:pt x="103863" y="604430"/>
                  </a:moveTo>
                  <a:cubicBezTo>
                    <a:pt x="103799" y="608171"/>
                    <a:pt x="102762" y="611395"/>
                    <a:pt x="100750" y="614102"/>
                  </a:cubicBezTo>
                  <a:cubicBezTo>
                    <a:pt x="98738" y="616809"/>
                    <a:pt x="96136" y="618966"/>
                    <a:pt x="92942" y="620572"/>
                  </a:cubicBezTo>
                  <a:lnTo>
                    <a:pt x="66403" y="633897"/>
                  </a:lnTo>
                  <a:cubicBezTo>
                    <a:pt x="63869" y="635148"/>
                    <a:pt x="61468" y="636041"/>
                    <a:pt x="59201" y="636577"/>
                  </a:cubicBezTo>
                  <a:cubicBezTo>
                    <a:pt x="56933" y="637112"/>
                    <a:pt x="54399" y="637373"/>
                    <a:pt x="51598" y="637359"/>
                  </a:cubicBezTo>
                  <a:cubicBezTo>
                    <a:pt x="48478" y="637343"/>
                    <a:pt x="45716" y="636943"/>
                    <a:pt x="43312" y="636161"/>
                  </a:cubicBezTo>
                  <a:cubicBezTo>
                    <a:pt x="40908" y="635378"/>
                    <a:pt x="38380" y="634313"/>
                    <a:pt x="35726" y="632964"/>
                  </a:cubicBezTo>
                  <a:lnTo>
                    <a:pt x="11188" y="620706"/>
                  </a:lnTo>
                  <a:cubicBezTo>
                    <a:pt x="7930" y="619111"/>
                    <a:pt x="5289" y="616965"/>
                    <a:pt x="3263" y="614269"/>
                  </a:cubicBezTo>
                  <a:cubicBezTo>
                    <a:pt x="1238" y="611573"/>
                    <a:pt x="195" y="608293"/>
                    <a:pt x="134" y="604430"/>
                  </a:cubicBezTo>
                  <a:cubicBezTo>
                    <a:pt x="195" y="600567"/>
                    <a:pt x="1238" y="597287"/>
                    <a:pt x="3263" y="594591"/>
                  </a:cubicBezTo>
                  <a:cubicBezTo>
                    <a:pt x="5289" y="591896"/>
                    <a:pt x="7930" y="589750"/>
                    <a:pt x="11188" y="588155"/>
                  </a:cubicBezTo>
                  <a:lnTo>
                    <a:pt x="35726" y="575896"/>
                  </a:lnTo>
                  <a:cubicBezTo>
                    <a:pt x="38380" y="574548"/>
                    <a:pt x="40908" y="573482"/>
                    <a:pt x="43312" y="572700"/>
                  </a:cubicBezTo>
                  <a:cubicBezTo>
                    <a:pt x="45716" y="571917"/>
                    <a:pt x="48478" y="571518"/>
                    <a:pt x="51598" y="571501"/>
                  </a:cubicBezTo>
                  <a:cubicBezTo>
                    <a:pt x="54399" y="571487"/>
                    <a:pt x="56933" y="571748"/>
                    <a:pt x="59201" y="572284"/>
                  </a:cubicBezTo>
                  <a:cubicBezTo>
                    <a:pt x="61468" y="572819"/>
                    <a:pt x="63869" y="573713"/>
                    <a:pt x="66403" y="574964"/>
                  </a:cubicBezTo>
                  <a:lnTo>
                    <a:pt x="92942" y="588288"/>
                  </a:lnTo>
                  <a:cubicBezTo>
                    <a:pt x="96136" y="589894"/>
                    <a:pt x="98738" y="592051"/>
                    <a:pt x="100750" y="594758"/>
                  </a:cubicBezTo>
                  <a:cubicBezTo>
                    <a:pt x="102762" y="597465"/>
                    <a:pt x="103799" y="600689"/>
                    <a:pt x="103863" y="604430"/>
                  </a:cubicBezTo>
                  <a:close/>
                  <a:moveTo>
                    <a:pt x="103863" y="482919"/>
                  </a:moveTo>
                  <a:lnTo>
                    <a:pt x="103863" y="535442"/>
                  </a:lnTo>
                  <a:cubicBezTo>
                    <a:pt x="103885" y="537236"/>
                    <a:pt x="103375" y="538781"/>
                    <a:pt x="102332" y="540076"/>
                  </a:cubicBezTo>
                  <a:cubicBezTo>
                    <a:pt x="101288" y="541370"/>
                    <a:pt x="99579" y="542048"/>
                    <a:pt x="97204" y="542109"/>
                  </a:cubicBezTo>
                  <a:cubicBezTo>
                    <a:pt x="94829" y="542048"/>
                    <a:pt x="93120" y="541370"/>
                    <a:pt x="92076" y="540076"/>
                  </a:cubicBezTo>
                  <a:cubicBezTo>
                    <a:pt x="91033" y="538781"/>
                    <a:pt x="90523" y="537236"/>
                    <a:pt x="90545" y="535442"/>
                  </a:cubicBezTo>
                  <a:lnTo>
                    <a:pt x="90545" y="515839"/>
                  </a:lnTo>
                  <a:lnTo>
                    <a:pt x="13452" y="515839"/>
                  </a:lnTo>
                  <a:lnTo>
                    <a:pt x="13452" y="535442"/>
                  </a:lnTo>
                  <a:cubicBezTo>
                    <a:pt x="13474" y="537236"/>
                    <a:pt x="12964" y="538781"/>
                    <a:pt x="11920" y="540076"/>
                  </a:cubicBezTo>
                  <a:cubicBezTo>
                    <a:pt x="10877" y="541370"/>
                    <a:pt x="9168" y="542048"/>
                    <a:pt x="6793" y="542109"/>
                  </a:cubicBezTo>
                  <a:cubicBezTo>
                    <a:pt x="4418" y="542048"/>
                    <a:pt x="2708" y="541370"/>
                    <a:pt x="1665" y="540076"/>
                  </a:cubicBezTo>
                  <a:cubicBezTo>
                    <a:pt x="622" y="538781"/>
                    <a:pt x="111" y="537236"/>
                    <a:pt x="134" y="535442"/>
                  </a:cubicBezTo>
                  <a:lnTo>
                    <a:pt x="134" y="482919"/>
                  </a:lnTo>
                  <a:cubicBezTo>
                    <a:pt x="111" y="481124"/>
                    <a:pt x="622" y="479579"/>
                    <a:pt x="1665" y="478285"/>
                  </a:cubicBezTo>
                  <a:cubicBezTo>
                    <a:pt x="2708" y="476990"/>
                    <a:pt x="4418" y="476312"/>
                    <a:pt x="6793" y="476251"/>
                  </a:cubicBezTo>
                  <a:cubicBezTo>
                    <a:pt x="9168" y="476312"/>
                    <a:pt x="10877" y="476990"/>
                    <a:pt x="11920" y="478285"/>
                  </a:cubicBezTo>
                  <a:cubicBezTo>
                    <a:pt x="12964" y="479579"/>
                    <a:pt x="13474" y="481124"/>
                    <a:pt x="13452" y="482919"/>
                  </a:cubicBezTo>
                  <a:lnTo>
                    <a:pt x="13452" y="502521"/>
                  </a:lnTo>
                  <a:lnTo>
                    <a:pt x="90545" y="502521"/>
                  </a:lnTo>
                  <a:lnTo>
                    <a:pt x="90545" y="482919"/>
                  </a:lnTo>
                  <a:cubicBezTo>
                    <a:pt x="90523" y="481124"/>
                    <a:pt x="91033" y="479579"/>
                    <a:pt x="92076" y="478285"/>
                  </a:cubicBezTo>
                  <a:cubicBezTo>
                    <a:pt x="93120" y="476990"/>
                    <a:pt x="94829" y="476312"/>
                    <a:pt x="97204" y="476251"/>
                  </a:cubicBezTo>
                  <a:cubicBezTo>
                    <a:pt x="99579" y="476312"/>
                    <a:pt x="101288" y="476990"/>
                    <a:pt x="102332" y="478285"/>
                  </a:cubicBezTo>
                  <a:cubicBezTo>
                    <a:pt x="103375" y="479579"/>
                    <a:pt x="103885" y="481124"/>
                    <a:pt x="103863" y="482919"/>
                  </a:cubicBezTo>
                  <a:close/>
                  <a:moveTo>
                    <a:pt x="103863" y="381001"/>
                  </a:moveTo>
                  <a:lnTo>
                    <a:pt x="103863" y="446859"/>
                  </a:lnTo>
                  <a:lnTo>
                    <a:pt x="85744" y="446859"/>
                  </a:lnTo>
                  <a:cubicBezTo>
                    <a:pt x="83600" y="446882"/>
                    <a:pt x="81955" y="446371"/>
                    <a:pt x="80810" y="445328"/>
                  </a:cubicBezTo>
                  <a:cubicBezTo>
                    <a:pt x="79666" y="444284"/>
                    <a:pt x="79088" y="442575"/>
                    <a:pt x="79077" y="440200"/>
                  </a:cubicBezTo>
                  <a:cubicBezTo>
                    <a:pt x="79088" y="437825"/>
                    <a:pt x="79666" y="436116"/>
                    <a:pt x="80810" y="435073"/>
                  </a:cubicBezTo>
                  <a:cubicBezTo>
                    <a:pt x="81955" y="434029"/>
                    <a:pt x="83600" y="433519"/>
                    <a:pt x="85744" y="433541"/>
                  </a:cubicBezTo>
                  <a:lnTo>
                    <a:pt x="90545" y="433541"/>
                  </a:lnTo>
                  <a:lnTo>
                    <a:pt x="90545" y="420589"/>
                  </a:lnTo>
                  <a:lnTo>
                    <a:pt x="6801" y="420589"/>
                  </a:lnTo>
                  <a:cubicBezTo>
                    <a:pt x="4656" y="420612"/>
                    <a:pt x="3012" y="420101"/>
                    <a:pt x="1867" y="419058"/>
                  </a:cubicBezTo>
                  <a:cubicBezTo>
                    <a:pt x="723" y="418014"/>
                    <a:pt x="145" y="416305"/>
                    <a:pt x="134" y="413930"/>
                  </a:cubicBezTo>
                  <a:cubicBezTo>
                    <a:pt x="145" y="411555"/>
                    <a:pt x="723" y="409846"/>
                    <a:pt x="1867" y="408803"/>
                  </a:cubicBezTo>
                  <a:cubicBezTo>
                    <a:pt x="3012" y="407759"/>
                    <a:pt x="4656" y="407249"/>
                    <a:pt x="6801" y="407271"/>
                  </a:cubicBezTo>
                  <a:lnTo>
                    <a:pt x="90545" y="407271"/>
                  </a:lnTo>
                  <a:lnTo>
                    <a:pt x="90545" y="394319"/>
                  </a:lnTo>
                  <a:lnTo>
                    <a:pt x="85744" y="394319"/>
                  </a:lnTo>
                  <a:cubicBezTo>
                    <a:pt x="83600" y="394342"/>
                    <a:pt x="81955" y="393831"/>
                    <a:pt x="80810" y="392788"/>
                  </a:cubicBezTo>
                  <a:cubicBezTo>
                    <a:pt x="79666" y="391745"/>
                    <a:pt x="79088" y="390035"/>
                    <a:pt x="79077" y="387660"/>
                  </a:cubicBezTo>
                  <a:cubicBezTo>
                    <a:pt x="79088" y="385285"/>
                    <a:pt x="79666" y="383576"/>
                    <a:pt x="80810" y="382533"/>
                  </a:cubicBezTo>
                  <a:cubicBezTo>
                    <a:pt x="81955" y="381489"/>
                    <a:pt x="83600" y="380979"/>
                    <a:pt x="85744" y="381001"/>
                  </a:cubicBezTo>
                  <a:close/>
                  <a:moveTo>
                    <a:pt x="103863" y="318680"/>
                  </a:moveTo>
                  <a:cubicBezTo>
                    <a:pt x="103797" y="320835"/>
                    <a:pt x="103096" y="322424"/>
                    <a:pt x="101763" y="323446"/>
                  </a:cubicBezTo>
                  <a:cubicBezTo>
                    <a:pt x="100429" y="324468"/>
                    <a:pt x="98863" y="325190"/>
                    <a:pt x="97062" y="325612"/>
                  </a:cubicBezTo>
                  <a:lnTo>
                    <a:pt x="6801" y="351342"/>
                  </a:lnTo>
                  <a:cubicBezTo>
                    <a:pt x="5123" y="351717"/>
                    <a:pt x="3612" y="351234"/>
                    <a:pt x="2267" y="349893"/>
                  </a:cubicBezTo>
                  <a:cubicBezTo>
                    <a:pt x="923" y="348551"/>
                    <a:pt x="211" y="346901"/>
                    <a:pt x="134" y="344943"/>
                  </a:cubicBezTo>
                  <a:cubicBezTo>
                    <a:pt x="211" y="342893"/>
                    <a:pt x="923" y="341294"/>
                    <a:pt x="2267" y="340144"/>
                  </a:cubicBezTo>
                  <a:cubicBezTo>
                    <a:pt x="3612" y="338994"/>
                    <a:pt x="5123" y="338194"/>
                    <a:pt x="6801" y="337744"/>
                  </a:cubicBezTo>
                  <a:lnTo>
                    <a:pt x="22803" y="332811"/>
                  </a:lnTo>
                  <a:lnTo>
                    <a:pt x="22803" y="304415"/>
                  </a:lnTo>
                  <a:lnTo>
                    <a:pt x="6801" y="299349"/>
                  </a:lnTo>
                  <a:cubicBezTo>
                    <a:pt x="5123" y="298899"/>
                    <a:pt x="3612" y="298099"/>
                    <a:pt x="2267" y="296950"/>
                  </a:cubicBezTo>
                  <a:cubicBezTo>
                    <a:pt x="923" y="295800"/>
                    <a:pt x="211" y="294200"/>
                    <a:pt x="134" y="292150"/>
                  </a:cubicBezTo>
                  <a:cubicBezTo>
                    <a:pt x="211" y="290192"/>
                    <a:pt x="923" y="288542"/>
                    <a:pt x="2267" y="287201"/>
                  </a:cubicBezTo>
                  <a:cubicBezTo>
                    <a:pt x="3612" y="285859"/>
                    <a:pt x="5123" y="285376"/>
                    <a:pt x="6801" y="285751"/>
                  </a:cubicBezTo>
                  <a:lnTo>
                    <a:pt x="97062" y="311881"/>
                  </a:lnTo>
                  <a:cubicBezTo>
                    <a:pt x="98921" y="312364"/>
                    <a:pt x="100504" y="313097"/>
                    <a:pt x="101813" y="314081"/>
                  </a:cubicBezTo>
                  <a:cubicBezTo>
                    <a:pt x="103121" y="315064"/>
                    <a:pt x="103805" y="316597"/>
                    <a:pt x="103863" y="318680"/>
                  </a:cubicBezTo>
                  <a:close/>
                  <a:moveTo>
                    <a:pt x="103863" y="190501"/>
                  </a:moveTo>
                  <a:lnTo>
                    <a:pt x="103863" y="256359"/>
                  </a:lnTo>
                  <a:lnTo>
                    <a:pt x="85744" y="256359"/>
                  </a:lnTo>
                  <a:cubicBezTo>
                    <a:pt x="83600" y="256382"/>
                    <a:pt x="81955" y="255871"/>
                    <a:pt x="80810" y="254828"/>
                  </a:cubicBezTo>
                  <a:cubicBezTo>
                    <a:pt x="79666" y="253784"/>
                    <a:pt x="79088" y="252075"/>
                    <a:pt x="79077" y="249700"/>
                  </a:cubicBezTo>
                  <a:cubicBezTo>
                    <a:pt x="79088" y="247325"/>
                    <a:pt x="79666" y="245616"/>
                    <a:pt x="80810" y="244573"/>
                  </a:cubicBezTo>
                  <a:cubicBezTo>
                    <a:pt x="81955" y="243529"/>
                    <a:pt x="83600" y="243019"/>
                    <a:pt x="85744" y="243041"/>
                  </a:cubicBezTo>
                  <a:lnTo>
                    <a:pt x="90545" y="243041"/>
                  </a:lnTo>
                  <a:lnTo>
                    <a:pt x="90545" y="230089"/>
                  </a:lnTo>
                  <a:lnTo>
                    <a:pt x="6801" y="230089"/>
                  </a:lnTo>
                  <a:cubicBezTo>
                    <a:pt x="4656" y="230112"/>
                    <a:pt x="3012" y="229601"/>
                    <a:pt x="1867" y="228558"/>
                  </a:cubicBezTo>
                  <a:cubicBezTo>
                    <a:pt x="723" y="227514"/>
                    <a:pt x="145" y="225805"/>
                    <a:pt x="134" y="223430"/>
                  </a:cubicBezTo>
                  <a:cubicBezTo>
                    <a:pt x="145" y="221055"/>
                    <a:pt x="723" y="219346"/>
                    <a:pt x="1867" y="218303"/>
                  </a:cubicBezTo>
                  <a:cubicBezTo>
                    <a:pt x="3012" y="217259"/>
                    <a:pt x="4656" y="216749"/>
                    <a:pt x="6801" y="216771"/>
                  </a:cubicBezTo>
                  <a:lnTo>
                    <a:pt x="90545" y="216771"/>
                  </a:lnTo>
                  <a:lnTo>
                    <a:pt x="90545" y="203819"/>
                  </a:lnTo>
                  <a:lnTo>
                    <a:pt x="85744" y="203819"/>
                  </a:lnTo>
                  <a:cubicBezTo>
                    <a:pt x="83600" y="203842"/>
                    <a:pt x="81955" y="203331"/>
                    <a:pt x="80810" y="202288"/>
                  </a:cubicBezTo>
                  <a:cubicBezTo>
                    <a:pt x="79666" y="201245"/>
                    <a:pt x="79088" y="199535"/>
                    <a:pt x="79077" y="197160"/>
                  </a:cubicBezTo>
                  <a:cubicBezTo>
                    <a:pt x="79088" y="194785"/>
                    <a:pt x="79666" y="193076"/>
                    <a:pt x="80810" y="192033"/>
                  </a:cubicBezTo>
                  <a:cubicBezTo>
                    <a:pt x="81955" y="190989"/>
                    <a:pt x="83600" y="190479"/>
                    <a:pt x="85744" y="190501"/>
                  </a:cubicBezTo>
                  <a:close/>
                  <a:moveTo>
                    <a:pt x="103863" y="128180"/>
                  </a:moveTo>
                  <a:cubicBezTo>
                    <a:pt x="103799" y="131921"/>
                    <a:pt x="102762" y="135145"/>
                    <a:pt x="100750" y="137852"/>
                  </a:cubicBezTo>
                  <a:cubicBezTo>
                    <a:pt x="98738" y="140559"/>
                    <a:pt x="96136" y="142716"/>
                    <a:pt x="92942" y="144323"/>
                  </a:cubicBezTo>
                  <a:lnTo>
                    <a:pt x="66403" y="157647"/>
                  </a:lnTo>
                  <a:cubicBezTo>
                    <a:pt x="63869" y="158898"/>
                    <a:pt x="61468" y="159791"/>
                    <a:pt x="59201" y="160327"/>
                  </a:cubicBezTo>
                  <a:cubicBezTo>
                    <a:pt x="56933" y="160862"/>
                    <a:pt x="54399" y="161123"/>
                    <a:pt x="51598" y="161109"/>
                  </a:cubicBezTo>
                  <a:cubicBezTo>
                    <a:pt x="48478" y="161093"/>
                    <a:pt x="45716" y="160693"/>
                    <a:pt x="43312" y="159911"/>
                  </a:cubicBezTo>
                  <a:cubicBezTo>
                    <a:pt x="40908" y="159128"/>
                    <a:pt x="38380" y="158063"/>
                    <a:pt x="35726" y="156714"/>
                  </a:cubicBezTo>
                  <a:lnTo>
                    <a:pt x="11188" y="144456"/>
                  </a:lnTo>
                  <a:cubicBezTo>
                    <a:pt x="7930" y="142861"/>
                    <a:pt x="5289" y="140715"/>
                    <a:pt x="3263" y="138019"/>
                  </a:cubicBezTo>
                  <a:cubicBezTo>
                    <a:pt x="1238" y="135323"/>
                    <a:pt x="195" y="132044"/>
                    <a:pt x="134" y="128180"/>
                  </a:cubicBezTo>
                  <a:cubicBezTo>
                    <a:pt x="195" y="124317"/>
                    <a:pt x="1238" y="121037"/>
                    <a:pt x="3263" y="118342"/>
                  </a:cubicBezTo>
                  <a:cubicBezTo>
                    <a:pt x="5289" y="115646"/>
                    <a:pt x="7930" y="113500"/>
                    <a:pt x="11188" y="111905"/>
                  </a:cubicBezTo>
                  <a:lnTo>
                    <a:pt x="35726" y="99646"/>
                  </a:lnTo>
                  <a:cubicBezTo>
                    <a:pt x="38380" y="98298"/>
                    <a:pt x="40908" y="97232"/>
                    <a:pt x="43312" y="96450"/>
                  </a:cubicBezTo>
                  <a:cubicBezTo>
                    <a:pt x="45716" y="95667"/>
                    <a:pt x="48478" y="95268"/>
                    <a:pt x="51598" y="95251"/>
                  </a:cubicBezTo>
                  <a:cubicBezTo>
                    <a:pt x="54399" y="95237"/>
                    <a:pt x="56933" y="95498"/>
                    <a:pt x="59201" y="96034"/>
                  </a:cubicBezTo>
                  <a:cubicBezTo>
                    <a:pt x="61468" y="96569"/>
                    <a:pt x="63869" y="97463"/>
                    <a:pt x="66403" y="98714"/>
                  </a:cubicBezTo>
                  <a:lnTo>
                    <a:pt x="92942" y="112038"/>
                  </a:lnTo>
                  <a:cubicBezTo>
                    <a:pt x="96136" y="113644"/>
                    <a:pt x="98738" y="115801"/>
                    <a:pt x="100750" y="118508"/>
                  </a:cubicBezTo>
                  <a:cubicBezTo>
                    <a:pt x="102762" y="121215"/>
                    <a:pt x="103799" y="124439"/>
                    <a:pt x="103863" y="128180"/>
                  </a:cubicBezTo>
                  <a:close/>
                  <a:moveTo>
                    <a:pt x="103863" y="1"/>
                  </a:moveTo>
                  <a:lnTo>
                    <a:pt x="103863" y="44804"/>
                  </a:lnTo>
                  <a:cubicBezTo>
                    <a:pt x="103800" y="50290"/>
                    <a:pt x="102062" y="55116"/>
                    <a:pt x="98651" y="59282"/>
                  </a:cubicBezTo>
                  <a:cubicBezTo>
                    <a:pt x="95240" y="63448"/>
                    <a:pt x="90536" y="65640"/>
                    <a:pt x="84539" y="65859"/>
                  </a:cubicBezTo>
                  <a:lnTo>
                    <a:pt x="75331" y="65859"/>
                  </a:lnTo>
                  <a:cubicBezTo>
                    <a:pt x="69060" y="65649"/>
                    <a:pt x="64340" y="63473"/>
                    <a:pt x="61170" y="59332"/>
                  </a:cubicBezTo>
                  <a:cubicBezTo>
                    <a:pt x="58000" y="55191"/>
                    <a:pt x="56413" y="50348"/>
                    <a:pt x="56407" y="44804"/>
                  </a:cubicBezTo>
                  <a:lnTo>
                    <a:pt x="56407" y="32530"/>
                  </a:lnTo>
                  <a:lnTo>
                    <a:pt x="13469" y="62530"/>
                  </a:lnTo>
                  <a:cubicBezTo>
                    <a:pt x="12457" y="63309"/>
                    <a:pt x="11346" y="64048"/>
                    <a:pt x="10135" y="64744"/>
                  </a:cubicBezTo>
                  <a:cubicBezTo>
                    <a:pt x="8924" y="65440"/>
                    <a:pt x="7679" y="65812"/>
                    <a:pt x="6401" y="65859"/>
                  </a:cubicBezTo>
                  <a:cubicBezTo>
                    <a:pt x="4506" y="65809"/>
                    <a:pt x="2995" y="65144"/>
                    <a:pt x="1867" y="63862"/>
                  </a:cubicBezTo>
                  <a:cubicBezTo>
                    <a:pt x="739" y="62580"/>
                    <a:pt x="161" y="60982"/>
                    <a:pt x="134" y="59067"/>
                  </a:cubicBezTo>
                  <a:cubicBezTo>
                    <a:pt x="156" y="57749"/>
                    <a:pt x="511" y="56623"/>
                    <a:pt x="1200" y="55687"/>
                  </a:cubicBezTo>
                  <a:cubicBezTo>
                    <a:pt x="1889" y="54752"/>
                    <a:pt x="2778" y="53926"/>
                    <a:pt x="3867" y="53207"/>
                  </a:cubicBezTo>
                  <a:lnTo>
                    <a:pt x="56407" y="16388"/>
                  </a:lnTo>
                  <a:lnTo>
                    <a:pt x="56407" y="13319"/>
                  </a:lnTo>
                  <a:lnTo>
                    <a:pt x="6801" y="13319"/>
                  </a:lnTo>
                  <a:cubicBezTo>
                    <a:pt x="4656" y="13342"/>
                    <a:pt x="3012" y="12831"/>
                    <a:pt x="1867" y="11788"/>
                  </a:cubicBezTo>
                  <a:cubicBezTo>
                    <a:pt x="723" y="10745"/>
                    <a:pt x="145" y="9035"/>
                    <a:pt x="134" y="6660"/>
                  </a:cubicBezTo>
                  <a:cubicBezTo>
                    <a:pt x="145" y="4285"/>
                    <a:pt x="723" y="2576"/>
                    <a:pt x="1867" y="1533"/>
                  </a:cubicBezTo>
                  <a:cubicBezTo>
                    <a:pt x="3012" y="489"/>
                    <a:pt x="4656" y="-21"/>
                    <a:pt x="6801"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1" name="Group 90"/>
          <p:cNvGrpSpPr/>
          <p:nvPr/>
        </p:nvGrpSpPr>
        <p:grpSpPr>
          <a:xfrm>
            <a:off x="3517795" y="3603173"/>
            <a:ext cx="2793371" cy="2264228"/>
            <a:chOff x="6893454" y="3603173"/>
            <a:chExt cx="2793371" cy="2264228"/>
          </a:xfrm>
        </p:grpSpPr>
        <p:sp>
          <p:nvSpPr>
            <p:cNvPr id="78" name="Freeform: Shape 77"/>
            <p:cNvSpPr/>
            <p:nvPr/>
          </p:nvSpPr>
          <p:spPr>
            <a:xfrm>
              <a:off x="6893454" y="36031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Shape 114"/>
            <p:cNvSpPr/>
            <p:nvPr/>
          </p:nvSpPr>
          <p:spPr>
            <a:xfrm>
              <a:off x="7878793" y="4279104"/>
              <a:ext cx="836190" cy="239508"/>
            </a:xfrm>
            <a:custGeom>
              <a:avLst/>
              <a:gdLst>
                <a:gd name="connsiteX0" fmla="*/ 17805 w 836190"/>
                <a:gd name="connsiteY0" fmla="*/ 1 h 239508"/>
                <a:gd name="connsiteX1" fmla="*/ 89021 w 836190"/>
                <a:gd name="connsiteY1" fmla="*/ 1 h 239508"/>
                <a:gd name="connsiteX2" fmla="*/ 106826 w 836190"/>
                <a:gd name="connsiteY2" fmla="*/ 17806 h 239508"/>
                <a:gd name="connsiteX3" fmla="*/ 106826 w 836190"/>
                <a:gd name="connsiteY3" fmla="*/ 221703 h 239508"/>
                <a:gd name="connsiteX4" fmla="*/ 89021 w 836190"/>
                <a:gd name="connsiteY4" fmla="*/ 239508 h 239508"/>
                <a:gd name="connsiteX5" fmla="*/ 17805 w 836190"/>
                <a:gd name="connsiteY5" fmla="*/ 239508 h 239508"/>
                <a:gd name="connsiteX6" fmla="*/ 0 w 836190"/>
                <a:gd name="connsiteY6" fmla="*/ 221703 h 239508"/>
                <a:gd name="connsiteX7" fmla="*/ 0 w 836190"/>
                <a:gd name="connsiteY7" fmla="*/ 17806 h 239508"/>
                <a:gd name="connsiteX8" fmla="*/ 17805 w 836190"/>
                <a:gd name="connsiteY8" fmla="*/ 1 h 239508"/>
                <a:gd name="connsiteX9" fmla="*/ 747169 w 836190"/>
                <a:gd name="connsiteY9" fmla="*/ 0 h 239508"/>
                <a:gd name="connsiteX10" fmla="*/ 818385 w 836190"/>
                <a:gd name="connsiteY10" fmla="*/ 0 h 239508"/>
                <a:gd name="connsiteX11" fmla="*/ 836190 w 836190"/>
                <a:gd name="connsiteY11" fmla="*/ 17805 h 239508"/>
                <a:gd name="connsiteX12" fmla="*/ 836190 w 836190"/>
                <a:gd name="connsiteY12" fmla="*/ 221702 h 239508"/>
                <a:gd name="connsiteX13" fmla="*/ 818385 w 836190"/>
                <a:gd name="connsiteY13" fmla="*/ 239507 h 239508"/>
                <a:gd name="connsiteX14" fmla="*/ 747169 w 836190"/>
                <a:gd name="connsiteY14" fmla="*/ 239507 h 239508"/>
                <a:gd name="connsiteX15" fmla="*/ 729364 w 836190"/>
                <a:gd name="connsiteY15" fmla="*/ 221702 h 239508"/>
                <a:gd name="connsiteX16" fmla="*/ 729364 w 836190"/>
                <a:gd name="connsiteY16" fmla="*/ 17805 h 239508"/>
                <a:gd name="connsiteX17" fmla="*/ 747169 w 836190"/>
                <a:gd name="connsiteY17" fmla="*/ 0 h 239508"/>
                <a:gd name="connsiteX18" fmla="*/ 504047 w 836190"/>
                <a:gd name="connsiteY18" fmla="*/ 0 h 239508"/>
                <a:gd name="connsiteX19" fmla="*/ 575263 w 836190"/>
                <a:gd name="connsiteY19" fmla="*/ 0 h 239508"/>
                <a:gd name="connsiteX20" fmla="*/ 593068 w 836190"/>
                <a:gd name="connsiteY20" fmla="*/ 17805 h 239508"/>
                <a:gd name="connsiteX21" fmla="*/ 593068 w 836190"/>
                <a:gd name="connsiteY21" fmla="*/ 221702 h 239508"/>
                <a:gd name="connsiteX22" fmla="*/ 575263 w 836190"/>
                <a:gd name="connsiteY22" fmla="*/ 239507 h 239508"/>
                <a:gd name="connsiteX23" fmla="*/ 504047 w 836190"/>
                <a:gd name="connsiteY23" fmla="*/ 239507 h 239508"/>
                <a:gd name="connsiteX24" fmla="*/ 486242 w 836190"/>
                <a:gd name="connsiteY24" fmla="*/ 221702 h 239508"/>
                <a:gd name="connsiteX25" fmla="*/ 486242 w 836190"/>
                <a:gd name="connsiteY25" fmla="*/ 17805 h 239508"/>
                <a:gd name="connsiteX26" fmla="*/ 504047 w 836190"/>
                <a:gd name="connsiteY26" fmla="*/ 0 h 239508"/>
                <a:gd name="connsiteX27" fmla="*/ 260926 w 836190"/>
                <a:gd name="connsiteY27" fmla="*/ 0 h 239508"/>
                <a:gd name="connsiteX28" fmla="*/ 332142 w 836190"/>
                <a:gd name="connsiteY28" fmla="*/ 0 h 239508"/>
                <a:gd name="connsiteX29" fmla="*/ 349947 w 836190"/>
                <a:gd name="connsiteY29" fmla="*/ 17805 h 239508"/>
                <a:gd name="connsiteX30" fmla="*/ 349947 w 836190"/>
                <a:gd name="connsiteY30" fmla="*/ 221702 h 239508"/>
                <a:gd name="connsiteX31" fmla="*/ 332142 w 836190"/>
                <a:gd name="connsiteY31" fmla="*/ 239507 h 239508"/>
                <a:gd name="connsiteX32" fmla="*/ 260926 w 836190"/>
                <a:gd name="connsiteY32" fmla="*/ 239507 h 239508"/>
                <a:gd name="connsiteX33" fmla="*/ 243121 w 836190"/>
                <a:gd name="connsiteY33" fmla="*/ 221702 h 239508"/>
                <a:gd name="connsiteX34" fmla="*/ 243121 w 836190"/>
                <a:gd name="connsiteY34" fmla="*/ 17805 h 239508"/>
                <a:gd name="connsiteX35" fmla="*/ 260926 w 836190"/>
                <a:gd name="connsiteY35" fmla="*/ 0 h 23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36190" h="239508">
                  <a:moveTo>
                    <a:pt x="17805" y="1"/>
                  </a:moveTo>
                  <a:lnTo>
                    <a:pt x="89021" y="1"/>
                  </a:lnTo>
                  <a:cubicBezTo>
                    <a:pt x="98854" y="1"/>
                    <a:pt x="106826" y="7973"/>
                    <a:pt x="106826" y="17806"/>
                  </a:cubicBezTo>
                  <a:lnTo>
                    <a:pt x="106826" y="221703"/>
                  </a:lnTo>
                  <a:cubicBezTo>
                    <a:pt x="106826" y="231536"/>
                    <a:pt x="98854" y="239508"/>
                    <a:pt x="89021" y="239508"/>
                  </a:cubicBezTo>
                  <a:lnTo>
                    <a:pt x="17805" y="239508"/>
                  </a:lnTo>
                  <a:cubicBezTo>
                    <a:pt x="7972" y="239508"/>
                    <a:pt x="0" y="231536"/>
                    <a:pt x="0" y="221703"/>
                  </a:cubicBezTo>
                  <a:lnTo>
                    <a:pt x="0" y="17806"/>
                  </a:lnTo>
                  <a:cubicBezTo>
                    <a:pt x="0" y="7973"/>
                    <a:pt x="7972" y="1"/>
                    <a:pt x="17805" y="1"/>
                  </a:cubicBezTo>
                  <a:close/>
                  <a:moveTo>
                    <a:pt x="747169" y="0"/>
                  </a:moveTo>
                  <a:lnTo>
                    <a:pt x="818385" y="0"/>
                  </a:lnTo>
                  <a:cubicBezTo>
                    <a:pt x="828218" y="0"/>
                    <a:pt x="836190" y="7972"/>
                    <a:pt x="836190" y="17805"/>
                  </a:cubicBezTo>
                  <a:lnTo>
                    <a:pt x="836190" y="221702"/>
                  </a:lnTo>
                  <a:cubicBezTo>
                    <a:pt x="836190" y="231535"/>
                    <a:pt x="828218" y="239507"/>
                    <a:pt x="818385" y="239507"/>
                  </a:cubicBezTo>
                  <a:lnTo>
                    <a:pt x="747169" y="239507"/>
                  </a:lnTo>
                  <a:cubicBezTo>
                    <a:pt x="737336" y="239507"/>
                    <a:pt x="729364" y="231535"/>
                    <a:pt x="729364" y="221702"/>
                  </a:cubicBezTo>
                  <a:lnTo>
                    <a:pt x="729364" y="17805"/>
                  </a:lnTo>
                  <a:cubicBezTo>
                    <a:pt x="729364" y="7972"/>
                    <a:pt x="737336" y="0"/>
                    <a:pt x="747169" y="0"/>
                  </a:cubicBezTo>
                  <a:close/>
                  <a:moveTo>
                    <a:pt x="504047" y="0"/>
                  </a:moveTo>
                  <a:lnTo>
                    <a:pt x="575263" y="0"/>
                  </a:lnTo>
                  <a:cubicBezTo>
                    <a:pt x="585096" y="0"/>
                    <a:pt x="593068" y="7972"/>
                    <a:pt x="593068" y="17805"/>
                  </a:cubicBezTo>
                  <a:lnTo>
                    <a:pt x="593068" y="221702"/>
                  </a:lnTo>
                  <a:cubicBezTo>
                    <a:pt x="593068" y="231535"/>
                    <a:pt x="585096" y="239507"/>
                    <a:pt x="575263" y="239507"/>
                  </a:cubicBezTo>
                  <a:lnTo>
                    <a:pt x="504047" y="239507"/>
                  </a:lnTo>
                  <a:cubicBezTo>
                    <a:pt x="494214" y="239507"/>
                    <a:pt x="486242" y="231535"/>
                    <a:pt x="486242" y="221702"/>
                  </a:cubicBezTo>
                  <a:lnTo>
                    <a:pt x="486242" y="17805"/>
                  </a:lnTo>
                  <a:cubicBezTo>
                    <a:pt x="486242" y="7972"/>
                    <a:pt x="494214" y="0"/>
                    <a:pt x="504047" y="0"/>
                  </a:cubicBezTo>
                  <a:close/>
                  <a:moveTo>
                    <a:pt x="260926" y="0"/>
                  </a:moveTo>
                  <a:lnTo>
                    <a:pt x="332142" y="0"/>
                  </a:lnTo>
                  <a:cubicBezTo>
                    <a:pt x="341975" y="0"/>
                    <a:pt x="349947" y="7972"/>
                    <a:pt x="349947" y="17805"/>
                  </a:cubicBezTo>
                  <a:lnTo>
                    <a:pt x="349947" y="221702"/>
                  </a:lnTo>
                  <a:cubicBezTo>
                    <a:pt x="349947" y="231535"/>
                    <a:pt x="341975" y="239507"/>
                    <a:pt x="332142" y="239507"/>
                  </a:cubicBezTo>
                  <a:lnTo>
                    <a:pt x="260926" y="239507"/>
                  </a:lnTo>
                  <a:cubicBezTo>
                    <a:pt x="251093" y="239507"/>
                    <a:pt x="243121" y="231535"/>
                    <a:pt x="243121" y="221702"/>
                  </a:cubicBezTo>
                  <a:lnTo>
                    <a:pt x="243121" y="17805"/>
                  </a:lnTo>
                  <a:cubicBezTo>
                    <a:pt x="243121" y="7972"/>
                    <a:pt x="251093" y="0"/>
                    <a:pt x="260926"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Freeform: Shape 115"/>
            <p:cNvSpPr/>
            <p:nvPr/>
          </p:nvSpPr>
          <p:spPr>
            <a:xfrm rot="5400000">
              <a:off x="7954629" y="3418008"/>
              <a:ext cx="671008" cy="1254240"/>
            </a:xfrm>
            <a:custGeom>
              <a:avLst/>
              <a:gdLst>
                <a:gd name="connsiteX0" fmla="*/ 0 w 431444"/>
                <a:gd name="connsiteY0" fmla="*/ 0 h 806450"/>
                <a:gd name="connsiteX1" fmla="*/ 51308 w 431444"/>
                <a:gd name="connsiteY1" fmla="*/ 0 h 806450"/>
                <a:gd name="connsiteX2" fmla="*/ 380136 w 431444"/>
                <a:gd name="connsiteY2" fmla="*/ 0 h 806450"/>
                <a:gd name="connsiteX3" fmla="*/ 431444 w 431444"/>
                <a:gd name="connsiteY3" fmla="*/ 0 h 806450"/>
                <a:gd name="connsiteX4" fmla="*/ 431444 w 431444"/>
                <a:gd name="connsiteY4" fmla="*/ 152399 h 806450"/>
                <a:gd name="connsiteX5" fmla="*/ 380136 w 431444"/>
                <a:gd name="connsiteY5" fmla="*/ 152399 h 806450"/>
                <a:gd name="connsiteX6" fmla="*/ 380136 w 431444"/>
                <a:gd name="connsiteY6" fmla="*/ 260349 h 806450"/>
                <a:gd name="connsiteX7" fmla="*/ 431444 w 431444"/>
                <a:gd name="connsiteY7" fmla="*/ 260349 h 806450"/>
                <a:gd name="connsiteX8" fmla="*/ 431444 w 431444"/>
                <a:gd name="connsiteY8" fmla="*/ 535636 h 806450"/>
                <a:gd name="connsiteX9" fmla="*/ 380136 w 431444"/>
                <a:gd name="connsiteY9" fmla="*/ 535636 h 806450"/>
                <a:gd name="connsiteX10" fmla="*/ 380136 w 431444"/>
                <a:gd name="connsiteY10" fmla="*/ 649549 h 806450"/>
                <a:gd name="connsiteX11" fmla="*/ 431444 w 431444"/>
                <a:gd name="connsiteY11" fmla="*/ 649549 h 806450"/>
                <a:gd name="connsiteX12" fmla="*/ 431444 w 431444"/>
                <a:gd name="connsiteY12" fmla="*/ 801948 h 806450"/>
                <a:gd name="connsiteX13" fmla="*/ 380136 w 431444"/>
                <a:gd name="connsiteY13" fmla="*/ 801948 h 806450"/>
                <a:gd name="connsiteX14" fmla="*/ 380136 w 431444"/>
                <a:gd name="connsiteY14" fmla="*/ 806450 h 806450"/>
                <a:gd name="connsiteX15" fmla="*/ 0 w 431444"/>
                <a:gd name="connsiteY15" fmla="*/ 8064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1444" h="806450">
                  <a:moveTo>
                    <a:pt x="0" y="0"/>
                  </a:moveTo>
                  <a:lnTo>
                    <a:pt x="51308" y="0"/>
                  </a:lnTo>
                  <a:lnTo>
                    <a:pt x="380136" y="0"/>
                  </a:lnTo>
                  <a:lnTo>
                    <a:pt x="431444" y="0"/>
                  </a:lnTo>
                  <a:lnTo>
                    <a:pt x="431444" y="152399"/>
                  </a:lnTo>
                  <a:lnTo>
                    <a:pt x="380136" y="152399"/>
                  </a:lnTo>
                  <a:lnTo>
                    <a:pt x="380136" y="260349"/>
                  </a:lnTo>
                  <a:lnTo>
                    <a:pt x="431444" y="260349"/>
                  </a:lnTo>
                  <a:lnTo>
                    <a:pt x="431444" y="535636"/>
                  </a:lnTo>
                  <a:lnTo>
                    <a:pt x="380136" y="535636"/>
                  </a:lnTo>
                  <a:lnTo>
                    <a:pt x="380136" y="649549"/>
                  </a:lnTo>
                  <a:lnTo>
                    <a:pt x="431444" y="649549"/>
                  </a:lnTo>
                  <a:lnTo>
                    <a:pt x="431444" y="801948"/>
                  </a:lnTo>
                  <a:lnTo>
                    <a:pt x="380136" y="801948"/>
                  </a:lnTo>
                  <a:lnTo>
                    <a:pt x="380136" y="806450"/>
                  </a:lnTo>
                  <a:lnTo>
                    <a:pt x="0" y="8064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reeform: Shape 117"/>
            <p:cNvSpPr/>
            <p:nvPr/>
          </p:nvSpPr>
          <p:spPr>
            <a:xfrm>
              <a:off x="7843419" y="5009760"/>
              <a:ext cx="874400" cy="497357"/>
            </a:xfrm>
            <a:custGeom>
              <a:avLst/>
              <a:gdLst>
                <a:gd name="connsiteX0" fmla="*/ 586312 w 874400"/>
                <a:gd name="connsiteY0" fmla="*/ 435444 h 497357"/>
                <a:gd name="connsiteX1" fmla="*/ 864081 w 874400"/>
                <a:gd name="connsiteY1" fmla="*/ 435444 h 497357"/>
                <a:gd name="connsiteX2" fmla="*/ 874400 w 874400"/>
                <a:gd name="connsiteY2" fmla="*/ 445763 h 497357"/>
                <a:gd name="connsiteX3" fmla="*/ 874400 w 874400"/>
                <a:gd name="connsiteY3" fmla="*/ 487038 h 497357"/>
                <a:gd name="connsiteX4" fmla="*/ 864081 w 874400"/>
                <a:gd name="connsiteY4" fmla="*/ 497357 h 497357"/>
                <a:gd name="connsiteX5" fmla="*/ 586312 w 874400"/>
                <a:gd name="connsiteY5" fmla="*/ 497357 h 497357"/>
                <a:gd name="connsiteX6" fmla="*/ 575993 w 874400"/>
                <a:gd name="connsiteY6" fmla="*/ 487038 h 497357"/>
                <a:gd name="connsiteX7" fmla="*/ 575993 w 874400"/>
                <a:gd name="connsiteY7" fmla="*/ 445763 h 497357"/>
                <a:gd name="connsiteX8" fmla="*/ 586312 w 874400"/>
                <a:gd name="connsiteY8" fmla="*/ 435444 h 497357"/>
                <a:gd name="connsiteX9" fmla="*/ 10319 w 874400"/>
                <a:gd name="connsiteY9" fmla="*/ 435444 h 497357"/>
                <a:gd name="connsiteX10" fmla="*/ 288088 w 874400"/>
                <a:gd name="connsiteY10" fmla="*/ 435444 h 497357"/>
                <a:gd name="connsiteX11" fmla="*/ 298407 w 874400"/>
                <a:gd name="connsiteY11" fmla="*/ 445763 h 497357"/>
                <a:gd name="connsiteX12" fmla="*/ 298407 w 874400"/>
                <a:gd name="connsiteY12" fmla="*/ 487038 h 497357"/>
                <a:gd name="connsiteX13" fmla="*/ 288088 w 874400"/>
                <a:gd name="connsiteY13" fmla="*/ 497357 h 497357"/>
                <a:gd name="connsiteX14" fmla="*/ 10319 w 874400"/>
                <a:gd name="connsiteY14" fmla="*/ 497357 h 497357"/>
                <a:gd name="connsiteX15" fmla="*/ 0 w 874400"/>
                <a:gd name="connsiteY15" fmla="*/ 487038 h 497357"/>
                <a:gd name="connsiteX16" fmla="*/ 0 w 874400"/>
                <a:gd name="connsiteY16" fmla="*/ 445763 h 497357"/>
                <a:gd name="connsiteX17" fmla="*/ 10319 w 874400"/>
                <a:gd name="connsiteY17" fmla="*/ 435444 h 497357"/>
                <a:gd name="connsiteX18" fmla="*/ 586312 w 874400"/>
                <a:gd name="connsiteY18" fmla="*/ 286712 h 497357"/>
                <a:gd name="connsiteX19" fmla="*/ 864081 w 874400"/>
                <a:gd name="connsiteY19" fmla="*/ 286712 h 497357"/>
                <a:gd name="connsiteX20" fmla="*/ 874400 w 874400"/>
                <a:gd name="connsiteY20" fmla="*/ 297031 h 497357"/>
                <a:gd name="connsiteX21" fmla="*/ 874400 w 874400"/>
                <a:gd name="connsiteY21" fmla="*/ 338306 h 497357"/>
                <a:gd name="connsiteX22" fmla="*/ 864081 w 874400"/>
                <a:gd name="connsiteY22" fmla="*/ 348625 h 497357"/>
                <a:gd name="connsiteX23" fmla="*/ 586312 w 874400"/>
                <a:gd name="connsiteY23" fmla="*/ 348625 h 497357"/>
                <a:gd name="connsiteX24" fmla="*/ 575993 w 874400"/>
                <a:gd name="connsiteY24" fmla="*/ 338306 h 497357"/>
                <a:gd name="connsiteX25" fmla="*/ 575993 w 874400"/>
                <a:gd name="connsiteY25" fmla="*/ 297031 h 497357"/>
                <a:gd name="connsiteX26" fmla="*/ 586312 w 874400"/>
                <a:gd name="connsiteY26" fmla="*/ 286712 h 497357"/>
                <a:gd name="connsiteX27" fmla="*/ 10319 w 874400"/>
                <a:gd name="connsiteY27" fmla="*/ 286712 h 497357"/>
                <a:gd name="connsiteX28" fmla="*/ 288088 w 874400"/>
                <a:gd name="connsiteY28" fmla="*/ 286712 h 497357"/>
                <a:gd name="connsiteX29" fmla="*/ 298407 w 874400"/>
                <a:gd name="connsiteY29" fmla="*/ 297031 h 497357"/>
                <a:gd name="connsiteX30" fmla="*/ 298407 w 874400"/>
                <a:gd name="connsiteY30" fmla="*/ 338306 h 497357"/>
                <a:gd name="connsiteX31" fmla="*/ 288088 w 874400"/>
                <a:gd name="connsiteY31" fmla="*/ 348625 h 497357"/>
                <a:gd name="connsiteX32" fmla="*/ 10319 w 874400"/>
                <a:gd name="connsiteY32" fmla="*/ 348625 h 497357"/>
                <a:gd name="connsiteX33" fmla="*/ 0 w 874400"/>
                <a:gd name="connsiteY33" fmla="*/ 338306 h 497357"/>
                <a:gd name="connsiteX34" fmla="*/ 0 w 874400"/>
                <a:gd name="connsiteY34" fmla="*/ 297031 h 497357"/>
                <a:gd name="connsiteX35" fmla="*/ 10319 w 874400"/>
                <a:gd name="connsiteY35" fmla="*/ 286712 h 497357"/>
                <a:gd name="connsiteX36" fmla="*/ 586312 w 874400"/>
                <a:gd name="connsiteY36" fmla="*/ 137980 h 497357"/>
                <a:gd name="connsiteX37" fmla="*/ 864081 w 874400"/>
                <a:gd name="connsiteY37" fmla="*/ 137980 h 497357"/>
                <a:gd name="connsiteX38" fmla="*/ 874400 w 874400"/>
                <a:gd name="connsiteY38" fmla="*/ 148299 h 497357"/>
                <a:gd name="connsiteX39" fmla="*/ 874400 w 874400"/>
                <a:gd name="connsiteY39" fmla="*/ 189574 h 497357"/>
                <a:gd name="connsiteX40" fmla="*/ 864081 w 874400"/>
                <a:gd name="connsiteY40" fmla="*/ 199893 h 497357"/>
                <a:gd name="connsiteX41" fmla="*/ 586312 w 874400"/>
                <a:gd name="connsiteY41" fmla="*/ 199893 h 497357"/>
                <a:gd name="connsiteX42" fmla="*/ 575993 w 874400"/>
                <a:gd name="connsiteY42" fmla="*/ 189574 h 497357"/>
                <a:gd name="connsiteX43" fmla="*/ 575993 w 874400"/>
                <a:gd name="connsiteY43" fmla="*/ 148299 h 497357"/>
                <a:gd name="connsiteX44" fmla="*/ 586312 w 874400"/>
                <a:gd name="connsiteY44" fmla="*/ 137980 h 497357"/>
                <a:gd name="connsiteX45" fmla="*/ 10319 w 874400"/>
                <a:gd name="connsiteY45" fmla="*/ 137980 h 497357"/>
                <a:gd name="connsiteX46" fmla="*/ 288088 w 874400"/>
                <a:gd name="connsiteY46" fmla="*/ 137980 h 497357"/>
                <a:gd name="connsiteX47" fmla="*/ 298407 w 874400"/>
                <a:gd name="connsiteY47" fmla="*/ 148299 h 497357"/>
                <a:gd name="connsiteX48" fmla="*/ 298407 w 874400"/>
                <a:gd name="connsiteY48" fmla="*/ 189574 h 497357"/>
                <a:gd name="connsiteX49" fmla="*/ 288088 w 874400"/>
                <a:gd name="connsiteY49" fmla="*/ 199893 h 497357"/>
                <a:gd name="connsiteX50" fmla="*/ 10319 w 874400"/>
                <a:gd name="connsiteY50" fmla="*/ 199893 h 497357"/>
                <a:gd name="connsiteX51" fmla="*/ 0 w 874400"/>
                <a:gd name="connsiteY51" fmla="*/ 189574 h 497357"/>
                <a:gd name="connsiteX52" fmla="*/ 0 w 874400"/>
                <a:gd name="connsiteY52" fmla="*/ 148299 h 497357"/>
                <a:gd name="connsiteX53" fmla="*/ 10319 w 874400"/>
                <a:gd name="connsiteY53" fmla="*/ 137980 h 497357"/>
                <a:gd name="connsiteX54" fmla="*/ 586312 w 874400"/>
                <a:gd name="connsiteY54" fmla="*/ 0 h 497357"/>
                <a:gd name="connsiteX55" fmla="*/ 864081 w 874400"/>
                <a:gd name="connsiteY55" fmla="*/ 0 h 497357"/>
                <a:gd name="connsiteX56" fmla="*/ 874400 w 874400"/>
                <a:gd name="connsiteY56" fmla="*/ 10319 h 497357"/>
                <a:gd name="connsiteX57" fmla="*/ 874400 w 874400"/>
                <a:gd name="connsiteY57" fmla="*/ 51594 h 497357"/>
                <a:gd name="connsiteX58" fmla="*/ 864081 w 874400"/>
                <a:gd name="connsiteY58" fmla="*/ 61913 h 497357"/>
                <a:gd name="connsiteX59" fmla="*/ 586312 w 874400"/>
                <a:gd name="connsiteY59" fmla="*/ 61913 h 497357"/>
                <a:gd name="connsiteX60" fmla="*/ 575993 w 874400"/>
                <a:gd name="connsiteY60" fmla="*/ 51594 h 497357"/>
                <a:gd name="connsiteX61" fmla="*/ 575993 w 874400"/>
                <a:gd name="connsiteY61" fmla="*/ 10319 h 497357"/>
                <a:gd name="connsiteX62" fmla="*/ 586312 w 874400"/>
                <a:gd name="connsiteY62" fmla="*/ 0 h 497357"/>
                <a:gd name="connsiteX63" fmla="*/ 10319 w 874400"/>
                <a:gd name="connsiteY63" fmla="*/ 0 h 497357"/>
                <a:gd name="connsiteX64" fmla="*/ 288088 w 874400"/>
                <a:gd name="connsiteY64" fmla="*/ 0 h 497357"/>
                <a:gd name="connsiteX65" fmla="*/ 298407 w 874400"/>
                <a:gd name="connsiteY65" fmla="*/ 10319 h 497357"/>
                <a:gd name="connsiteX66" fmla="*/ 298407 w 874400"/>
                <a:gd name="connsiteY66" fmla="*/ 51594 h 497357"/>
                <a:gd name="connsiteX67" fmla="*/ 288088 w 874400"/>
                <a:gd name="connsiteY67" fmla="*/ 61913 h 497357"/>
                <a:gd name="connsiteX68" fmla="*/ 10319 w 874400"/>
                <a:gd name="connsiteY68" fmla="*/ 61913 h 497357"/>
                <a:gd name="connsiteX69" fmla="*/ 0 w 874400"/>
                <a:gd name="connsiteY69" fmla="*/ 51594 h 497357"/>
                <a:gd name="connsiteX70" fmla="*/ 0 w 874400"/>
                <a:gd name="connsiteY70" fmla="*/ 10319 h 497357"/>
                <a:gd name="connsiteX71" fmla="*/ 10319 w 874400"/>
                <a:gd name="connsiteY71" fmla="*/ 0 h 497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874400" h="497357">
                  <a:moveTo>
                    <a:pt x="586312" y="435444"/>
                  </a:moveTo>
                  <a:lnTo>
                    <a:pt x="864081" y="435444"/>
                  </a:lnTo>
                  <a:cubicBezTo>
                    <a:pt x="869780" y="435444"/>
                    <a:pt x="874400" y="440064"/>
                    <a:pt x="874400" y="445763"/>
                  </a:cubicBezTo>
                  <a:lnTo>
                    <a:pt x="874400" y="487038"/>
                  </a:lnTo>
                  <a:cubicBezTo>
                    <a:pt x="874400" y="492737"/>
                    <a:pt x="869780" y="497357"/>
                    <a:pt x="864081" y="497357"/>
                  </a:cubicBezTo>
                  <a:lnTo>
                    <a:pt x="586312" y="497357"/>
                  </a:lnTo>
                  <a:cubicBezTo>
                    <a:pt x="580613" y="497357"/>
                    <a:pt x="575993" y="492737"/>
                    <a:pt x="575993" y="487038"/>
                  </a:cubicBezTo>
                  <a:lnTo>
                    <a:pt x="575993" y="445763"/>
                  </a:lnTo>
                  <a:cubicBezTo>
                    <a:pt x="575993" y="440064"/>
                    <a:pt x="580613" y="435444"/>
                    <a:pt x="586312" y="435444"/>
                  </a:cubicBezTo>
                  <a:close/>
                  <a:moveTo>
                    <a:pt x="10319" y="435444"/>
                  </a:moveTo>
                  <a:lnTo>
                    <a:pt x="288088" y="435444"/>
                  </a:lnTo>
                  <a:cubicBezTo>
                    <a:pt x="293787" y="435444"/>
                    <a:pt x="298407" y="440064"/>
                    <a:pt x="298407" y="445763"/>
                  </a:cubicBezTo>
                  <a:lnTo>
                    <a:pt x="298407" y="487038"/>
                  </a:lnTo>
                  <a:cubicBezTo>
                    <a:pt x="298407" y="492737"/>
                    <a:pt x="293787" y="497357"/>
                    <a:pt x="288088" y="497357"/>
                  </a:cubicBezTo>
                  <a:lnTo>
                    <a:pt x="10319" y="497357"/>
                  </a:lnTo>
                  <a:cubicBezTo>
                    <a:pt x="4620" y="497357"/>
                    <a:pt x="0" y="492737"/>
                    <a:pt x="0" y="487038"/>
                  </a:cubicBezTo>
                  <a:lnTo>
                    <a:pt x="0" y="445763"/>
                  </a:lnTo>
                  <a:cubicBezTo>
                    <a:pt x="0" y="440064"/>
                    <a:pt x="4620" y="435444"/>
                    <a:pt x="10319" y="435444"/>
                  </a:cubicBezTo>
                  <a:close/>
                  <a:moveTo>
                    <a:pt x="586312" y="286712"/>
                  </a:moveTo>
                  <a:lnTo>
                    <a:pt x="864081" y="286712"/>
                  </a:lnTo>
                  <a:cubicBezTo>
                    <a:pt x="869780" y="286712"/>
                    <a:pt x="874400" y="291332"/>
                    <a:pt x="874400" y="297031"/>
                  </a:cubicBezTo>
                  <a:lnTo>
                    <a:pt x="874400" y="338306"/>
                  </a:lnTo>
                  <a:cubicBezTo>
                    <a:pt x="874400" y="344005"/>
                    <a:pt x="869780" y="348625"/>
                    <a:pt x="864081" y="348625"/>
                  </a:cubicBezTo>
                  <a:lnTo>
                    <a:pt x="586312" y="348625"/>
                  </a:lnTo>
                  <a:cubicBezTo>
                    <a:pt x="580613" y="348625"/>
                    <a:pt x="575993" y="344005"/>
                    <a:pt x="575993" y="338306"/>
                  </a:cubicBezTo>
                  <a:lnTo>
                    <a:pt x="575993" y="297031"/>
                  </a:lnTo>
                  <a:cubicBezTo>
                    <a:pt x="575993" y="291332"/>
                    <a:pt x="580613" y="286712"/>
                    <a:pt x="586312" y="286712"/>
                  </a:cubicBezTo>
                  <a:close/>
                  <a:moveTo>
                    <a:pt x="10319" y="286712"/>
                  </a:moveTo>
                  <a:lnTo>
                    <a:pt x="288088" y="286712"/>
                  </a:lnTo>
                  <a:cubicBezTo>
                    <a:pt x="293787" y="286712"/>
                    <a:pt x="298407" y="291332"/>
                    <a:pt x="298407" y="297031"/>
                  </a:cubicBezTo>
                  <a:lnTo>
                    <a:pt x="298407" y="338306"/>
                  </a:lnTo>
                  <a:cubicBezTo>
                    <a:pt x="298407" y="344005"/>
                    <a:pt x="293787" y="348625"/>
                    <a:pt x="288088" y="348625"/>
                  </a:cubicBezTo>
                  <a:lnTo>
                    <a:pt x="10319" y="348625"/>
                  </a:lnTo>
                  <a:cubicBezTo>
                    <a:pt x="4620" y="348625"/>
                    <a:pt x="0" y="344005"/>
                    <a:pt x="0" y="338306"/>
                  </a:cubicBezTo>
                  <a:lnTo>
                    <a:pt x="0" y="297031"/>
                  </a:lnTo>
                  <a:cubicBezTo>
                    <a:pt x="0" y="291332"/>
                    <a:pt x="4620" y="286712"/>
                    <a:pt x="10319" y="286712"/>
                  </a:cubicBezTo>
                  <a:close/>
                  <a:moveTo>
                    <a:pt x="586312" y="137980"/>
                  </a:moveTo>
                  <a:lnTo>
                    <a:pt x="864081" y="137980"/>
                  </a:lnTo>
                  <a:cubicBezTo>
                    <a:pt x="869780" y="137980"/>
                    <a:pt x="874400" y="142600"/>
                    <a:pt x="874400" y="148299"/>
                  </a:cubicBezTo>
                  <a:lnTo>
                    <a:pt x="874400" y="189574"/>
                  </a:lnTo>
                  <a:cubicBezTo>
                    <a:pt x="874400" y="195273"/>
                    <a:pt x="869780" y="199893"/>
                    <a:pt x="864081" y="199893"/>
                  </a:cubicBezTo>
                  <a:lnTo>
                    <a:pt x="586312" y="199893"/>
                  </a:lnTo>
                  <a:cubicBezTo>
                    <a:pt x="580613" y="199893"/>
                    <a:pt x="575993" y="195273"/>
                    <a:pt x="575993" y="189574"/>
                  </a:cubicBezTo>
                  <a:lnTo>
                    <a:pt x="575993" y="148299"/>
                  </a:lnTo>
                  <a:cubicBezTo>
                    <a:pt x="575993" y="142600"/>
                    <a:pt x="580613" y="137980"/>
                    <a:pt x="586312" y="137980"/>
                  </a:cubicBezTo>
                  <a:close/>
                  <a:moveTo>
                    <a:pt x="10319" y="137980"/>
                  </a:moveTo>
                  <a:lnTo>
                    <a:pt x="288088" y="137980"/>
                  </a:lnTo>
                  <a:cubicBezTo>
                    <a:pt x="293787" y="137980"/>
                    <a:pt x="298407" y="142600"/>
                    <a:pt x="298407" y="148299"/>
                  </a:cubicBezTo>
                  <a:lnTo>
                    <a:pt x="298407" y="189574"/>
                  </a:lnTo>
                  <a:cubicBezTo>
                    <a:pt x="298407" y="195273"/>
                    <a:pt x="293787" y="199893"/>
                    <a:pt x="288088" y="199893"/>
                  </a:cubicBezTo>
                  <a:lnTo>
                    <a:pt x="10319" y="199893"/>
                  </a:lnTo>
                  <a:cubicBezTo>
                    <a:pt x="4620" y="199893"/>
                    <a:pt x="0" y="195273"/>
                    <a:pt x="0" y="189574"/>
                  </a:cubicBezTo>
                  <a:lnTo>
                    <a:pt x="0" y="148299"/>
                  </a:lnTo>
                  <a:cubicBezTo>
                    <a:pt x="0" y="142600"/>
                    <a:pt x="4620" y="137980"/>
                    <a:pt x="10319" y="137980"/>
                  </a:cubicBezTo>
                  <a:close/>
                  <a:moveTo>
                    <a:pt x="586312" y="0"/>
                  </a:moveTo>
                  <a:lnTo>
                    <a:pt x="864081" y="0"/>
                  </a:lnTo>
                  <a:cubicBezTo>
                    <a:pt x="869780" y="0"/>
                    <a:pt x="874400" y="4620"/>
                    <a:pt x="874400" y="10319"/>
                  </a:cubicBezTo>
                  <a:lnTo>
                    <a:pt x="874400" y="51594"/>
                  </a:lnTo>
                  <a:cubicBezTo>
                    <a:pt x="874400" y="57293"/>
                    <a:pt x="869780" y="61913"/>
                    <a:pt x="864081" y="61913"/>
                  </a:cubicBezTo>
                  <a:lnTo>
                    <a:pt x="586312" y="61913"/>
                  </a:lnTo>
                  <a:cubicBezTo>
                    <a:pt x="580613" y="61913"/>
                    <a:pt x="575993" y="57293"/>
                    <a:pt x="575993" y="51594"/>
                  </a:cubicBezTo>
                  <a:lnTo>
                    <a:pt x="575993" y="10319"/>
                  </a:lnTo>
                  <a:cubicBezTo>
                    <a:pt x="575993" y="4620"/>
                    <a:pt x="580613" y="0"/>
                    <a:pt x="586312" y="0"/>
                  </a:cubicBezTo>
                  <a:close/>
                  <a:moveTo>
                    <a:pt x="10319" y="0"/>
                  </a:moveTo>
                  <a:lnTo>
                    <a:pt x="288088" y="0"/>
                  </a:lnTo>
                  <a:cubicBezTo>
                    <a:pt x="293787" y="0"/>
                    <a:pt x="298407" y="4620"/>
                    <a:pt x="298407" y="10319"/>
                  </a:cubicBezTo>
                  <a:lnTo>
                    <a:pt x="298407" y="51594"/>
                  </a:lnTo>
                  <a:cubicBezTo>
                    <a:pt x="298407" y="57293"/>
                    <a:pt x="293787" y="61913"/>
                    <a:pt x="288088" y="61913"/>
                  </a:cubicBezTo>
                  <a:lnTo>
                    <a:pt x="10319" y="61913"/>
                  </a:lnTo>
                  <a:cubicBezTo>
                    <a:pt x="4620" y="61913"/>
                    <a:pt x="0" y="57293"/>
                    <a:pt x="0" y="51594"/>
                  </a:cubicBezTo>
                  <a:lnTo>
                    <a:pt x="0" y="10319"/>
                  </a:lnTo>
                  <a:cubicBezTo>
                    <a:pt x="0" y="4620"/>
                    <a:pt x="4620" y="0"/>
                    <a:pt x="10319"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Rounded Corners 118"/>
            <p:cNvSpPr/>
            <p:nvPr/>
          </p:nvSpPr>
          <p:spPr>
            <a:xfrm>
              <a:off x="8089719" y="4982368"/>
              <a:ext cx="414338" cy="547688"/>
            </a:xfrm>
            <a:prstGeom prst="roundRect">
              <a:avLst/>
            </a:prstGeom>
            <a:solidFill>
              <a:srgbClr val="5149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p:cNvSpPr/>
            <p:nvPr/>
          </p:nvSpPr>
          <p:spPr>
            <a:xfrm>
              <a:off x="7517290" y="5114129"/>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p:cNvSpPr/>
            <p:nvPr/>
          </p:nvSpPr>
          <p:spPr>
            <a:xfrm>
              <a:off x="7517290" y="5226496"/>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p:cNvSpPr/>
            <p:nvPr/>
          </p:nvSpPr>
          <p:spPr>
            <a:xfrm>
              <a:off x="7517290" y="5472015"/>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p:cNvSpPr/>
            <p:nvPr/>
          </p:nvSpPr>
          <p:spPr>
            <a:xfrm>
              <a:off x="7517290" y="5584382"/>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rot="16200000">
              <a:off x="8267054" y="4663559"/>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p:cNvSpPr/>
            <p:nvPr/>
          </p:nvSpPr>
          <p:spPr>
            <a:xfrm rot="16200000">
              <a:off x="8267054" y="4742918"/>
              <a:ext cx="112367" cy="178382"/>
            </a:xfrm>
            <a:prstGeom prst="rect">
              <a:avLst/>
            </a:prstGeom>
            <a:solidFill>
              <a:srgbClr val="C17B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Freeform: Shape 132"/>
            <p:cNvSpPr/>
            <p:nvPr/>
          </p:nvSpPr>
          <p:spPr>
            <a:xfrm>
              <a:off x="7795227" y="4565354"/>
              <a:ext cx="1056458" cy="103876"/>
            </a:xfrm>
            <a:custGeom>
              <a:avLst/>
              <a:gdLst/>
              <a:ahLst/>
              <a:cxnLst/>
              <a:rect l="l" t="t" r="r" b="b"/>
              <a:pathLst>
                <a:path w="1056458" h="103876">
                  <a:moveTo>
                    <a:pt x="1016987" y="13332"/>
                  </a:moveTo>
                  <a:lnTo>
                    <a:pt x="1016987" y="90425"/>
                  </a:lnTo>
                  <a:lnTo>
                    <a:pt x="1019522" y="90425"/>
                  </a:lnTo>
                  <a:cubicBezTo>
                    <a:pt x="1022213" y="90500"/>
                    <a:pt x="1024170" y="90183"/>
                    <a:pt x="1025393" y="89474"/>
                  </a:cubicBezTo>
                  <a:cubicBezTo>
                    <a:pt x="1026616" y="88766"/>
                    <a:pt x="1027773" y="87215"/>
                    <a:pt x="1028862" y="84823"/>
                  </a:cubicBezTo>
                  <a:lnTo>
                    <a:pt x="1040605" y="61081"/>
                  </a:lnTo>
                  <a:cubicBezTo>
                    <a:pt x="1041352" y="59586"/>
                    <a:pt x="1041958" y="58175"/>
                    <a:pt x="1042423" y="56847"/>
                  </a:cubicBezTo>
                  <a:cubicBezTo>
                    <a:pt x="1042887" y="55518"/>
                    <a:pt x="1043126" y="54040"/>
                    <a:pt x="1043140" y="52412"/>
                  </a:cubicBezTo>
                  <a:cubicBezTo>
                    <a:pt x="1043117" y="50214"/>
                    <a:pt x="1042795" y="48308"/>
                    <a:pt x="1042172" y="46693"/>
                  </a:cubicBezTo>
                  <a:cubicBezTo>
                    <a:pt x="1041550" y="45079"/>
                    <a:pt x="1040760" y="43339"/>
                    <a:pt x="1039804" y="41475"/>
                  </a:cubicBezTo>
                  <a:lnTo>
                    <a:pt x="1028729" y="18934"/>
                  </a:lnTo>
                  <a:cubicBezTo>
                    <a:pt x="1027464" y="16191"/>
                    <a:pt x="1026191" y="14541"/>
                    <a:pt x="1024909" y="13982"/>
                  </a:cubicBezTo>
                  <a:cubicBezTo>
                    <a:pt x="1023628" y="13423"/>
                    <a:pt x="1021521" y="13207"/>
                    <a:pt x="1018588" y="13332"/>
                  </a:cubicBezTo>
                  <a:close/>
                  <a:moveTo>
                    <a:pt x="998334" y="13"/>
                  </a:moveTo>
                  <a:lnTo>
                    <a:pt x="1020589" y="13"/>
                  </a:lnTo>
                  <a:cubicBezTo>
                    <a:pt x="1025699" y="2"/>
                    <a:pt x="1029791" y="1090"/>
                    <a:pt x="1032865" y="3276"/>
                  </a:cubicBezTo>
                  <a:cubicBezTo>
                    <a:pt x="1035940" y="5463"/>
                    <a:pt x="1038564" y="8814"/>
                    <a:pt x="1040738" y="13332"/>
                  </a:cubicBezTo>
                  <a:lnTo>
                    <a:pt x="1052463" y="36806"/>
                  </a:lnTo>
                  <a:cubicBezTo>
                    <a:pt x="1053794" y="39460"/>
                    <a:pt x="1054793" y="41955"/>
                    <a:pt x="1055459" y="44292"/>
                  </a:cubicBezTo>
                  <a:cubicBezTo>
                    <a:pt x="1056125" y="46629"/>
                    <a:pt x="1056458" y="49291"/>
                    <a:pt x="1056458" y="52278"/>
                  </a:cubicBezTo>
                  <a:cubicBezTo>
                    <a:pt x="1056447" y="54924"/>
                    <a:pt x="1056103" y="57436"/>
                    <a:pt x="1055426" y="59814"/>
                  </a:cubicBezTo>
                  <a:cubicBezTo>
                    <a:pt x="1054749" y="62193"/>
                    <a:pt x="1053805" y="64571"/>
                    <a:pt x="1052596" y="66950"/>
                  </a:cubicBezTo>
                  <a:lnTo>
                    <a:pt x="1040471" y="91224"/>
                  </a:lnTo>
                  <a:cubicBezTo>
                    <a:pt x="1038200" y="95882"/>
                    <a:pt x="1035403" y="99151"/>
                    <a:pt x="1032081" y="101029"/>
                  </a:cubicBezTo>
                  <a:cubicBezTo>
                    <a:pt x="1028759" y="102908"/>
                    <a:pt x="1024528" y="103812"/>
                    <a:pt x="1019388" y="103743"/>
                  </a:cubicBezTo>
                  <a:lnTo>
                    <a:pt x="997267" y="103743"/>
                  </a:lnTo>
                  <a:cubicBezTo>
                    <a:pt x="995473" y="103765"/>
                    <a:pt x="993928" y="103255"/>
                    <a:pt x="992633" y="102211"/>
                  </a:cubicBezTo>
                  <a:cubicBezTo>
                    <a:pt x="991339" y="101168"/>
                    <a:pt x="990661" y="99459"/>
                    <a:pt x="990600" y="97084"/>
                  </a:cubicBezTo>
                  <a:cubicBezTo>
                    <a:pt x="990661" y="94709"/>
                    <a:pt x="991339" y="92999"/>
                    <a:pt x="992633" y="91956"/>
                  </a:cubicBezTo>
                  <a:cubicBezTo>
                    <a:pt x="993928" y="90913"/>
                    <a:pt x="995473" y="90402"/>
                    <a:pt x="997267" y="90425"/>
                  </a:cubicBezTo>
                  <a:lnTo>
                    <a:pt x="1003668" y="90425"/>
                  </a:lnTo>
                  <a:lnTo>
                    <a:pt x="1003668" y="13332"/>
                  </a:lnTo>
                  <a:lnTo>
                    <a:pt x="998734" y="13332"/>
                  </a:lnTo>
                  <a:cubicBezTo>
                    <a:pt x="996470" y="13370"/>
                    <a:pt x="994564" y="12893"/>
                    <a:pt x="993017" y="11900"/>
                  </a:cubicBezTo>
                  <a:cubicBezTo>
                    <a:pt x="991469" y="10907"/>
                    <a:pt x="990664" y="9164"/>
                    <a:pt x="990600" y="6672"/>
                  </a:cubicBezTo>
                  <a:cubicBezTo>
                    <a:pt x="990664" y="4297"/>
                    <a:pt x="991436" y="2588"/>
                    <a:pt x="992917" y="1545"/>
                  </a:cubicBezTo>
                  <a:cubicBezTo>
                    <a:pt x="994397" y="502"/>
                    <a:pt x="996203" y="-9"/>
                    <a:pt x="998334" y="13"/>
                  </a:cubicBezTo>
                  <a:close/>
                  <a:moveTo>
                    <a:pt x="914400" y="13"/>
                  </a:moveTo>
                  <a:lnTo>
                    <a:pt x="931987" y="13"/>
                  </a:lnTo>
                  <a:lnTo>
                    <a:pt x="966807" y="80944"/>
                  </a:lnTo>
                  <a:lnTo>
                    <a:pt x="966940" y="80944"/>
                  </a:lnTo>
                  <a:lnTo>
                    <a:pt x="967073" y="6814"/>
                  </a:lnTo>
                  <a:cubicBezTo>
                    <a:pt x="967051" y="4669"/>
                    <a:pt x="967561" y="3025"/>
                    <a:pt x="968605" y="1881"/>
                  </a:cubicBezTo>
                  <a:cubicBezTo>
                    <a:pt x="969648" y="736"/>
                    <a:pt x="971357" y="158"/>
                    <a:pt x="973732" y="147"/>
                  </a:cubicBezTo>
                  <a:cubicBezTo>
                    <a:pt x="976107" y="158"/>
                    <a:pt x="977817" y="736"/>
                    <a:pt x="978860" y="1881"/>
                  </a:cubicBezTo>
                  <a:cubicBezTo>
                    <a:pt x="979903" y="3025"/>
                    <a:pt x="980414" y="4669"/>
                    <a:pt x="980391" y="6814"/>
                  </a:cubicBezTo>
                  <a:lnTo>
                    <a:pt x="980391" y="103876"/>
                  </a:lnTo>
                  <a:lnTo>
                    <a:pt x="962804" y="103876"/>
                  </a:lnTo>
                  <a:lnTo>
                    <a:pt x="927985" y="23880"/>
                  </a:lnTo>
                  <a:lnTo>
                    <a:pt x="927985" y="23746"/>
                  </a:lnTo>
                  <a:lnTo>
                    <a:pt x="927718" y="23746"/>
                  </a:lnTo>
                  <a:lnTo>
                    <a:pt x="927718" y="97077"/>
                  </a:lnTo>
                  <a:cubicBezTo>
                    <a:pt x="927740" y="99221"/>
                    <a:pt x="927230" y="100865"/>
                    <a:pt x="926187" y="102010"/>
                  </a:cubicBezTo>
                  <a:cubicBezTo>
                    <a:pt x="925143" y="103154"/>
                    <a:pt x="923434" y="103732"/>
                    <a:pt x="921059" y="103743"/>
                  </a:cubicBezTo>
                  <a:cubicBezTo>
                    <a:pt x="918684" y="103732"/>
                    <a:pt x="916975" y="103154"/>
                    <a:pt x="915931" y="102010"/>
                  </a:cubicBezTo>
                  <a:cubicBezTo>
                    <a:pt x="914888" y="100865"/>
                    <a:pt x="914378" y="99221"/>
                    <a:pt x="914400" y="97077"/>
                  </a:cubicBezTo>
                  <a:close/>
                  <a:moveTo>
                    <a:pt x="879534" y="13"/>
                  </a:moveTo>
                  <a:lnTo>
                    <a:pt x="897399" y="13"/>
                  </a:lnTo>
                  <a:cubicBezTo>
                    <a:pt x="899191" y="-9"/>
                    <a:pt x="900734" y="502"/>
                    <a:pt x="902027" y="1545"/>
                  </a:cubicBezTo>
                  <a:cubicBezTo>
                    <a:pt x="903320" y="2588"/>
                    <a:pt x="903997" y="4297"/>
                    <a:pt x="904058" y="6672"/>
                  </a:cubicBezTo>
                  <a:cubicBezTo>
                    <a:pt x="903997" y="9048"/>
                    <a:pt x="903320" y="10757"/>
                    <a:pt x="902027" y="11800"/>
                  </a:cubicBezTo>
                  <a:cubicBezTo>
                    <a:pt x="900734" y="12843"/>
                    <a:pt x="899191" y="13354"/>
                    <a:pt x="897399" y="13332"/>
                  </a:cubicBezTo>
                  <a:lnTo>
                    <a:pt x="881401" y="13332"/>
                  </a:lnTo>
                  <a:cubicBezTo>
                    <a:pt x="879035" y="13295"/>
                    <a:pt x="877305" y="13353"/>
                    <a:pt x="876213" y="13505"/>
                  </a:cubicBezTo>
                  <a:cubicBezTo>
                    <a:pt x="875121" y="13656"/>
                    <a:pt x="874193" y="14119"/>
                    <a:pt x="873427" y="14893"/>
                  </a:cubicBezTo>
                  <a:cubicBezTo>
                    <a:pt x="872661" y="15667"/>
                    <a:pt x="871584" y="16970"/>
                    <a:pt x="870195" y="18801"/>
                  </a:cubicBezTo>
                  <a:lnTo>
                    <a:pt x="855654" y="37344"/>
                  </a:lnTo>
                  <a:cubicBezTo>
                    <a:pt x="853672" y="39934"/>
                    <a:pt x="852466" y="42658"/>
                    <a:pt x="852035" y="45515"/>
                  </a:cubicBezTo>
                  <a:cubicBezTo>
                    <a:pt x="851604" y="48372"/>
                    <a:pt x="851432" y="51429"/>
                    <a:pt x="851518" y="54686"/>
                  </a:cubicBezTo>
                  <a:lnTo>
                    <a:pt x="851518" y="80816"/>
                  </a:lnTo>
                  <a:cubicBezTo>
                    <a:pt x="851427" y="84427"/>
                    <a:pt x="852010" y="86946"/>
                    <a:pt x="853269" y="88373"/>
                  </a:cubicBezTo>
                  <a:cubicBezTo>
                    <a:pt x="854528" y="89799"/>
                    <a:pt x="857013" y="90483"/>
                    <a:pt x="860723" y="90425"/>
                  </a:cubicBezTo>
                  <a:lnTo>
                    <a:pt x="881935" y="90425"/>
                  </a:lnTo>
                  <a:cubicBezTo>
                    <a:pt x="884403" y="90502"/>
                    <a:pt x="886471" y="90080"/>
                    <a:pt x="888138" y="89157"/>
                  </a:cubicBezTo>
                  <a:cubicBezTo>
                    <a:pt x="889806" y="88234"/>
                    <a:pt x="890673" y="86343"/>
                    <a:pt x="890740" y="83485"/>
                  </a:cubicBezTo>
                  <a:lnTo>
                    <a:pt x="890740" y="69872"/>
                  </a:lnTo>
                  <a:lnTo>
                    <a:pt x="877799" y="69872"/>
                  </a:lnTo>
                  <a:cubicBezTo>
                    <a:pt x="876004" y="69894"/>
                    <a:pt x="874459" y="69384"/>
                    <a:pt x="873163" y="68340"/>
                  </a:cubicBezTo>
                  <a:cubicBezTo>
                    <a:pt x="871868" y="67297"/>
                    <a:pt x="871190" y="65588"/>
                    <a:pt x="871129" y="63213"/>
                  </a:cubicBezTo>
                  <a:cubicBezTo>
                    <a:pt x="871190" y="60838"/>
                    <a:pt x="871868" y="59129"/>
                    <a:pt x="873163" y="58085"/>
                  </a:cubicBezTo>
                  <a:cubicBezTo>
                    <a:pt x="874459" y="57042"/>
                    <a:pt x="876004" y="56531"/>
                    <a:pt x="877799" y="56554"/>
                  </a:cubicBezTo>
                  <a:lnTo>
                    <a:pt x="904058" y="56554"/>
                  </a:lnTo>
                  <a:lnTo>
                    <a:pt x="904058" y="82817"/>
                  </a:lnTo>
                  <a:cubicBezTo>
                    <a:pt x="903961" y="89348"/>
                    <a:pt x="901991" y="94453"/>
                    <a:pt x="898146" y="98131"/>
                  </a:cubicBezTo>
                  <a:cubicBezTo>
                    <a:pt x="894302" y="101809"/>
                    <a:pt x="889165" y="103679"/>
                    <a:pt x="882735" y="103743"/>
                  </a:cubicBezTo>
                  <a:lnTo>
                    <a:pt x="859789" y="103743"/>
                  </a:lnTo>
                  <a:cubicBezTo>
                    <a:pt x="856757" y="103787"/>
                    <a:pt x="854018" y="103432"/>
                    <a:pt x="851571" y="102677"/>
                  </a:cubicBezTo>
                  <a:cubicBezTo>
                    <a:pt x="849125" y="101923"/>
                    <a:pt x="846754" y="100502"/>
                    <a:pt x="844459" y="98416"/>
                  </a:cubicBezTo>
                  <a:cubicBezTo>
                    <a:pt x="841868" y="96052"/>
                    <a:pt x="840159" y="93553"/>
                    <a:pt x="839332" y="90921"/>
                  </a:cubicBezTo>
                  <a:cubicBezTo>
                    <a:pt x="838505" y="88288"/>
                    <a:pt x="838128" y="85320"/>
                    <a:pt x="838200" y="82017"/>
                  </a:cubicBezTo>
                  <a:lnTo>
                    <a:pt x="838200" y="48683"/>
                  </a:lnTo>
                  <a:cubicBezTo>
                    <a:pt x="838172" y="44545"/>
                    <a:pt x="838694" y="41049"/>
                    <a:pt x="839765" y="38194"/>
                  </a:cubicBezTo>
                  <a:cubicBezTo>
                    <a:pt x="840836" y="35340"/>
                    <a:pt x="842623" y="32344"/>
                    <a:pt x="845125" y="29207"/>
                  </a:cubicBezTo>
                  <a:lnTo>
                    <a:pt x="860857" y="9070"/>
                  </a:lnTo>
                  <a:cubicBezTo>
                    <a:pt x="863428" y="5721"/>
                    <a:pt x="866123" y="3362"/>
                    <a:pt x="868944" y="1994"/>
                  </a:cubicBezTo>
                  <a:cubicBezTo>
                    <a:pt x="871765" y="626"/>
                    <a:pt x="875295" y="-34"/>
                    <a:pt x="879534" y="13"/>
                  </a:cubicBezTo>
                  <a:close/>
                  <a:moveTo>
                    <a:pt x="722321" y="13"/>
                  </a:moveTo>
                  <a:lnTo>
                    <a:pt x="744991" y="13"/>
                  </a:lnTo>
                  <a:cubicBezTo>
                    <a:pt x="746552" y="-26"/>
                    <a:pt x="748030" y="452"/>
                    <a:pt x="749424" y="1445"/>
                  </a:cubicBezTo>
                  <a:cubicBezTo>
                    <a:pt x="750819" y="2438"/>
                    <a:pt x="751564" y="4181"/>
                    <a:pt x="751658" y="6672"/>
                  </a:cubicBezTo>
                  <a:cubicBezTo>
                    <a:pt x="751572" y="9048"/>
                    <a:pt x="750844" y="10757"/>
                    <a:pt x="749475" y="11800"/>
                  </a:cubicBezTo>
                  <a:cubicBezTo>
                    <a:pt x="748105" y="12843"/>
                    <a:pt x="746610" y="13354"/>
                    <a:pt x="744991" y="13332"/>
                  </a:cubicBezTo>
                  <a:lnTo>
                    <a:pt x="722721" y="13332"/>
                  </a:lnTo>
                  <a:cubicBezTo>
                    <a:pt x="719987" y="13248"/>
                    <a:pt x="718054" y="13548"/>
                    <a:pt x="716920" y="14232"/>
                  </a:cubicBezTo>
                  <a:cubicBezTo>
                    <a:pt x="715787" y="14916"/>
                    <a:pt x="714653" y="16483"/>
                    <a:pt x="713520" y="18934"/>
                  </a:cubicBezTo>
                  <a:lnTo>
                    <a:pt x="701919" y="42142"/>
                  </a:lnTo>
                  <a:cubicBezTo>
                    <a:pt x="701043" y="43881"/>
                    <a:pt x="700360" y="45504"/>
                    <a:pt x="699868" y="47010"/>
                  </a:cubicBezTo>
                  <a:cubicBezTo>
                    <a:pt x="699377" y="48516"/>
                    <a:pt x="699127" y="50272"/>
                    <a:pt x="699118" y="52278"/>
                  </a:cubicBezTo>
                  <a:cubicBezTo>
                    <a:pt x="699135" y="54096"/>
                    <a:pt x="699402" y="55696"/>
                    <a:pt x="699918" y="57080"/>
                  </a:cubicBezTo>
                  <a:cubicBezTo>
                    <a:pt x="700435" y="58464"/>
                    <a:pt x="701102" y="59931"/>
                    <a:pt x="701919" y="61481"/>
                  </a:cubicBezTo>
                  <a:lnTo>
                    <a:pt x="713253" y="84556"/>
                  </a:lnTo>
                  <a:cubicBezTo>
                    <a:pt x="714462" y="87193"/>
                    <a:pt x="715712" y="88855"/>
                    <a:pt x="717004" y="89541"/>
                  </a:cubicBezTo>
                  <a:cubicBezTo>
                    <a:pt x="718296" y="90227"/>
                    <a:pt x="720379" y="90522"/>
                    <a:pt x="723255" y="90425"/>
                  </a:cubicBezTo>
                  <a:lnTo>
                    <a:pt x="744991" y="90425"/>
                  </a:lnTo>
                  <a:cubicBezTo>
                    <a:pt x="746552" y="90386"/>
                    <a:pt x="748030" y="90863"/>
                    <a:pt x="749424" y="91856"/>
                  </a:cubicBezTo>
                  <a:cubicBezTo>
                    <a:pt x="750819" y="92850"/>
                    <a:pt x="751564" y="94592"/>
                    <a:pt x="751658" y="97084"/>
                  </a:cubicBezTo>
                  <a:cubicBezTo>
                    <a:pt x="751572" y="99459"/>
                    <a:pt x="750844" y="101168"/>
                    <a:pt x="749475" y="102211"/>
                  </a:cubicBezTo>
                  <a:cubicBezTo>
                    <a:pt x="748105" y="103255"/>
                    <a:pt x="746610" y="103765"/>
                    <a:pt x="744991" y="103743"/>
                  </a:cubicBezTo>
                  <a:lnTo>
                    <a:pt x="721654" y="103743"/>
                  </a:lnTo>
                  <a:cubicBezTo>
                    <a:pt x="716712" y="103757"/>
                    <a:pt x="712662" y="102730"/>
                    <a:pt x="709503" y="100663"/>
                  </a:cubicBezTo>
                  <a:cubicBezTo>
                    <a:pt x="706344" y="98596"/>
                    <a:pt x="703727" y="95405"/>
                    <a:pt x="701652" y="91091"/>
                  </a:cubicBezTo>
                  <a:lnTo>
                    <a:pt x="689396" y="66283"/>
                  </a:lnTo>
                  <a:cubicBezTo>
                    <a:pt x="688255" y="64041"/>
                    <a:pt x="687373" y="61790"/>
                    <a:pt x="686749" y="59531"/>
                  </a:cubicBezTo>
                  <a:cubicBezTo>
                    <a:pt x="686125" y="57272"/>
                    <a:pt x="685808" y="54854"/>
                    <a:pt x="685800" y="52278"/>
                  </a:cubicBezTo>
                  <a:cubicBezTo>
                    <a:pt x="685789" y="49427"/>
                    <a:pt x="686077" y="46893"/>
                    <a:pt x="686666" y="44676"/>
                  </a:cubicBezTo>
                  <a:cubicBezTo>
                    <a:pt x="687254" y="42458"/>
                    <a:pt x="688208" y="40058"/>
                    <a:pt x="689529" y="37473"/>
                  </a:cubicBezTo>
                  <a:lnTo>
                    <a:pt x="701785" y="12799"/>
                  </a:lnTo>
                  <a:cubicBezTo>
                    <a:pt x="703983" y="8246"/>
                    <a:pt x="706689" y="4966"/>
                    <a:pt x="709903" y="2960"/>
                  </a:cubicBezTo>
                  <a:cubicBezTo>
                    <a:pt x="713117" y="954"/>
                    <a:pt x="717257" y="-28"/>
                    <a:pt x="722321" y="13"/>
                  </a:cubicBezTo>
                  <a:close/>
                  <a:moveTo>
                    <a:pt x="646121" y="13"/>
                  </a:moveTo>
                  <a:lnTo>
                    <a:pt x="668791" y="13"/>
                  </a:lnTo>
                  <a:cubicBezTo>
                    <a:pt x="670352" y="-26"/>
                    <a:pt x="671830" y="452"/>
                    <a:pt x="673225" y="1445"/>
                  </a:cubicBezTo>
                  <a:cubicBezTo>
                    <a:pt x="674619" y="2438"/>
                    <a:pt x="675364" y="4181"/>
                    <a:pt x="675458" y="6672"/>
                  </a:cubicBezTo>
                  <a:cubicBezTo>
                    <a:pt x="675372" y="9048"/>
                    <a:pt x="674644" y="10757"/>
                    <a:pt x="673275" y="11800"/>
                  </a:cubicBezTo>
                  <a:cubicBezTo>
                    <a:pt x="671905" y="12843"/>
                    <a:pt x="670410" y="13354"/>
                    <a:pt x="668791" y="13332"/>
                  </a:cubicBezTo>
                  <a:lnTo>
                    <a:pt x="646521" y="13332"/>
                  </a:lnTo>
                  <a:cubicBezTo>
                    <a:pt x="643787" y="13248"/>
                    <a:pt x="641854" y="13548"/>
                    <a:pt x="640720" y="14232"/>
                  </a:cubicBezTo>
                  <a:cubicBezTo>
                    <a:pt x="639587" y="14916"/>
                    <a:pt x="638453" y="16483"/>
                    <a:pt x="637320" y="18934"/>
                  </a:cubicBezTo>
                  <a:lnTo>
                    <a:pt x="625719" y="42142"/>
                  </a:lnTo>
                  <a:cubicBezTo>
                    <a:pt x="624843" y="43881"/>
                    <a:pt x="624160" y="45504"/>
                    <a:pt x="623668" y="47010"/>
                  </a:cubicBezTo>
                  <a:cubicBezTo>
                    <a:pt x="623177" y="48516"/>
                    <a:pt x="622927" y="50272"/>
                    <a:pt x="622918" y="52278"/>
                  </a:cubicBezTo>
                  <a:cubicBezTo>
                    <a:pt x="622935" y="54096"/>
                    <a:pt x="623202" y="55696"/>
                    <a:pt x="623718" y="57080"/>
                  </a:cubicBezTo>
                  <a:cubicBezTo>
                    <a:pt x="624235" y="58464"/>
                    <a:pt x="624902" y="59931"/>
                    <a:pt x="625719" y="61481"/>
                  </a:cubicBezTo>
                  <a:lnTo>
                    <a:pt x="637053" y="84556"/>
                  </a:lnTo>
                  <a:cubicBezTo>
                    <a:pt x="638262" y="87193"/>
                    <a:pt x="639512" y="88855"/>
                    <a:pt x="640804" y="89541"/>
                  </a:cubicBezTo>
                  <a:cubicBezTo>
                    <a:pt x="642096" y="90227"/>
                    <a:pt x="644179" y="90522"/>
                    <a:pt x="647055" y="90425"/>
                  </a:cubicBezTo>
                  <a:lnTo>
                    <a:pt x="668791" y="90425"/>
                  </a:lnTo>
                  <a:cubicBezTo>
                    <a:pt x="670352" y="90386"/>
                    <a:pt x="671830" y="90863"/>
                    <a:pt x="673225" y="91856"/>
                  </a:cubicBezTo>
                  <a:cubicBezTo>
                    <a:pt x="674619" y="92850"/>
                    <a:pt x="675364" y="94592"/>
                    <a:pt x="675458" y="97084"/>
                  </a:cubicBezTo>
                  <a:cubicBezTo>
                    <a:pt x="675372" y="99459"/>
                    <a:pt x="674644" y="101168"/>
                    <a:pt x="673275" y="102211"/>
                  </a:cubicBezTo>
                  <a:cubicBezTo>
                    <a:pt x="671905" y="103255"/>
                    <a:pt x="670410" y="103765"/>
                    <a:pt x="668791" y="103743"/>
                  </a:cubicBezTo>
                  <a:lnTo>
                    <a:pt x="645454" y="103743"/>
                  </a:lnTo>
                  <a:cubicBezTo>
                    <a:pt x="640512" y="103757"/>
                    <a:pt x="636462" y="102730"/>
                    <a:pt x="633303" y="100663"/>
                  </a:cubicBezTo>
                  <a:cubicBezTo>
                    <a:pt x="630144" y="98596"/>
                    <a:pt x="627527" y="95405"/>
                    <a:pt x="625452" y="91091"/>
                  </a:cubicBezTo>
                  <a:lnTo>
                    <a:pt x="613196" y="66283"/>
                  </a:lnTo>
                  <a:cubicBezTo>
                    <a:pt x="612055" y="64041"/>
                    <a:pt x="611173" y="61790"/>
                    <a:pt x="610549" y="59531"/>
                  </a:cubicBezTo>
                  <a:cubicBezTo>
                    <a:pt x="609924" y="57272"/>
                    <a:pt x="609608" y="54854"/>
                    <a:pt x="609600" y="52278"/>
                  </a:cubicBezTo>
                  <a:cubicBezTo>
                    <a:pt x="609589" y="49427"/>
                    <a:pt x="609877" y="46893"/>
                    <a:pt x="610466" y="44676"/>
                  </a:cubicBezTo>
                  <a:cubicBezTo>
                    <a:pt x="611054" y="42458"/>
                    <a:pt x="612008" y="40058"/>
                    <a:pt x="613329" y="37473"/>
                  </a:cubicBezTo>
                  <a:lnTo>
                    <a:pt x="625585" y="12799"/>
                  </a:lnTo>
                  <a:cubicBezTo>
                    <a:pt x="627783" y="8246"/>
                    <a:pt x="630489" y="4966"/>
                    <a:pt x="633703" y="2960"/>
                  </a:cubicBezTo>
                  <a:cubicBezTo>
                    <a:pt x="636917" y="954"/>
                    <a:pt x="641057" y="-28"/>
                    <a:pt x="646121" y="13"/>
                  </a:cubicBezTo>
                  <a:close/>
                  <a:moveTo>
                    <a:pt x="540059" y="13"/>
                  </a:moveTo>
                  <a:cubicBezTo>
                    <a:pt x="542434" y="24"/>
                    <a:pt x="544144" y="602"/>
                    <a:pt x="545187" y="1747"/>
                  </a:cubicBezTo>
                  <a:cubicBezTo>
                    <a:pt x="546230" y="2892"/>
                    <a:pt x="546741" y="4536"/>
                    <a:pt x="546718" y="6680"/>
                  </a:cubicBezTo>
                  <a:lnTo>
                    <a:pt x="546718" y="28013"/>
                  </a:lnTo>
                  <a:lnTo>
                    <a:pt x="566329" y="78944"/>
                  </a:lnTo>
                  <a:lnTo>
                    <a:pt x="585940" y="28013"/>
                  </a:lnTo>
                  <a:lnTo>
                    <a:pt x="585940" y="6680"/>
                  </a:lnTo>
                  <a:cubicBezTo>
                    <a:pt x="585918" y="4536"/>
                    <a:pt x="586428" y="2892"/>
                    <a:pt x="587472" y="1747"/>
                  </a:cubicBezTo>
                  <a:cubicBezTo>
                    <a:pt x="588515" y="602"/>
                    <a:pt x="590224" y="24"/>
                    <a:pt x="592599" y="13"/>
                  </a:cubicBezTo>
                  <a:cubicBezTo>
                    <a:pt x="594974" y="24"/>
                    <a:pt x="596683" y="602"/>
                    <a:pt x="597727" y="1747"/>
                  </a:cubicBezTo>
                  <a:cubicBezTo>
                    <a:pt x="598770" y="2892"/>
                    <a:pt x="599280" y="4536"/>
                    <a:pt x="599258" y="6680"/>
                  </a:cubicBezTo>
                  <a:lnTo>
                    <a:pt x="599258" y="27746"/>
                  </a:lnTo>
                  <a:cubicBezTo>
                    <a:pt x="599266" y="28621"/>
                    <a:pt x="599217" y="29504"/>
                    <a:pt x="599108" y="30396"/>
                  </a:cubicBezTo>
                  <a:cubicBezTo>
                    <a:pt x="599000" y="31288"/>
                    <a:pt x="598784" y="32138"/>
                    <a:pt x="598459" y="32946"/>
                  </a:cubicBezTo>
                  <a:lnTo>
                    <a:pt x="573000" y="97877"/>
                  </a:lnTo>
                  <a:cubicBezTo>
                    <a:pt x="572397" y="99579"/>
                    <a:pt x="571635" y="100974"/>
                    <a:pt x="570715" y="102060"/>
                  </a:cubicBezTo>
                  <a:cubicBezTo>
                    <a:pt x="569795" y="103146"/>
                    <a:pt x="568333" y="103707"/>
                    <a:pt x="566329" y="103743"/>
                  </a:cubicBezTo>
                  <a:cubicBezTo>
                    <a:pt x="564325" y="103707"/>
                    <a:pt x="562864" y="103146"/>
                    <a:pt x="561944" y="102060"/>
                  </a:cubicBezTo>
                  <a:cubicBezTo>
                    <a:pt x="561024" y="100974"/>
                    <a:pt x="560262" y="99579"/>
                    <a:pt x="559659" y="97877"/>
                  </a:cubicBezTo>
                  <a:lnTo>
                    <a:pt x="534199" y="32946"/>
                  </a:lnTo>
                  <a:cubicBezTo>
                    <a:pt x="533875" y="32138"/>
                    <a:pt x="533658" y="31288"/>
                    <a:pt x="533550" y="30396"/>
                  </a:cubicBezTo>
                  <a:cubicBezTo>
                    <a:pt x="533442" y="29504"/>
                    <a:pt x="533392" y="28621"/>
                    <a:pt x="533400" y="27746"/>
                  </a:cubicBezTo>
                  <a:lnTo>
                    <a:pt x="533400" y="6680"/>
                  </a:lnTo>
                  <a:cubicBezTo>
                    <a:pt x="533378" y="4536"/>
                    <a:pt x="533888" y="2892"/>
                    <a:pt x="534932" y="1747"/>
                  </a:cubicBezTo>
                  <a:cubicBezTo>
                    <a:pt x="535975" y="602"/>
                    <a:pt x="537684" y="24"/>
                    <a:pt x="540059" y="13"/>
                  </a:cubicBezTo>
                  <a:close/>
                  <a:moveTo>
                    <a:pt x="417521" y="13"/>
                  </a:moveTo>
                  <a:lnTo>
                    <a:pt x="440191" y="13"/>
                  </a:lnTo>
                  <a:cubicBezTo>
                    <a:pt x="441752" y="-26"/>
                    <a:pt x="443230" y="452"/>
                    <a:pt x="444625" y="1445"/>
                  </a:cubicBezTo>
                  <a:cubicBezTo>
                    <a:pt x="446019" y="2438"/>
                    <a:pt x="446764" y="4181"/>
                    <a:pt x="446858" y="6672"/>
                  </a:cubicBezTo>
                  <a:cubicBezTo>
                    <a:pt x="446772" y="9048"/>
                    <a:pt x="446044" y="10757"/>
                    <a:pt x="444675" y="11800"/>
                  </a:cubicBezTo>
                  <a:cubicBezTo>
                    <a:pt x="443305" y="12843"/>
                    <a:pt x="441810" y="13354"/>
                    <a:pt x="440191" y="13332"/>
                  </a:cubicBezTo>
                  <a:lnTo>
                    <a:pt x="417921" y="13332"/>
                  </a:lnTo>
                  <a:cubicBezTo>
                    <a:pt x="415188" y="13248"/>
                    <a:pt x="413254" y="13548"/>
                    <a:pt x="412121" y="14232"/>
                  </a:cubicBezTo>
                  <a:cubicBezTo>
                    <a:pt x="410987" y="14916"/>
                    <a:pt x="409854" y="16483"/>
                    <a:pt x="408720" y="18934"/>
                  </a:cubicBezTo>
                  <a:lnTo>
                    <a:pt x="397119" y="42142"/>
                  </a:lnTo>
                  <a:cubicBezTo>
                    <a:pt x="396244" y="43881"/>
                    <a:pt x="395560" y="45504"/>
                    <a:pt x="395069" y="47010"/>
                  </a:cubicBezTo>
                  <a:cubicBezTo>
                    <a:pt x="394577" y="48516"/>
                    <a:pt x="394327" y="50272"/>
                    <a:pt x="394318" y="52278"/>
                  </a:cubicBezTo>
                  <a:cubicBezTo>
                    <a:pt x="394335" y="54096"/>
                    <a:pt x="394602" y="55696"/>
                    <a:pt x="395119" y="57080"/>
                  </a:cubicBezTo>
                  <a:cubicBezTo>
                    <a:pt x="395635" y="58464"/>
                    <a:pt x="396302" y="59931"/>
                    <a:pt x="397119" y="61481"/>
                  </a:cubicBezTo>
                  <a:lnTo>
                    <a:pt x="408454" y="84556"/>
                  </a:lnTo>
                  <a:cubicBezTo>
                    <a:pt x="409662" y="87193"/>
                    <a:pt x="410912" y="88855"/>
                    <a:pt x="412204" y="89541"/>
                  </a:cubicBezTo>
                  <a:cubicBezTo>
                    <a:pt x="413496" y="90227"/>
                    <a:pt x="415579" y="90522"/>
                    <a:pt x="418455" y="90425"/>
                  </a:cubicBezTo>
                  <a:lnTo>
                    <a:pt x="440191" y="90425"/>
                  </a:lnTo>
                  <a:cubicBezTo>
                    <a:pt x="441752" y="90386"/>
                    <a:pt x="443230" y="90863"/>
                    <a:pt x="444625" y="91856"/>
                  </a:cubicBezTo>
                  <a:cubicBezTo>
                    <a:pt x="446019" y="92850"/>
                    <a:pt x="446764" y="94592"/>
                    <a:pt x="446858" y="97084"/>
                  </a:cubicBezTo>
                  <a:cubicBezTo>
                    <a:pt x="446772" y="99459"/>
                    <a:pt x="446044" y="101168"/>
                    <a:pt x="444675" y="102211"/>
                  </a:cubicBezTo>
                  <a:cubicBezTo>
                    <a:pt x="443305" y="103255"/>
                    <a:pt x="441810" y="103765"/>
                    <a:pt x="440191" y="103743"/>
                  </a:cubicBezTo>
                  <a:lnTo>
                    <a:pt x="416855" y="103743"/>
                  </a:lnTo>
                  <a:cubicBezTo>
                    <a:pt x="411912" y="103757"/>
                    <a:pt x="407862" y="102730"/>
                    <a:pt x="404703" y="100663"/>
                  </a:cubicBezTo>
                  <a:cubicBezTo>
                    <a:pt x="401544" y="98596"/>
                    <a:pt x="398927" y="95405"/>
                    <a:pt x="396852" y="91091"/>
                  </a:cubicBezTo>
                  <a:lnTo>
                    <a:pt x="384596" y="66283"/>
                  </a:lnTo>
                  <a:cubicBezTo>
                    <a:pt x="383456" y="64041"/>
                    <a:pt x="382573" y="61790"/>
                    <a:pt x="381949" y="59531"/>
                  </a:cubicBezTo>
                  <a:cubicBezTo>
                    <a:pt x="381325" y="57272"/>
                    <a:pt x="381008" y="54854"/>
                    <a:pt x="381000" y="52278"/>
                  </a:cubicBezTo>
                  <a:cubicBezTo>
                    <a:pt x="380989" y="49427"/>
                    <a:pt x="381278" y="46893"/>
                    <a:pt x="381866" y="44676"/>
                  </a:cubicBezTo>
                  <a:cubicBezTo>
                    <a:pt x="382454" y="42458"/>
                    <a:pt x="383408" y="40058"/>
                    <a:pt x="384729" y="37473"/>
                  </a:cubicBezTo>
                  <a:lnTo>
                    <a:pt x="396985" y="12799"/>
                  </a:lnTo>
                  <a:cubicBezTo>
                    <a:pt x="399183" y="8246"/>
                    <a:pt x="401889" y="4966"/>
                    <a:pt x="405103" y="2960"/>
                  </a:cubicBezTo>
                  <a:cubicBezTo>
                    <a:pt x="408317" y="954"/>
                    <a:pt x="412457" y="-28"/>
                    <a:pt x="417521" y="13"/>
                  </a:cubicBezTo>
                  <a:close/>
                  <a:moveTo>
                    <a:pt x="304800" y="13"/>
                  </a:moveTo>
                  <a:lnTo>
                    <a:pt x="322388" y="13"/>
                  </a:lnTo>
                  <a:lnTo>
                    <a:pt x="357207" y="80944"/>
                  </a:lnTo>
                  <a:lnTo>
                    <a:pt x="357340" y="80944"/>
                  </a:lnTo>
                  <a:lnTo>
                    <a:pt x="357473" y="6814"/>
                  </a:lnTo>
                  <a:cubicBezTo>
                    <a:pt x="357451" y="4669"/>
                    <a:pt x="357962" y="3025"/>
                    <a:pt x="359005" y="1881"/>
                  </a:cubicBezTo>
                  <a:cubicBezTo>
                    <a:pt x="360048" y="736"/>
                    <a:pt x="361757" y="158"/>
                    <a:pt x="364132" y="147"/>
                  </a:cubicBezTo>
                  <a:cubicBezTo>
                    <a:pt x="366508" y="158"/>
                    <a:pt x="368217" y="736"/>
                    <a:pt x="369260" y="1881"/>
                  </a:cubicBezTo>
                  <a:cubicBezTo>
                    <a:pt x="370303" y="3025"/>
                    <a:pt x="370814" y="4669"/>
                    <a:pt x="370792" y="6814"/>
                  </a:cubicBezTo>
                  <a:lnTo>
                    <a:pt x="370792" y="103876"/>
                  </a:lnTo>
                  <a:lnTo>
                    <a:pt x="353204" y="103876"/>
                  </a:lnTo>
                  <a:lnTo>
                    <a:pt x="318385" y="23880"/>
                  </a:lnTo>
                  <a:lnTo>
                    <a:pt x="318385" y="23746"/>
                  </a:lnTo>
                  <a:lnTo>
                    <a:pt x="318118" y="23746"/>
                  </a:lnTo>
                  <a:lnTo>
                    <a:pt x="318118" y="97077"/>
                  </a:lnTo>
                  <a:cubicBezTo>
                    <a:pt x="318141" y="99221"/>
                    <a:pt x="317630" y="100865"/>
                    <a:pt x="316587" y="102010"/>
                  </a:cubicBezTo>
                  <a:cubicBezTo>
                    <a:pt x="315544" y="103154"/>
                    <a:pt x="313834" y="103732"/>
                    <a:pt x="311459" y="103743"/>
                  </a:cubicBezTo>
                  <a:cubicBezTo>
                    <a:pt x="309084" y="103732"/>
                    <a:pt x="307375" y="103154"/>
                    <a:pt x="306332" y="102010"/>
                  </a:cubicBezTo>
                  <a:cubicBezTo>
                    <a:pt x="305288" y="100865"/>
                    <a:pt x="304778" y="99221"/>
                    <a:pt x="304800" y="97077"/>
                  </a:cubicBezTo>
                  <a:close/>
                  <a:moveTo>
                    <a:pt x="193734" y="13"/>
                  </a:moveTo>
                  <a:lnTo>
                    <a:pt x="211599" y="13"/>
                  </a:lnTo>
                  <a:cubicBezTo>
                    <a:pt x="213392" y="-9"/>
                    <a:pt x="214934" y="502"/>
                    <a:pt x="216227" y="1545"/>
                  </a:cubicBezTo>
                  <a:cubicBezTo>
                    <a:pt x="217520" y="2588"/>
                    <a:pt x="218197" y="4297"/>
                    <a:pt x="218258" y="6672"/>
                  </a:cubicBezTo>
                  <a:cubicBezTo>
                    <a:pt x="218197" y="9048"/>
                    <a:pt x="217520" y="10757"/>
                    <a:pt x="216227" y="11800"/>
                  </a:cubicBezTo>
                  <a:cubicBezTo>
                    <a:pt x="214934" y="12843"/>
                    <a:pt x="213392" y="13354"/>
                    <a:pt x="211599" y="13332"/>
                  </a:cubicBezTo>
                  <a:lnTo>
                    <a:pt x="195602" y="13332"/>
                  </a:lnTo>
                  <a:cubicBezTo>
                    <a:pt x="193235" y="13295"/>
                    <a:pt x="191506" y="13353"/>
                    <a:pt x="190414" y="13505"/>
                  </a:cubicBezTo>
                  <a:cubicBezTo>
                    <a:pt x="189322" y="13656"/>
                    <a:pt x="188393" y="14119"/>
                    <a:pt x="187627" y="14893"/>
                  </a:cubicBezTo>
                  <a:cubicBezTo>
                    <a:pt x="186861" y="15667"/>
                    <a:pt x="185784" y="16970"/>
                    <a:pt x="184395" y="18801"/>
                  </a:cubicBezTo>
                  <a:lnTo>
                    <a:pt x="169854" y="37344"/>
                  </a:lnTo>
                  <a:cubicBezTo>
                    <a:pt x="167872" y="39934"/>
                    <a:pt x="166666" y="42658"/>
                    <a:pt x="166235" y="45515"/>
                  </a:cubicBezTo>
                  <a:cubicBezTo>
                    <a:pt x="165805" y="48372"/>
                    <a:pt x="165632" y="51429"/>
                    <a:pt x="165718" y="54686"/>
                  </a:cubicBezTo>
                  <a:lnTo>
                    <a:pt x="165718" y="80816"/>
                  </a:lnTo>
                  <a:cubicBezTo>
                    <a:pt x="165627" y="84427"/>
                    <a:pt x="166210" y="86946"/>
                    <a:pt x="167469" y="88373"/>
                  </a:cubicBezTo>
                  <a:cubicBezTo>
                    <a:pt x="168728" y="89799"/>
                    <a:pt x="171213" y="90483"/>
                    <a:pt x="174924" y="90425"/>
                  </a:cubicBezTo>
                  <a:lnTo>
                    <a:pt x="196135" y="90425"/>
                  </a:lnTo>
                  <a:cubicBezTo>
                    <a:pt x="198603" y="90502"/>
                    <a:pt x="200671" y="90080"/>
                    <a:pt x="202339" y="89157"/>
                  </a:cubicBezTo>
                  <a:cubicBezTo>
                    <a:pt x="204006" y="88234"/>
                    <a:pt x="204873" y="86343"/>
                    <a:pt x="204940" y="83485"/>
                  </a:cubicBezTo>
                  <a:lnTo>
                    <a:pt x="204940" y="69872"/>
                  </a:lnTo>
                  <a:lnTo>
                    <a:pt x="192000" y="69872"/>
                  </a:lnTo>
                  <a:cubicBezTo>
                    <a:pt x="190204" y="69894"/>
                    <a:pt x="188659" y="69384"/>
                    <a:pt x="187364" y="68340"/>
                  </a:cubicBezTo>
                  <a:cubicBezTo>
                    <a:pt x="186069" y="67297"/>
                    <a:pt x="185390" y="65588"/>
                    <a:pt x="185329" y="63213"/>
                  </a:cubicBezTo>
                  <a:cubicBezTo>
                    <a:pt x="185390" y="60838"/>
                    <a:pt x="186069" y="59129"/>
                    <a:pt x="187364" y="58085"/>
                  </a:cubicBezTo>
                  <a:cubicBezTo>
                    <a:pt x="188659" y="57042"/>
                    <a:pt x="190204" y="56531"/>
                    <a:pt x="192000" y="56554"/>
                  </a:cubicBezTo>
                  <a:lnTo>
                    <a:pt x="218258" y="56554"/>
                  </a:lnTo>
                  <a:lnTo>
                    <a:pt x="218258" y="82817"/>
                  </a:lnTo>
                  <a:cubicBezTo>
                    <a:pt x="218162" y="89348"/>
                    <a:pt x="216191" y="94453"/>
                    <a:pt x="212347" y="98131"/>
                  </a:cubicBezTo>
                  <a:cubicBezTo>
                    <a:pt x="208502" y="101809"/>
                    <a:pt x="203365" y="103679"/>
                    <a:pt x="196936" y="103743"/>
                  </a:cubicBezTo>
                  <a:lnTo>
                    <a:pt x="173990" y="103743"/>
                  </a:lnTo>
                  <a:cubicBezTo>
                    <a:pt x="170957" y="103787"/>
                    <a:pt x="168218" y="103432"/>
                    <a:pt x="165771" y="102677"/>
                  </a:cubicBezTo>
                  <a:cubicBezTo>
                    <a:pt x="163325" y="101923"/>
                    <a:pt x="160954" y="100502"/>
                    <a:pt x="158660" y="98416"/>
                  </a:cubicBezTo>
                  <a:cubicBezTo>
                    <a:pt x="156068" y="96052"/>
                    <a:pt x="154359" y="93553"/>
                    <a:pt x="153532" y="90921"/>
                  </a:cubicBezTo>
                  <a:cubicBezTo>
                    <a:pt x="152705" y="88288"/>
                    <a:pt x="152328" y="85320"/>
                    <a:pt x="152400" y="82017"/>
                  </a:cubicBezTo>
                  <a:lnTo>
                    <a:pt x="152400" y="48683"/>
                  </a:lnTo>
                  <a:cubicBezTo>
                    <a:pt x="152372" y="44545"/>
                    <a:pt x="152894" y="41049"/>
                    <a:pt x="153965" y="38194"/>
                  </a:cubicBezTo>
                  <a:cubicBezTo>
                    <a:pt x="155036" y="35340"/>
                    <a:pt x="156823" y="32344"/>
                    <a:pt x="159326" y="29207"/>
                  </a:cubicBezTo>
                  <a:lnTo>
                    <a:pt x="175057" y="9070"/>
                  </a:lnTo>
                  <a:cubicBezTo>
                    <a:pt x="177628" y="5721"/>
                    <a:pt x="180324" y="3362"/>
                    <a:pt x="183145" y="1994"/>
                  </a:cubicBezTo>
                  <a:cubicBezTo>
                    <a:pt x="185966" y="626"/>
                    <a:pt x="189495" y="-34"/>
                    <a:pt x="193734" y="13"/>
                  </a:cubicBezTo>
                  <a:close/>
                  <a:moveTo>
                    <a:pt x="82868" y="13"/>
                  </a:moveTo>
                  <a:lnTo>
                    <a:pt x="135391" y="13"/>
                  </a:lnTo>
                  <a:cubicBezTo>
                    <a:pt x="137186" y="-9"/>
                    <a:pt x="138730" y="502"/>
                    <a:pt x="140025" y="1545"/>
                  </a:cubicBezTo>
                  <a:cubicBezTo>
                    <a:pt x="141319" y="2588"/>
                    <a:pt x="141997" y="4297"/>
                    <a:pt x="142058" y="6672"/>
                  </a:cubicBezTo>
                  <a:cubicBezTo>
                    <a:pt x="141997" y="9048"/>
                    <a:pt x="141319" y="10757"/>
                    <a:pt x="140025" y="11800"/>
                  </a:cubicBezTo>
                  <a:cubicBezTo>
                    <a:pt x="138730" y="12843"/>
                    <a:pt x="137186" y="13354"/>
                    <a:pt x="135391" y="13332"/>
                  </a:cubicBezTo>
                  <a:lnTo>
                    <a:pt x="115788" y="13332"/>
                  </a:lnTo>
                  <a:lnTo>
                    <a:pt x="115788" y="90425"/>
                  </a:lnTo>
                  <a:lnTo>
                    <a:pt x="135391" y="90425"/>
                  </a:lnTo>
                  <a:cubicBezTo>
                    <a:pt x="137186" y="90402"/>
                    <a:pt x="138730" y="90913"/>
                    <a:pt x="140025" y="91956"/>
                  </a:cubicBezTo>
                  <a:cubicBezTo>
                    <a:pt x="141319" y="92999"/>
                    <a:pt x="141997" y="94709"/>
                    <a:pt x="142058" y="97084"/>
                  </a:cubicBezTo>
                  <a:cubicBezTo>
                    <a:pt x="141997" y="99459"/>
                    <a:pt x="141319" y="101168"/>
                    <a:pt x="140025" y="102211"/>
                  </a:cubicBezTo>
                  <a:cubicBezTo>
                    <a:pt x="138730" y="103255"/>
                    <a:pt x="137186" y="103765"/>
                    <a:pt x="135391" y="103743"/>
                  </a:cubicBezTo>
                  <a:lnTo>
                    <a:pt x="82868" y="103743"/>
                  </a:lnTo>
                  <a:cubicBezTo>
                    <a:pt x="81073" y="103765"/>
                    <a:pt x="79528" y="103255"/>
                    <a:pt x="78234" y="102211"/>
                  </a:cubicBezTo>
                  <a:cubicBezTo>
                    <a:pt x="76939" y="101168"/>
                    <a:pt x="76261" y="99459"/>
                    <a:pt x="76200" y="97084"/>
                  </a:cubicBezTo>
                  <a:cubicBezTo>
                    <a:pt x="76261" y="94709"/>
                    <a:pt x="76939" y="92999"/>
                    <a:pt x="78234" y="91956"/>
                  </a:cubicBezTo>
                  <a:cubicBezTo>
                    <a:pt x="79528" y="90913"/>
                    <a:pt x="81073" y="90402"/>
                    <a:pt x="82868" y="90425"/>
                  </a:cubicBezTo>
                  <a:lnTo>
                    <a:pt x="102470" y="90425"/>
                  </a:lnTo>
                  <a:lnTo>
                    <a:pt x="102470" y="13332"/>
                  </a:lnTo>
                  <a:lnTo>
                    <a:pt x="82868" y="13332"/>
                  </a:lnTo>
                  <a:cubicBezTo>
                    <a:pt x="81073" y="13354"/>
                    <a:pt x="79528" y="12843"/>
                    <a:pt x="78234" y="11800"/>
                  </a:cubicBezTo>
                  <a:cubicBezTo>
                    <a:pt x="76939" y="10757"/>
                    <a:pt x="76261" y="9048"/>
                    <a:pt x="76200" y="6672"/>
                  </a:cubicBezTo>
                  <a:cubicBezTo>
                    <a:pt x="76261" y="4297"/>
                    <a:pt x="76939" y="2588"/>
                    <a:pt x="78234" y="1545"/>
                  </a:cubicBezTo>
                  <a:cubicBezTo>
                    <a:pt x="79528" y="502"/>
                    <a:pt x="81073" y="-9"/>
                    <a:pt x="82868" y="13"/>
                  </a:cubicBezTo>
                  <a:close/>
                  <a:moveTo>
                    <a:pt x="18121" y="13"/>
                  </a:moveTo>
                  <a:lnTo>
                    <a:pt x="46403" y="13"/>
                  </a:lnTo>
                  <a:cubicBezTo>
                    <a:pt x="48930" y="-12"/>
                    <a:pt x="51280" y="305"/>
                    <a:pt x="53454" y="962"/>
                  </a:cubicBezTo>
                  <a:cubicBezTo>
                    <a:pt x="55628" y="1620"/>
                    <a:pt x="57676" y="2769"/>
                    <a:pt x="59599" y="4408"/>
                  </a:cubicBezTo>
                  <a:cubicBezTo>
                    <a:pt x="61375" y="5984"/>
                    <a:pt x="62851" y="7893"/>
                    <a:pt x="64027" y="10136"/>
                  </a:cubicBezTo>
                  <a:cubicBezTo>
                    <a:pt x="65204" y="12378"/>
                    <a:pt x="65814" y="14689"/>
                    <a:pt x="65858" y="17066"/>
                  </a:cubicBezTo>
                  <a:cubicBezTo>
                    <a:pt x="65869" y="19256"/>
                    <a:pt x="65315" y="21079"/>
                    <a:pt x="64194" y="22535"/>
                  </a:cubicBezTo>
                  <a:cubicBezTo>
                    <a:pt x="63073" y="23991"/>
                    <a:pt x="61319" y="24747"/>
                    <a:pt x="58933" y="24802"/>
                  </a:cubicBezTo>
                  <a:cubicBezTo>
                    <a:pt x="56918" y="24775"/>
                    <a:pt x="55354" y="24197"/>
                    <a:pt x="54238" y="23068"/>
                  </a:cubicBezTo>
                  <a:cubicBezTo>
                    <a:pt x="53123" y="21940"/>
                    <a:pt x="52557" y="20429"/>
                    <a:pt x="52540" y="18534"/>
                  </a:cubicBezTo>
                  <a:cubicBezTo>
                    <a:pt x="52532" y="16333"/>
                    <a:pt x="51981" y="14899"/>
                    <a:pt x="50889" y="14232"/>
                  </a:cubicBezTo>
                  <a:cubicBezTo>
                    <a:pt x="49797" y="13565"/>
                    <a:pt x="48213" y="13265"/>
                    <a:pt x="46137" y="13332"/>
                  </a:cubicBezTo>
                  <a:lnTo>
                    <a:pt x="17854" y="13332"/>
                  </a:lnTo>
                  <a:cubicBezTo>
                    <a:pt x="17023" y="13268"/>
                    <a:pt x="16084" y="13296"/>
                    <a:pt x="15036" y="13415"/>
                  </a:cubicBezTo>
                  <a:cubicBezTo>
                    <a:pt x="13988" y="13535"/>
                    <a:pt x="13416" y="14129"/>
                    <a:pt x="13318" y="15199"/>
                  </a:cubicBezTo>
                  <a:cubicBezTo>
                    <a:pt x="13369" y="15824"/>
                    <a:pt x="13635" y="16475"/>
                    <a:pt x="14119" y="17150"/>
                  </a:cubicBezTo>
                  <a:cubicBezTo>
                    <a:pt x="14603" y="17825"/>
                    <a:pt x="15003" y="18375"/>
                    <a:pt x="15320" y="18800"/>
                  </a:cubicBezTo>
                  <a:lnTo>
                    <a:pt x="61197" y="77620"/>
                  </a:lnTo>
                  <a:cubicBezTo>
                    <a:pt x="62557" y="79315"/>
                    <a:pt x="63666" y="81027"/>
                    <a:pt x="64527" y="82755"/>
                  </a:cubicBezTo>
                  <a:cubicBezTo>
                    <a:pt x="65387" y="84484"/>
                    <a:pt x="65831" y="86462"/>
                    <a:pt x="65858" y="88691"/>
                  </a:cubicBezTo>
                  <a:cubicBezTo>
                    <a:pt x="65734" y="93689"/>
                    <a:pt x="64085" y="97447"/>
                    <a:pt x="60913" y="99964"/>
                  </a:cubicBezTo>
                  <a:cubicBezTo>
                    <a:pt x="57741" y="102480"/>
                    <a:pt x="53794" y="103740"/>
                    <a:pt x="49072" y="103743"/>
                  </a:cubicBezTo>
                  <a:lnTo>
                    <a:pt x="19722" y="103743"/>
                  </a:lnTo>
                  <a:cubicBezTo>
                    <a:pt x="17193" y="103773"/>
                    <a:pt x="14815" y="103479"/>
                    <a:pt x="12588" y="102861"/>
                  </a:cubicBezTo>
                  <a:cubicBezTo>
                    <a:pt x="10361" y="102242"/>
                    <a:pt x="8252" y="101115"/>
                    <a:pt x="6260" y="99481"/>
                  </a:cubicBezTo>
                  <a:cubicBezTo>
                    <a:pt x="4426" y="97975"/>
                    <a:pt x="2933" y="96126"/>
                    <a:pt x="1781" y="93937"/>
                  </a:cubicBezTo>
                  <a:cubicBezTo>
                    <a:pt x="630" y="91747"/>
                    <a:pt x="36" y="89465"/>
                    <a:pt x="0" y="87090"/>
                  </a:cubicBezTo>
                  <a:cubicBezTo>
                    <a:pt x="3" y="84889"/>
                    <a:pt x="597" y="83022"/>
                    <a:pt x="1781" y="81488"/>
                  </a:cubicBezTo>
                  <a:cubicBezTo>
                    <a:pt x="2966" y="79954"/>
                    <a:pt x="4725" y="79154"/>
                    <a:pt x="7059" y="79087"/>
                  </a:cubicBezTo>
                  <a:cubicBezTo>
                    <a:pt x="9009" y="79146"/>
                    <a:pt x="10535" y="79829"/>
                    <a:pt x="11637" y="81138"/>
                  </a:cubicBezTo>
                  <a:cubicBezTo>
                    <a:pt x="12739" y="82447"/>
                    <a:pt x="13299" y="84031"/>
                    <a:pt x="13318" y="85890"/>
                  </a:cubicBezTo>
                  <a:cubicBezTo>
                    <a:pt x="13330" y="87829"/>
                    <a:pt x="13841" y="89085"/>
                    <a:pt x="14853" y="89658"/>
                  </a:cubicBezTo>
                  <a:cubicBezTo>
                    <a:pt x="15864" y="90230"/>
                    <a:pt x="17310" y="90486"/>
                    <a:pt x="19188" y="90425"/>
                  </a:cubicBezTo>
                  <a:lnTo>
                    <a:pt x="48138" y="90425"/>
                  </a:lnTo>
                  <a:cubicBezTo>
                    <a:pt x="48788" y="90483"/>
                    <a:pt x="49655" y="90466"/>
                    <a:pt x="50739" y="90374"/>
                  </a:cubicBezTo>
                  <a:cubicBezTo>
                    <a:pt x="51823" y="90283"/>
                    <a:pt x="52423" y="89766"/>
                    <a:pt x="52540" y="88824"/>
                  </a:cubicBezTo>
                  <a:cubicBezTo>
                    <a:pt x="52473" y="88246"/>
                    <a:pt x="52140" y="87568"/>
                    <a:pt x="51540" y="86790"/>
                  </a:cubicBezTo>
                  <a:cubicBezTo>
                    <a:pt x="50939" y="86012"/>
                    <a:pt x="50472" y="85401"/>
                    <a:pt x="50139" y="84956"/>
                  </a:cubicBezTo>
                  <a:lnTo>
                    <a:pt x="4395" y="26136"/>
                  </a:lnTo>
                  <a:cubicBezTo>
                    <a:pt x="2988" y="24397"/>
                    <a:pt x="1906" y="22707"/>
                    <a:pt x="1149" y="21068"/>
                  </a:cubicBezTo>
                  <a:cubicBezTo>
                    <a:pt x="391" y="19428"/>
                    <a:pt x="8" y="17472"/>
                    <a:pt x="0" y="15199"/>
                  </a:cubicBezTo>
                  <a:cubicBezTo>
                    <a:pt x="11" y="12517"/>
                    <a:pt x="622" y="10086"/>
                    <a:pt x="1831" y="7905"/>
                  </a:cubicBezTo>
                  <a:cubicBezTo>
                    <a:pt x="3041" y="5724"/>
                    <a:pt x="4784" y="3892"/>
                    <a:pt x="7059" y="2411"/>
                  </a:cubicBezTo>
                  <a:cubicBezTo>
                    <a:pt x="8884" y="1262"/>
                    <a:pt x="10661" y="563"/>
                    <a:pt x="12388" y="313"/>
                  </a:cubicBezTo>
                  <a:cubicBezTo>
                    <a:pt x="14114" y="63"/>
                    <a:pt x="16026" y="-37"/>
                    <a:pt x="18121" y="1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Freeform: Shape 131"/>
            <p:cNvSpPr/>
            <p:nvPr/>
          </p:nvSpPr>
          <p:spPr>
            <a:xfrm>
              <a:off x="7942279" y="4783854"/>
              <a:ext cx="751668" cy="103735"/>
            </a:xfrm>
            <a:custGeom>
              <a:avLst/>
              <a:gdLst/>
              <a:ahLst/>
              <a:cxnLst/>
              <a:rect l="l" t="t" r="r" b="b"/>
              <a:pathLst>
                <a:path w="751668" h="103735">
                  <a:moveTo>
                    <a:pt x="692476" y="3"/>
                  </a:moveTo>
                  <a:lnTo>
                    <a:pt x="725397" y="3"/>
                  </a:lnTo>
                  <a:lnTo>
                    <a:pt x="725397" y="90415"/>
                  </a:lnTo>
                  <a:lnTo>
                    <a:pt x="738349" y="90415"/>
                  </a:lnTo>
                  <a:lnTo>
                    <a:pt x="738349" y="63472"/>
                  </a:lnTo>
                  <a:cubicBezTo>
                    <a:pt x="738318" y="61502"/>
                    <a:pt x="738812" y="59907"/>
                    <a:pt x="739830" y="58687"/>
                  </a:cubicBezTo>
                  <a:cubicBezTo>
                    <a:pt x="740849" y="57467"/>
                    <a:pt x="742575" y="56839"/>
                    <a:pt x="745008" y="56803"/>
                  </a:cubicBezTo>
                  <a:cubicBezTo>
                    <a:pt x="747441" y="56839"/>
                    <a:pt x="749167" y="57467"/>
                    <a:pt x="750185" y="58687"/>
                  </a:cubicBezTo>
                  <a:cubicBezTo>
                    <a:pt x="751204" y="59907"/>
                    <a:pt x="751698" y="61502"/>
                    <a:pt x="751667" y="63472"/>
                  </a:cubicBezTo>
                  <a:lnTo>
                    <a:pt x="751667" y="97074"/>
                  </a:lnTo>
                  <a:cubicBezTo>
                    <a:pt x="751606" y="99449"/>
                    <a:pt x="750929" y="101158"/>
                    <a:pt x="749636" y="102201"/>
                  </a:cubicBezTo>
                  <a:cubicBezTo>
                    <a:pt x="748343" y="103245"/>
                    <a:pt x="746800" y="103755"/>
                    <a:pt x="745008" y="103733"/>
                  </a:cubicBezTo>
                  <a:lnTo>
                    <a:pt x="692476" y="103733"/>
                  </a:lnTo>
                  <a:cubicBezTo>
                    <a:pt x="690682" y="103755"/>
                    <a:pt x="689137" y="103245"/>
                    <a:pt x="687842" y="102201"/>
                  </a:cubicBezTo>
                  <a:cubicBezTo>
                    <a:pt x="686548" y="101158"/>
                    <a:pt x="685870" y="99449"/>
                    <a:pt x="685809" y="97074"/>
                  </a:cubicBezTo>
                  <a:cubicBezTo>
                    <a:pt x="685870" y="94699"/>
                    <a:pt x="686548" y="92989"/>
                    <a:pt x="687842" y="91946"/>
                  </a:cubicBezTo>
                  <a:cubicBezTo>
                    <a:pt x="689137" y="90903"/>
                    <a:pt x="690682" y="90392"/>
                    <a:pt x="692476" y="90415"/>
                  </a:cubicBezTo>
                  <a:lnTo>
                    <a:pt x="712079" y="90415"/>
                  </a:lnTo>
                  <a:lnTo>
                    <a:pt x="712079" y="13322"/>
                  </a:lnTo>
                  <a:lnTo>
                    <a:pt x="692476" y="13322"/>
                  </a:lnTo>
                  <a:cubicBezTo>
                    <a:pt x="690682" y="13344"/>
                    <a:pt x="689137" y="12833"/>
                    <a:pt x="687842" y="11790"/>
                  </a:cubicBezTo>
                  <a:cubicBezTo>
                    <a:pt x="686548" y="10747"/>
                    <a:pt x="685870" y="9038"/>
                    <a:pt x="685809" y="6662"/>
                  </a:cubicBezTo>
                  <a:cubicBezTo>
                    <a:pt x="685870" y="4287"/>
                    <a:pt x="686548" y="2578"/>
                    <a:pt x="687842" y="1535"/>
                  </a:cubicBezTo>
                  <a:cubicBezTo>
                    <a:pt x="689137" y="492"/>
                    <a:pt x="690682" y="-19"/>
                    <a:pt x="692476" y="3"/>
                  </a:cubicBezTo>
                  <a:close/>
                  <a:moveTo>
                    <a:pt x="646130" y="3"/>
                  </a:moveTo>
                  <a:lnTo>
                    <a:pt x="668800" y="3"/>
                  </a:lnTo>
                  <a:cubicBezTo>
                    <a:pt x="670361" y="-36"/>
                    <a:pt x="671839" y="442"/>
                    <a:pt x="673233" y="1435"/>
                  </a:cubicBezTo>
                  <a:cubicBezTo>
                    <a:pt x="674628" y="2428"/>
                    <a:pt x="675373" y="4171"/>
                    <a:pt x="675467" y="6662"/>
                  </a:cubicBezTo>
                  <a:cubicBezTo>
                    <a:pt x="675381" y="9038"/>
                    <a:pt x="674653" y="10747"/>
                    <a:pt x="673283" y="11790"/>
                  </a:cubicBezTo>
                  <a:cubicBezTo>
                    <a:pt x="671914" y="12833"/>
                    <a:pt x="670419" y="13344"/>
                    <a:pt x="668800" y="13322"/>
                  </a:cubicBezTo>
                  <a:lnTo>
                    <a:pt x="646530" y="13322"/>
                  </a:lnTo>
                  <a:cubicBezTo>
                    <a:pt x="643797" y="13238"/>
                    <a:pt x="641863" y="13538"/>
                    <a:pt x="640729" y="14222"/>
                  </a:cubicBezTo>
                  <a:cubicBezTo>
                    <a:pt x="639596" y="14906"/>
                    <a:pt x="638463" y="16473"/>
                    <a:pt x="637329" y="18924"/>
                  </a:cubicBezTo>
                  <a:lnTo>
                    <a:pt x="625728" y="42132"/>
                  </a:lnTo>
                  <a:cubicBezTo>
                    <a:pt x="624852" y="43871"/>
                    <a:pt x="624169" y="45494"/>
                    <a:pt x="623677" y="47000"/>
                  </a:cubicBezTo>
                  <a:cubicBezTo>
                    <a:pt x="623186" y="48506"/>
                    <a:pt x="622936" y="50262"/>
                    <a:pt x="622927" y="52268"/>
                  </a:cubicBezTo>
                  <a:cubicBezTo>
                    <a:pt x="622944" y="54086"/>
                    <a:pt x="623211" y="55686"/>
                    <a:pt x="623727" y="57070"/>
                  </a:cubicBezTo>
                  <a:cubicBezTo>
                    <a:pt x="624244" y="58454"/>
                    <a:pt x="624911" y="59921"/>
                    <a:pt x="625728" y="61471"/>
                  </a:cubicBezTo>
                  <a:lnTo>
                    <a:pt x="637062" y="84546"/>
                  </a:lnTo>
                  <a:cubicBezTo>
                    <a:pt x="638271" y="87183"/>
                    <a:pt x="639521" y="88845"/>
                    <a:pt x="640813" y="89531"/>
                  </a:cubicBezTo>
                  <a:cubicBezTo>
                    <a:pt x="642105" y="90217"/>
                    <a:pt x="644188" y="90512"/>
                    <a:pt x="647064" y="90415"/>
                  </a:cubicBezTo>
                  <a:lnTo>
                    <a:pt x="668800" y="90415"/>
                  </a:lnTo>
                  <a:cubicBezTo>
                    <a:pt x="670361" y="90376"/>
                    <a:pt x="671839" y="90853"/>
                    <a:pt x="673233" y="91846"/>
                  </a:cubicBezTo>
                  <a:cubicBezTo>
                    <a:pt x="674628" y="92840"/>
                    <a:pt x="675373" y="94582"/>
                    <a:pt x="675467" y="97074"/>
                  </a:cubicBezTo>
                  <a:cubicBezTo>
                    <a:pt x="675381" y="99449"/>
                    <a:pt x="674653" y="101158"/>
                    <a:pt x="673283" y="102201"/>
                  </a:cubicBezTo>
                  <a:cubicBezTo>
                    <a:pt x="671914" y="103245"/>
                    <a:pt x="670419" y="103755"/>
                    <a:pt x="668800" y="103733"/>
                  </a:cubicBezTo>
                  <a:lnTo>
                    <a:pt x="645463" y="103733"/>
                  </a:lnTo>
                  <a:cubicBezTo>
                    <a:pt x="640521" y="103747"/>
                    <a:pt x="636471" y="102720"/>
                    <a:pt x="633312" y="100653"/>
                  </a:cubicBezTo>
                  <a:cubicBezTo>
                    <a:pt x="630153" y="98586"/>
                    <a:pt x="627536" y="95395"/>
                    <a:pt x="625461" y="91081"/>
                  </a:cubicBezTo>
                  <a:lnTo>
                    <a:pt x="613205" y="66273"/>
                  </a:lnTo>
                  <a:cubicBezTo>
                    <a:pt x="612064" y="64031"/>
                    <a:pt x="611182" y="61780"/>
                    <a:pt x="610558" y="59521"/>
                  </a:cubicBezTo>
                  <a:cubicBezTo>
                    <a:pt x="609933" y="57262"/>
                    <a:pt x="609617" y="54844"/>
                    <a:pt x="609609" y="52268"/>
                  </a:cubicBezTo>
                  <a:cubicBezTo>
                    <a:pt x="609598" y="49417"/>
                    <a:pt x="609886" y="46883"/>
                    <a:pt x="610475" y="44666"/>
                  </a:cubicBezTo>
                  <a:cubicBezTo>
                    <a:pt x="611063" y="42448"/>
                    <a:pt x="612017" y="40048"/>
                    <a:pt x="613338" y="37463"/>
                  </a:cubicBezTo>
                  <a:lnTo>
                    <a:pt x="625594" y="12789"/>
                  </a:lnTo>
                  <a:cubicBezTo>
                    <a:pt x="627792" y="8236"/>
                    <a:pt x="630498" y="4956"/>
                    <a:pt x="633712" y="2950"/>
                  </a:cubicBezTo>
                  <a:cubicBezTo>
                    <a:pt x="636926" y="944"/>
                    <a:pt x="641066" y="-38"/>
                    <a:pt x="646130" y="3"/>
                  </a:cubicBezTo>
                  <a:close/>
                  <a:moveTo>
                    <a:pt x="82877" y="3"/>
                  </a:moveTo>
                  <a:lnTo>
                    <a:pt x="115797" y="3"/>
                  </a:lnTo>
                  <a:lnTo>
                    <a:pt x="115797" y="90415"/>
                  </a:lnTo>
                  <a:lnTo>
                    <a:pt x="128749" y="90415"/>
                  </a:lnTo>
                  <a:lnTo>
                    <a:pt x="128749" y="63472"/>
                  </a:lnTo>
                  <a:cubicBezTo>
                    <a:pt x="128719" y="61502"/>
                    <a:pt x="129212" y="59907"/>
                    <a:pt x="130231" y="58687"/>
                  </a:cubicBezTo>
                  <a:cubicBezTo>
                    <a:pt x="131249" y="57467"/>
                    <a:pt x="132975" y="56839"/>
                    <a:pt x="135408" y="56803"/>
                  </a:cubicBezTo>
                  <a:cubicBezTo>
                    <a:pt x="137842" y="56839"/>
                    <a:pt x="139567" y="57467"/>
                    <a:pt x="140586" y="58687"/>
                  </a:cubicBezTo>
                  <a:cubicBezTo>
                    <a:pt x="141604" y="59907"/>
                    <a:pt x="142098" y="61502"/>
                    <a:pt x="142067" y="63472"/>
                  </a:cubicBezTo>
                  <a:lnTo>
                    <a:pt x="142067" y="97074"/>
                  </a:lnTo>
                  <a:cubicBezTo>
                    <a:pt x="142006" y="99449"/>
                    <a:pt x="141329" y="101158"/>
                    <a:pt x="140036" y="102201"/>
                  </a:cubicBezTo>
                  <a:cubicBezTo>
                    <a:pt x="138743" y="103245"/>
                    <a:pt x="137201" y="103755"/>
                    <a:pt x="135408" y="103733"/>
                  </a:cubicBezTo>
                  <a:lnTo>
                    <a:pt x="82877" y="103733"/>
                  </a:lnTo>
                  <a:cubicBezTo>
                    <a:pt x="81082" y="103755"/>
                    <a:pt x="79537" y="103245"/>
                    <a:pt x="78243" y="102201"/>
                  </a:cubicBezTo>
                  <a:cubicBezTo>
                    <a:pt x="76948" y="101158"/>
                    <a:pt x="76270" y="99449"/>
                    <a:pt x="76209" y="97074"/>
                  </a:cubicBezTo>
                  <a:cubicBezTo>
                    <a:pt x="76270" y="94699"/>
                    <a:pt x="76948" y="92989"/>
                    <a:pt x="78243" y="91946"/>
                  </a:cubicBezTo>
                  <a:cubicBezTo>
                    <a:pt x="79537" y="90903"/>
                    <a:pt x="81082" y="90392"/>
                    <a:pt x="82877" y="90415"/>
                  </a:cubicBezTo>
                  <a:lnTo>
                    <a:pt x="102479" y="90415"/>
                  </a:lnTo>
                  <a:lnTo>
                    <a:pt x="102479" y="13322"/>
                  </a:lnTo>
                  <a:lnTo>
                    <a:pt x="82877" y="13322"/>
                  </a:lnTo>
                  <a:cubicBezTo>
                    <a:pt x="81082" y="13344"/>
                    <a:pt x="79537" y="12833"/>
                    <a:pt x="78243" y="11790"/>
                  </a:cubicBezTo>
                  <a:cubicBezTo>
                    <a:pt x="76948" y="10747"/>
                    <a:pt x="76270" y="9038"/>
                    <a:pt x="76209" y="6662"/>
                  </a:cubicBezTo>
                  <a:cubicBezTo>
                    <a:pt x="76270" y="4287"/>
                    <a:pt x="76948" y="2578"/>
                    <a:pt x="78243" y="1535"/>
                  </a:cubicBezTo>
                  <a:cubicBezTo>
                    <a:pt x="79537" y="492"/>
                    <a:pt x="81082" y="-19"/>
                    <a:pt x="82877" y="3"/>
                  </a:cubicBezTo>
                  <a:close/>
                  <a:moveTo>
                    <a:pt x="6668" y="3"/>
                  </a:moveTo>
                  <a:cubicBezTo>
                    <a:pt x="9043" y="14"/>
                    <a:pt x="10753" y="592"/>
                    <a:pt x="11796" y="1737"/>
                  </a:cubicBezTo>
                  <a:cubicBezTo>
                    <a:pt x="12839" y="2881"/>
                    <a:pt x="13350" y="4526"/>
                    <a:pt x="13327" y="6671"/>
                  </a:cubicBezTo>
                  <a:lnTo>
                    <a:pt x="13327" y="81080"/>
                  </a:lnTo>
                  <a:cubicBezTo>
                    <a:pt x="13297" y="84736"/>
                    <a:pt x="13925" y="87225"/>
                    <a:pt x="15212" y="88548"/>
                  </a:cubicBezTo>
                  <a:cubicBezTo>
                    <a:pt x="16499" y="89870"/>
                    <a:pt x="18628" y="90492"/>
                    <a:pt x="21599" y="90415"/>
                  </a:cubicBezTo>
                  <a:lnTo>
                    <a:pt x="44278" y="90415"/>
                  </a:lnTo>
                  <a:cubicBezTo>
                    <a:pt x="47249" y="90492"/>
                    <a:pt x="49378" y="89870"/>
                    <a:pt x="50665" y="88548"/>
                  </a:cubicBezTo>
                  <a:cubicBezTo>
                    <a:pt x="51952" y="87225"/>
                    <a:pt x="52580" y="84736"/>
                    <a:pt x="52549" y="81080"/>
                  </a:cubicBezTo>
                  <a:lnTo>
                    <a:pt x="52549" y="6671"/>
                  </a:lnTo>
                  <a:cubicBezTo>
                    <a:pt x="52527" y="4526"/>
                    <a:pt x="53037" y="2881"/>
                    <a:pt x="54081" y="1737"/>
                  </a:cubicBezTo>
                  <a:cubicBezTo>
                    <a:pt x="55124" y="592"/>
                    <a:pt x="56833" y="14"/>
                    <a:pt x="59208" y="3"/>
                  </a:cubicBezTo>
                  <a:cubicBezTo>
                    <a:pt x="61583" y="14"/>
                    <a:pt x="63292" y="592"/>
                    <a:pt x="64336" y="1737"/>
                  </a:cubicBezTo>
                  <a:cubicBezTo>
                    <a:pt x="65379" y="2881"/>
                    <a:pt x="65890" y="4526"/>
                    <a:pt x="65867" y="6671"/>
                  </a:cubicBezTo>
                  <a:lnTo>
                    <a:pt x="65867" y="81080"/>
                  </a:lnTo>
                  <a:cubicBezTo>
                    <a:pt x="65931" y="84117"/>
                    <a:pt x="65637" y="86911"/>
                    <a:pt x="64985" y="89463"/>
                  </a:cubicBezTo>
                  <a:cubicBezTo>
                    <a:pt x="64333" y="92015"/>
                    <a:pt x="62940" y="94507"/>
                    <a:pt x="60806" y="96941"/>
                  </a:cubicBezTo>
                  <a:cubicBezTo>
                    <a:pt x="58495" y="99496"/>
                    <a:pt x="55992" y="101277"/>
                    <a:pt x="53295" y="102285"/>
                  </a:cubicBezTo>
                  <a:cubicBezTo>
                    <a:pt x="50599" y="103292"/>
                    <a:pt x="47594" y="103775"/>
                    <a:pt x="44278" y="103733"/>
                  </a:cubicBezTo>
                  <a:lnTo>
                    <a:pt x="21599" y="103733"/>
                  </a:lnTo>
                  <a:cubicBezTo>
                    <a:pt x="18283" y="103775"/>
                    <a:pt x="15277" y="103292"/>
                    <a:pt x="12581" y="102285"/>
                  </a:cubicBezTo>
                  <a:cubicBezTo>
                    <a:pt x="9885" y="101277"/>
                    <a:pt x="7381" y="99496"/>
                    <a:pt x="5070" y="96941"/>
                  </a:cubicBezTo>
                  <a:cubicBezTo>
                    <a:pt x="2936" y="94507"/>
                    <a:pt x="1544" y="92015"/>
                    <a:pt x="891" y="89463"/>
                  </a:cubicBezTo>
                  <a:cubicBezTo>
                    <a:pt x="239" y="86911"/>
                    <a:pt x="-55" y="84117"/>
                    <a:pt x="9" y="81080"/>
                  </a:cubicBezTo>
                  <a:lnTo>
                    <a:pt x="9" y="6671"/>
                  </a:lnTo>
                  <a:cubicBezTo>
                    <a:pt x="-13" y="4526"/>
                    <a:pt x="497" y="2881"/>
                    <a:pt x="1541" y="1737"/>
                  </a:cubicBezTo>
                  <a:cubicBezTo>
                    <a:pt x="2584" y="592"/>
                    <a:pt x="4293" y="14"/>
                    <a:pt x="6668"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Freeform: Shape 130"/>
            <p:cNvSpPr/>
            <p:nvPr/>
          </p:nvSpPr>
          <p:spPr>
            <a:xfrm rot="5400000">
              <a:off x="7106484" y="5381826"/>
              <a:ext cx="599260" cy="103866"/>
            </a:xfrm>
            <a:custGeom>
              <a:avLst/>
              <a:gdLst/>
              <a:ahLst/>
              <a:cxnLst/>
              <a:rect l="l" t="t" r="r" b="b"/>
              <a:pathLst>
                <a:path w="599260" h="103866">
                  <a:moveTo>
                    <a:pt x="533401" y="97074"/>
                  </a:moveTo>
                  <a:cubicBezTo>
                    <a:pt x="533462" y="94699"/>
                    <a:pt x="534140" y="92989"/>
                    <a:pt x="535434" y="91946"/>
                  </a:cubicBezTo>
                  <a:cubicBezTo>
                    <a:pt x="536729" y="90903"/>
                    <a:pt x="538273" y="90392"/>
                    <a:pt x="540068" y="90415"/>
                  </a:cubicBezTo>
                  <a:lnTo>
                    <a:pt x="559671" y="90415"/>
                  </a:lnTo>
                  <a:lnTo>
                    <a:pt x="559671" y="13322"/>
                  </a:lnTo>
                  <a:lnTo>
                    <a:pt x="540068" y="13322"/>
                  </a:lnTo>
                  <a:cubicBezTo>
                    <a:pt x="538273" y="13344"/>
                    <a:pt x="536729" y="12833"/>
                    <a:pt x="535434" y="11790"/>
                  </a:cubicBezTo>
                  <a:cubicBezTo>
                    <a:pt x="534140" y="10747"/>
                    <a:pt x="533462" y="9038"/>
                    <a:pt x="533401" y="6662"/>
                  </a:cubicBezTo>
                  <a:cubicBezTo>
                    <a:pt x="533462" y="4287"/>
                    <a:pt x="534140" y="2578"/>
                    <a:pt x="535434" y="1535"/>
                  </a:cubicBezTo>
                  <a:cubicBezTo>
                    <a:pt x="536729" y="492"/>
                    <a:pt x="538273" y="-19"/>
                    <a:pt x="540068" y="3"/>
                  </a:cubicBezTo>
                  <a:lnTo>
                    <a:pt x="572989" y="3"/>
                  </a:lnTo>
                  <a:lnTo>
                    <a:pt x="572989" y="90415"/>
                  </a:lnTo>
                  <a:lnTo>
                    <a:pt x="585941" y="90415"/>
                  </a:lnTo>
                  <a:lnTo>
                    <a:pt x="585941" y="63472"/>
                  </a:lnTo>
                  <a:cubicBezTo>
                    <a:pt x="585910" y="61502"/>
                    <a:pt x="586404" y="59907"/>
                    <a:pt x="587422" y="58687"/>
                  </a:cubicBezTo>
                  <a:cubicBezTo>
                    <a:pt x="588440" y="57467"/>
                    <a:pt x="590166" y="56839"/>
                    <a:pt x="592600" y="56803"/>
                  </a:cubicBezTo>
                  <a:cubicBezTo>
                    <a:pt x="595033" y="56839"/>
                    <a:pt x="596759" y="57467"/>
                    <a:pt x="597777" y="58687"/>
                  </a:cubicBezTo>
                  <a:cubicBezTo>
                    <a:pt x="598795" y="59907"/>
                    <a:pt x="599289" y="61502"/>
                    <a:pt x="599259" y="63472"/>
                  </a:cubicBezTo>
                  <a:lnTo>
                    <a:pt x="599259" y="97074"/>
                  </a:lnTo>
                  <a:cubicBezTo>
                    <a:pt x="599198" y="99449"/>
                    <a:pt x="598521" y="101158"/>
                    <a:pt x="597228" y="102201"/>
                  </a:cubicBezTo>
                  <a:cubicBezTo>
                    <a:pt x="595935" y="103245"/>
                    <a:pt x="594392" y="103755"/>
                    <a:pt x="592600" y="103733"/>
                  </a:cubicBezTo>
                  <a:lnTo>
                    <a:pt x="540068" y="103733"/>
                  </a:lnTo>
                  <a:cubicBezTo>
                    <a:pt x="538273" y="103755"/>
                    <a:pt x="536729" y="103245"/>
                    <a:pt x="535434" y="102201"/>
                  </a:cubicBezTo>
                  <a:cubicBezTo>
                    <a:pt x="534140" y="101158"/>
                    <a:pt x="533462" y="99449"/>
                    <a:pt x="533401" y="97074"/>
                  </a:cubicBezTo>
                  <a:close/>
                  <a:moveTo>
                    <a:pt x="470519" y="34141"/>
                  </a:moveTo>
                  <a:lnTo>
                    <a:pt x="500135" y="34141"/>
                  </a:lnTo>
                  <a:cubicBezTo>
                    <a:pt x="502170" y="34241"/>
                    <a:pt x="504238" y="33974"/>
                    <a:pt x="506339" y="33340"/>
                  </a:cubicBezTo>
                  <a:cubicBezTo>
                    <a:pt x="508440" y="32706"/>
                    <a:pt x="509574" y="31105"/>
                    <a:pt x="509741" y="28536"/>
                  </a:cubicBezTo>
                  <a:lnTo>
                    <a:pt x="509741" y="19327"/>
                  </a:lnTo>
                  <a:cubicBezTo>
                    <a:pt x="509596" y="16741"/>
                    <a:pt x="508518" y="15073"/>
                    <a:pt x="506505" y="14322"/>
                  </a:cubicBezTo>
                  <a:cubicBezTo>
                    <a:pt x="504493" y="13572"/>
                    <a:pt x="502414" y="13238"/>
                    <a:pt x="500269" y="13322"/>
                  </a:cubicBezTo>
                  <a:lnTo>
                    <a:pt x="470519" y="13322"/>
                  </a:lnTo>
                  <a:close/>
                  <a:moveTo>
                    <a:pt x="457201" y="97065"/>
                  </a:moveTo>
                  <a:lnTo>
                    <a:pt x="457201" y="3"/>
                  </a:lnTo>
                  <a:lnTo>
                    <a:pt x="502003" y="3"/>
                  </a:lnTo>
                  <a:cubicBezTo>
                    <a:pt x="507489" y="67"/>
                    <a:pt x="512315" y="1804"/>
                    <a:pt x="516481" y="5216"/>
                  </a:cubicBezTo>
                  <a:cubicBezTo>
                    <a:pt x="520647" y="8627"/>
                    <a:pt x="522840" y="13331"/>
                    <a:pt x="523059" y="19327"/>
                  </a:cubicBezTo>
                  <a:lnTo>
                    <a:pt x="523059" y="28536"/>
                  </a:lnTo>
                  <a:cubicBezTo>
                    <a:pt x="522848" y="34806"/>
                    <a:pt x="520672" y="39527"/>
                    <a:pt x="516531" y="42696"/>
                  </a:cubicBezTo>
                  <a:cubicBezTo>
                    <a:pt x="512390" y="45866"/>
                    <a:pt x="507547" y="47454"/>
                    <a:pt x="502003" y="47459"/>
                  </a:cubicBezTo>
                  <a:lnTo>
                    <a:pt x="489730" y="47459"/>
                  </a:lnTo>
                  <a:lnTo>
                    <a:pt x="519729" y="90398"/>
                  </a:lnTo>
                  <a:cubicBezTo>
                    <a:pt x="520509" y="91409"/>
                    <a:pt x="521247" y="92520"/>
                    <a:pt x="521943" y="93732"/>
                  </a:cubicBezTo>
                  <a:cubicBezTo>
                    <a:pt x="522640" y="94943"/>
                    <a:pt x="523012" y="96188"/>
                    <a:pt x="523059" y="97465"/>
                  </a:cubicBezTo>
                  <a:cubicBezTo>
                    <a:pt x="523009" y="99360"/>
                    <a:pt x="522343" y="100871"/>
                    <a:pt x="521061" y="101999"/>
                  </a:cubicBezTo>
                  <a:cubicBezTo>
                    <a:pt x="519779" y="103127"/>
                    <a:pt x="518181" y="103705"/>
                    <a:pt x="516266" y="103733"/>
                  </a:cubicBezTo>
                  <a:cubicBezTo>
                    <a:pt x="514949" y="103711"/>
                    <a:pt x="513822" y="103355"/>
                    <a:pt x="512887" y="102666"/>
                  </a:cubicBezTo>
                  <a:cubicBezTo>
                    <a:pt x="511952" y="101977"/>
                    <a:pt x="511125" y="101088"/>
                    <a:pt x="510406" y="99999"/>
                  </a:cubicBezTo>
                  <a:lnTo>
                    <a:pt x="473587" y="47459"/>
                  </a:lnTo>
                  <a:lnTo>
                    <a:pt x="470519" y="47459"/>
                  </a:lnTo>
                  <a:lnTo>
                    <a:pt x="470519" y="97065"/>
                  </a:lnTo>
                  <a:cubicBezTo>
                    <a:pt x="470541" y="99210"/>
                    <a:pt x="470031" y="100855"/>
                    <a:pt x="468987" y="101999"/>
                  </a:cubicBezTo>
                  <a:cubicBezTo>
                    <a:pt x="467944" y="103144"/>
                    <a:pt x="466235" y="103722"/>
                    <a:pt x="463860" y="103733"/>
                  </a:cubicBezTo>
                  <a:cubicBezTo>
                    <a:pt x="461485" y="103722"/>
                    <a:pt x="459775" y="103144"/>
                    <a:pt x="458732" y="101999"/>
                  </a:cubicBezTo>
                  <a:cubicBezTo>
                    <a:pt x="457689" y="100855"/>
                    <a:pt x="457178" y="99210"/>
                    <a:pt x="457201" y="97065"/>
                  </a:cubicBezTo>
                  <a:close/>
                  <a:moveTo>
                    <a:pt x="152401" y="52268"/>
                  </a:moveTo>
                  <a:cubicBezTo>
                    <a:pt x="152390" y="49417"/>
                    <a:pt x="152678" y="46883"/>
                    <a:pt x="153266" y="44666"/>
                  </a:cubicBezTo>
                  <a:cubicBezTo>
                    <a:pt x="153855" y="42448"/>
                    <a:pt x="154809" y="40048"/>
                    <a:pt x="156130" y="37463"/>
                  </a:cubicBezTo>
                  <a:lnTo>
                    <a:pt x="168386" y="12789"/>
                  </a:lnTo>
                  <a:cubicBezTo>
                    <a:pt x="170583" y="8236"/>
                    <a:pt x="173289" y="4956"/>
                    <a:pt x="176504" y="2950"/>
                  </a:cubicBezTo>
                  <a:cubicBezTo>
                    <a:pt x="179718" y="944"/>
                    <a:pt x="183857" y="-38"/>
                    <a:pt x="188922" y="3"/>
                  </a:cubicBezTo>
                  <a:lnTo>
                    <a:pt x="211591" y="3"/>
                  </a:lnTo>
                  <a:cubicBezTo>
                    <a:pt x="213153" y="-36"/>
                    <a:pt x="214631" y="442"/>
                    <a:pt x="216025" y="1435"/>
                  </a:cubicBezTo>
                  <a:cubicBezTo>
                    <a:pt x="217420" y="2428"/>
                    <a:pt x="218164" y="4171"/>
                    <a:pt x="218259" y="6662"/>
                  </a:cubicBezTo>
                  <a:cubicBezTo>
                    <a:pt x="218173" y="9038"/>
                    <a:pt x="217445" y="10747"/>
                    <a:pt x="216075" y="11790"/>
                  </a:cubicBezTo>
                  <a:cubicBezTo>
                    <a:pt x="214706" y="12833"/>
                    <a:pt x="213211" y="13344"/>
                    <a:pt x="211591" y="13322"/>
                  </a:cubicBezTo>
                  <a:lnTo>
                    <a:pt x="189322" y="13322"/>
                  </a:lnTo>
                  <a:cubicBezTo>
                    <a:pt x="186588" y="13238"/>
                    <a:pt x="184655" y="13538"/>
                    <a:pt x="183521" y="14222"/>
                  </a:cubicBezTo>
                  <a:cubicBezTo>
                    <a:pt x="182388" y="14906"/>
                    <a:pt x="181254" y="16473"/>
                    <a:pt x="180121" y="18924"/>
                  </a:cubicBezTo>
                  <a:lnTo>
                    <a:pt x="168519" y="42132"/>
                  </a:lnTo>
                  <a:cubicBezTo>
                    <a:pt x="167644" y="43871"/>
                    <a:pt x="166961" y="45494"/>
                    <a:pt x="166469" y="47000"/>
                  </a:cubicBezTo>
                  <a:cubicBezTo>
                    <a:pt x="165977" y="48506"/>
                    <a:pt x="165727" y="50262"/>
                    <a:pt x="165719" y="52268"/>
                  </a:cubicBezTo>
                  <a:cubicBezTo>
                    <a:pt x="165736" y="54086"/>
                    <a:pt x="166002" y="55686"/>
                    <a:pt x="166519" y="57070"/>
                  </a:cubicBezTo>
                  <a:cubicBezTo>
                    <a:pt x="167036" y="58454"/>
                    <a:pt x="167703" y="59921"/>
                    <a:pt x="168519" y="61471"/>
                  </a:cubicBezTo>
                  <a:lnTo>
                    <a:pt x="179854" y="84546"/>
                  </a:lnTo>
                  <a:cubicBezTo>
                    <a:pt x="181063" y="87183"/>
                    <a:pt x="182313" y="88845"/>
                    <a:pt x="183605" y="89531"/>
                  </a:cubicBezTo>
                  <a:cubicBezTo>
                    <a:pt x="184896" y="90217"/>
                    <a:pt x="186980" y="90512"/>
                    <a:pt x="189855" y="90415"/>
                  </a:cubicBezTo>
                  <a:lnTo>
                    <a:pt x="211591" y="90415"/>
                  </a:lnTo>
                  <a:cubicBezTo>
                    <a:pt x="213153" y="90376"/>
                    <a:pt x="214631" y="90853"/>
                    <a:pt x="216025" y="91846"/>
                  </a:cubicBezTo>
                  <a:cubicBezTo>
                    <a:pt x="217420" y="92840"/>
                    <a:pt x="218164" y="94582"/>
                    <a:pt x="218259" y="97074"/>
                  </a:cubicBezTo>
                  <a:cubicBezTo>
                    <a:pt x="218173" y="99449"/>
                    <a:pt x="217445" y="101158"/>
                    <a:pt x="216075" y="102201"/>
                  </a:cubicBezTo>
                  <a:cubicBezTo>
                    <a:pt x="214706" y="103245"/>
                    <a:pt x="213211" y="103755"/>
                    <a:pt x="211591" y="103733"/>
                  </a:cubicBezTo>
                  <a:lnTo>
                    <a:pt x="188255" y="103733"/>
                  </a:lnTo>
                  <a:cubicBezTo>
                    <a:pt x="183313" y="103747"/>
                    <a:pt x="179262" y="102720"/>
                    <a:pt x="176104" y="100653"/>
                  </a:cubicBezTo>
                  <a:cubicBezTo>
                    <a:pt x="172945" y="98586"/>
                    <a:pt x="170328" y="95395"/>
                    <a:pt x="168253" y="91081"/>
                  </a:cubicBezTo>
                  <a:lnTo>
                    <a:pt x="155997" y="66273"/>
                  </a:lnTo>
                  <a:cubicBezTo>
                    <a:pt x="154856" y="64031"/>
                    <a:pt x="153974" y="61780"/>
                    <a:pt x="153350" y="59521"/>
                  </a:cubicBezTo>
                  <a:cubicBezTo>
                    <a:pt x="152725" y="57262"/>
                    <a:pt x="152409" y="54844"/>
                    <a:pt x="152401" y="52268"/>
                  </a:cubicBezTo>
                  <a:close/>
                  <a:moveTo>
                    <a:pt x="76201" y="18122"/>
                  </a:moveTo>
                  <a:lnTo>
                    <a:pt x="76201" y="3"/>
                  </a:lnTo>
                  <a:lnTo>
                    <a:pt x="142059" y="3"/>
                  </a:lnTo>
                  <a:lnTo>
                    <a:pt x="142059" y="18122"/>
                  </a:lnTo>
                  <a:cubicBezTo>
                    <a:pt x="142081" y="20267"/>
                    <a:pt x="141571" y="21912"/>
                    <a:pt x="140527" y="23056"/>
                  </a:cubicBezTo>
                  <a:cubicBezTo>
                    <a:pt x="139484" y="24201"/>
                    <a:pt x="137775" y="24779"/>
                    <a:pt x="135400" y="24790"/>
                  </a:cubicBezTo>
                  <a:cubicBezTo>
                    <a:pt x="133025" y="24779"/>
                    <a:pt x="131315" y="24201"/>
                    <a:pt x="130272" y="23056"/>
                  </a:cubicBezTo>
                  <a:cubicBezTo>
                    <a:pt x="129229" y="21912"/>
                    <a:pt x="128718" y="20267"/>
                    <a:pt x="128741" y="18122"/>
                  </a:cubicBezTo>
                  <a:lnTo>
                    <a:pt x="128741" y="13322"/>
                  </a:lnTo>
                  <a:lnTo>
                    <a:pt x="115789" y="13322"/>
                  </a:lnTo>
                  <a:lnTo>
                    <a:pt x="115789" y="97065"/>
                  </a:lnTo>
                  <a:cubicBezTo>
                    <a:pt x="115811" y="99210"/>
                    <a:pt x="115301" y="100855"/>
                    <a:pt x="114257" y="101999"/>
                  </a:cubicBezTo>
                  <a:cubicBezTo>
                    <a:pt x="113214" y="103144"/>
                    <a:pt x="111505" y="103722"/>
                    <a:pt x="109130" y="103733"/>
                  </a:cubicBezTo>
                  <a:cubicBezTo>
                    <a:pt x="106755" y="103722"/>
                    <a:pt x="105045" y="103144"/>
                    <a:pt x="104002" y="101999"/>
                  </a:cubicBezTo>
                  <a:cubicBezTo>
                    <a:pt x="102959" y="100855"/>
                    <a:pt x="102448" y="99210"/>
                    <a:pt x="102471" y="97065"/>
                  </a:cubicBezTo>
                  <a:lnTo>
                    <a:pt x="102471" y="13322"/>
                  </a:lnTo>
                  <a:lnTo>
                    <a:pt x="89519" y="13322"/>
                  </a:lnTo>
                  <a:lnTo>
                    <a:pt x="89519" y="18122"/>
                  </a:lnTo>
                  <a:cubicBezTo>
                    <a:pt x="89541" y="20267"/>
                    <a:pt x="89031" y="21912"/>
                    <a:pt x="87987" y="23056"/>
                  </a:cubicBezTo>
                  <a:cubicBezTo>
                    <a:pt x="86944" y="24201"/>
                    <a:pt x="85235" y="24779"/>
                    <a:pt x="82860" y="24790"/>
                  </a:cubicBezTo>
                  <a:cubicBezTo>
                    <a:pt x="80485" y="24779"/>
                    <a:pt x="78776" y="24201"/>
                    <a:pt x="77732" y="23056"/>
                  </a:cubicBezTo>
                  <a:cubicBezTo>
                    <a:pt x="76689" y="21912"/>
                    <a:pt x="76178" y="20267"/>
                    <a:pt x="76201" y="18122"/>
                  </a:cubicBezTo>
                  <a:close/>
                  <a:moveTo>
                    <a:pt x="1" y="97067"/>
                  </a:moveTo>
                  <a:lnTo>
                    <a:pt x="1" y="3"/>
                  </a:lnTo>
                  <a:lnTo>
                    <a:pt x="17588" y="3"/>
                  </a:lnTo>
                  <a:lnTo>
                    <a:pt x="52407" y="80934"/>
                  </a:lnTo>
                  <a:lnTo>
                    <a:pt x="52541" y="80934"/>
                  </a:lnTo>
                  <a:lnTo>
                    <a:pt x="52674" y="6804"/>
                  </a:lnTo>
                  <a:cubicBezTo>
                    <a:pt x="52652" y="4659"/>
                    <a:pt x="53162" y="3015"/>
                    <a:pt x="54205" y="1871"/>
                  </a:cubicBezTo>
                  <a:cubicBezTo>
                    <a:pt x="55249" y="726"/>
                    <a:pt x="56958" y="148"/>
                    <a:pt x="59333" y="137"/>
                  </a:cubicBezTo>
                  <a:cubicBezTo>
                    <a:pt x="61708" y="148"/>
                    <a:pt x="63417" y="726"/>
                    <a:pt x="64461" y="1871"/>
                  </a:cubicBezTo>
                  <a:cubicBezTo>
                    <a:pt x="65504" y="3015"/>
                    <a:pt x="66014" y="4659"/>
                    <a:pt x="65992" y="6804"/>
                  </a:cubicBezTo>
                  <a:lnTo>
                    <a:pt x="65992" y="103866"/>
                  </a:lnTo>
                  <a:lnTo>
                    <a:pt x="48405" y="103866"/>
                  </a:lnTo>
                  <a:lnTo>
                    <a:pt x="13586" y="23870"/>
                  </a:lnTo>
                  <a:lnTo>
                    <a:pt x="13586" y="23736"/>
                  </a:lnTo>
                  <a:lnTo>
                    <a:pt x="13319" y="23736"/>
                  </a:lnTo>
                  <a:lnTo>
                    <a:pt x="13319" y="97067"/>
                  </a:lnTo>
                  <a:cubicBezTo>
                    <a:pt x="13341" y="99211"/>
                    <a:pt x="12831" y="100855"/>
                    <a:pt x="11787" y="102000"/>
                  </a:cubicBezTo>
                  <a:cubicBezTo>
                    <a:pt x="10744" y="103144"/>
                    <a:pt x="9035" y="103722"/>
                    <a:pt x="6660" y="103733"/>
                  </a:cubicBezTo>
                  <a:cubicBezTo>
                    <a:pt x="4285" y="103722"/>
                    <a:pt x="2576" y="103144"/>
                    <a:pt x="1532" y="102000"/>
                  </a:cubicBezTo>
                  <a:cubicBezTo>
                    <a:pt x="489" y="100855"/>
                    <a:pt x="-22" y="99211"/>
                    <a:pt x="1" y="9706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9" name="Group 158"/>
          <p:cNvGrpSpPr/>
          <p:nvPr/>
        </p:nvGrpSpPr>
        <p:grpSpPr>
          <a:xfrm>
            <a:off x="6438721" y="3603173"/>
            <a:ext cx="2793371" cy="2264228"/>
            <a:chOff x="6438721" y="3603173"/>
            <a:chExt cx="2793371" cy="2264228"/>
          </a:xfrm>
        </p:grpSpPr>
        <p:sp>
          <p:nvSpPr>
            <p:cNvPr id="136" name="Freeform: Shape 135"/>
            <p:cNvSpPr/>
            <p:nvPr/>
          </p:nvSpPr>
          <p:spPr>
            <a:xfrm>
              <a:off x="6438721" y="36031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Freeform: Shape 136"/>
            <p:cNvSpPr/>
            <p:nvPr/>
          </p:nvSpPr>
          <p:spPr>
            <a:xfrm>
              <a:off x="7424060" y="4279104"/>
              <a:ext cx="836190" cy="239508"/>
            </a:xfrm>
            <a:custGeom>
              <a:avLst/>
              <a:gdLst>
                <a:gd name="connsiteX0" fmla="*/ 17805 w 836190"/>
                <a:gd name="connsiteY0" fmla="*/ 1 h 239508"/>
                <a:gd name="connsiteX1" fmla="*/ 89021 w 836190"/>
                <a:gd name="connsiteY1" fmla="*/ 1 h 239508"/>
                <a:gd name="connsiteX2" fmla="*/ 106826 w 836190"/>
                <a:gd name="connsiteY2" fmla="*/ 17806 h 239508"/>
                <a:gd name="connsiteX3" fmla="*/ 106826 w 836190"/>
                <a:gd name="connsiteY3" fmla="*/ 221703 h 239508"/>
                <a:gd name="connsiteX4" fmla="*/ 89021 w 836190"/>
                <a:gd name="connsiteY4" fmla="*/ 239508 h 239508"/>
                <a:gd name="connsiteX5" fmla="*/ 17805 w 836190"/>
                <a:gd name="connsiteY5" fmla="*/ 239508 h 239508"/>
                <a:gd name="connsiteX6" fmla="*/ 0 w 836190"/>
                <a:gd name="connsiteY6" fmla="*/ 221703 h 239508"/>
                <a:gd name="connsiteX7" fmla="*/ 0 w 836190"/>
                <a:gd name="connsiteY7" fmla="*/ 17806 h 239508"/>
                <a:gd name="connsiteX8" fmla="*/ 17805 w 836190"/>
                <a:gd name="connsiteY8" fmla="*/ 1 h 239508"/>
                <a:gd name="connsiteX9" fmla="*/ 747169 w 836190"/>
                <a:gd name="connsiteY9" fmla="*/ 0 h 239508"/>
                <a:gd name="connsiteX10" fmla="*/ 818385 w 836190"/>
                <a:gd name="connsiteY10" fmla="*/ 0 h 239508"/>
                <a:gd name="connsiteX11" fmla="*/ 836190 w 836190"/>
                <a:gd name="connsiteY11" fmla="*/ 17805 h 239508"/>
                <a:gd name="connsiteX12" fmla="*/ 836190 w 836190"/>
                <a:gd name="connsiteY12" fmla="*/ 221702 h 239508"/>
                <a:gd name="connsiteX13" fmla="*/ 818385 w 836190"/>
                <a:gd name="connsiteY13" fmla="*/ 239507 h 239508"/>
                <a:gd name="connsiteX14" fmla="*/ 747169 w 836190"/>
                <a:gd name="connsiteY14" fmla="*/ 239507 h 239508"/>
                <a:gd name="connsiteX15" fmla="*/ 729364 w 836190"/>
                <a:gd name="connsiteY15" fmla="*/ 221702 h 239508"/>
                <a:gd name="connsiteX16" fmla="*/ 729364 w 836190"/>
                <a:gd name="connsiteY16" fmla="*/ 17805 h 239508"/>
                <a:gd name="connsiteX17" fmla="*/ 747169 w 836190"/>
                <a:gd name="connsiteY17" fmla="*/ 0 h 239508"/>
                <a:gd name="connsiteX18" fmla="*/ 504047 w 836190"/>
                <a:gd name="connsiteY18" fmla="*/ 0 h 239508"/>
                <a:gd name="connsiteX19" fmla="*/ 575263 w 836190"/>
                <a:gd name="connsiteY19" fmla="*/ 0 h 239508"/>
                <a:gd name="connsiteX20" fmla="*/ 593068 w 836190"/>
                <a:gd name="connsiteY20" fmla="*/ 17805 h 239508"/>
                <a:gd name="connsiteX21" fmla="*/ 593068 w 836190"/>
                <a:gd name="connsiteY21" fmla="*/ 221702 h 239508"/>
                <a:gd name="connsiteX22" fmla="*/ 575263 w 836190"/>
                <a:gd name="connsiteY22" fmla="*/ 239507 h 239508"/>
                <a:gd name="connsiteX23" fmla="*/ 504047 w 836190"/>
                <a:gd name="connsiteY23" fmla="*/ 239507 h 239508"/>
                <a:gd name="connsiteX24" fmla="*/ 486242 w 836190"/>
                <a:gd name="connsiteY24" fmla="*/ 221702 h 239508"/>
                <a:gd name="connsiteX25" fmla="*/ 486242 w 836190"/>
                <a:gd name="connsiteY25" fmla="*/ 17805 h 239508"/>
                <a:gd name="connsiteX26" fmla="*/ 504047 w 836190"/>
                <a:gd name="connsiteY26" fmla="*/ 0 h 239508"/>
                <a:gd name="connsiteX27" fmla="*/ 260926 w 836190"/>
                <a:gd name="connsiteY27" fmla="*/ 0 h 239508"/>
                <a:gd name="connsiteX28" fmla="*/ 332142 w 836190"/>
                <a:gd name="connsiteY28" fmla="*/ 0 h 239508"/>
                <a:gd name="connsiteX29" fmla="*/ 349947 w 836190"/>
                <a:gd name="connsiteY29" fmla="*/ 17805 h 239508"/>
                <a:gd name="connsiteX30" fmla="*/ 349947 w 836190"/>
                <a:gd name="connsiteY30" fmla="*/ 221702 h 239508"/>
                <a:gd name="connsiteX31" fmla="*/ 332142 w 836190"/>
                <a:gd name="connsiteY31" fmla="*/ 239507 h 239508"/>
                <a:gd name="connsiteX32" fmla="*/ 260926 w 836190"/>
                <a:gd name="connsiteY32" fmla="*/ 239507 h 239508"/>
                <a:gd name="connsiteX33" fmla="*/ 243121 w 836190"/>
                <a:gd name="connsiteY33" fmla="*/ 221702 h 239508"/>
                <a:gd name="connsiteX34" fmla="*/ 243121 w 836190"/>
                <a:gd name="connsiteY34" fmla="*/ 17805 h 239508"/>
                <a:gd name="connsiteX35" fmla="*/ 260926 w 836190"/>
                <a:gd name="connsiteY35" fmla="*/ 0 h 23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36190" h="239508">
                  <a:moveTo>
                    <a:pt x="17805" y="1"/>
                  </a:moveTo>
                  <a:lnTo>
                    <a:pt x="89021" y="1"/>
                  </a:lnTo>
                  <a:cubicBezTo>
                    <a:pt x="98854" y="1"/>
                    <a:pt x="106826" y="7973"/>
                    <a:pt x="106826" y="17806"/>
                  </a:cubicBezTo>
                  <a:lnTo>
                    <a:pt x="106826" y="221703"/>
                  </a:lnTo>
                  <a:cubicBezTo>
                    <a:pt x="106826" y="231536"/>
                    <a:pt x="98854" y="239508"/>
                    <a:pt x="89021" y="239508"/>
                  </a:cubicBezTo>
                  <a:lnTo>
                    <a:pt x="17805" y="239508"/>
                  </a:lnTo>
                  <a:cubicBezTo>
                    <a:pt x="7972" y="239508"/>
                    <a:pt x="0" y="231536"/>
                    <a:pt x="0" y="221703"/>
                  </a:cubicBezTo>
                  <a:lnTo>
                    <a:pt x="0" y="17806"/>
                  </a:lnTo>
                  <a:cubicBezTo>
                    <a:pt x="0" y="7973"/>
                    <a:pt x="7972" y="1"/>
                    <a:pt x="17805" y="1"/>
                  </a:cubicBezTo>
                  <a:close/>
                  <a:moveTo>
                    <a:pt x="747169" y="0"/>
                  </a:moveTo>
                  <a:lnTo>
                    <a:pt x="818385" y="0"/>
                  </a:lnTo>
                  <a:cubicBezTo>
                    <a:pt x="828218" y="0"/>
                    <a:pt x="836190" y="7972"/>
                    <a:pt x="836190" y="17805"/>
                  </a:cubicBezTo>
                  <a:lnTo>
                    <a:pt x="836190" y="221702"/>
                  </a:lnTo>
                  <a:cubicBezTo>
                    <a:pt x="836190" y="231535"/>
                    <a:pt x="828218" y="239507"/>
                    <a:pt x="818385" y="239507"/>
                  </a:cubicBezTo>
                  <a:lnTo>
                    <a:pt x="747169" y="239507"/>
                  </a:lnTo>
                  <a:cubicBezTo>
                    <a:pt x="737336" y="239507"/>
                    <a:pt x="729364" y="231535"/>
                    <a:pt x="729364" y="221702"/>
                  </a:cubicBezTo>
                  <a:lnTo>
                    <a:pt x="729364" y="17805"/>
                  </a:lnTo>
                  <a:cubicBezTo>
                    <a:pt x="729364" y="7972"/>
                    <a:pt x="737336" y="0"/>
                    <a:pt x="747169" y="0"/>
                  </a:cubicBezTo>
                  <a:close/>
                  <a:moveTo>
                    <a:pt x="504047" y="0"/>
                  </a:moveTo>
                  <a:lnTo>
                    <a:pt x="575263" y="0"/>
                  </a:lnTo>
                  <a:cubicBezTo>
                    <a:pt x="585096" y="0"/>
                    <a:pt x="593068" y="7972"/>
                    <a:pt x="593068" y="17805"/>
                  </a:cubicBezTo>
                  <a:lnTo>
                    <a:pt x="593068" y="221702"/>
                  </a:lnTo>
                  <a:cubicBezTo>
                    <a:pt x="593068" y="231535"/>
                    <a:pt x="585096" y="239507"/>
                    <a:pt x="575263" y="239507"/>
                  </a:cubicBezTo>
                  <a:lnTo>
                    <a:pt x="504047" y="239507"/>
                  </a:lnTo>
                  <a:cubicBezTo>
                    <a:pt x="494214" y="239507"/>
                    <a:pt x="486242" y="231535"/>
                    <a:pt x="486242" y="221702"/>
                  </a:cubicBezTo>
                  <a:lnTo>
                    <a:pt x="486242" y="17805"/>
                  </a:lnTo>
                  <a:cubicBezTo>
                    <a:pt x="486242" y="7972"/>
                    <a:pt x="494214" y="0"/>
                    <a:pt x="504047" y="0"/>
                  </a:cubicBezTo>
                  <a:close/>
                  <a:moveTo>
                    <a:pt x="260926" y="0"/>
                  </a:moveTo>
                  <a:lnTo>
                    <a:pt x="332142" y="0"/>
                  </a:lnTo>
                  <a:cubicBezTo>
                    <a:pt x="341975" y="0"/>
                    <a:pt x="349947" y="7972"/>
                    <a:pt x="349947" y="17805"/>
                  </a:cubicBezTo>
                  <a:lnTo>
                    <a:pt x="349947" y="221702"/>
                  </a:lnTo>
                  <a:cubicBezTo>
                    <a:pt x="349947" y="231535"/>
                    <a:pt x="341975" y="239507"/>
                    <a:pt x="332142" y="239507"/>
                  </a:cubicBezTo>
                  <a:lnTo>
                    <a:pt x="260926" y="239507"/>
                  </a:lnTo>
                  <a:cubicBezTo>
                    <a:pt x="251093" y="239507"/>
                    <a:pt x="243121" y="231535"/>
                    <a:pt x="243121" y="221702"/>
                  </a:cubicBezTo>
                  <a:lnTo>
                    <a:pt x="243121" y="17805"/>
                  </a:lnTo>
                  <a:cubicBezTo>
                    <a:pt x="243121" y="7972"/>
                    <a:pt x="251093" y="0"/>
                    <a:pt x="260926"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137"/>
            <p:cNvSpPr/>
            <p:nvPr/>
          </p:nvSpPr>
          <p:spPr>
            <a:xfrm rot="5400000">
              <a:off x="7499896" y="3418008"/>
              <a:ext cx="671008" cy="1254240"/>
            </a:xfrm>
            <a:custGeom>
              <a:avLst/>
              <a:gdLst>
                <a:gd name="connsiteX0" fmla="*/ 0 w 431444"/>
                <a:gd name="connsiteY0" fmla="*/ 0 h 806450"/>
                <a:gd name="connsiteX1" fmla="*/ 51308 w 431444"/>
                <a:gd name="connsiteY1" fmla="*/ 0 h 806450"/>
                <a:gd name="connsiteX2" fmla="*/ 380136 w 431444"/>
                <a:gd name="connsiteY2" fmla="*/ 0 h 806450"/>
                <a:gd name="connsiteX3" fmla="*/ 431444 w 431444"/>
                <a:gd name="connsiteY3" fmla="*/ 0 h 806450"/>
                <a:gd name="connsiteX4" fmla="*/ 431444 w 431444"/>
                <a:gd name="connsiteY4" fmla="*/ 152399 h 806450"/>
                <a:gd name="connsiteX5" fmla="*/ 380136 w 431444"/>
                <a:gd name="connsiteY5" fmla="*/ 152399 h 806450"/>
                <a:gd name="connsiteX6" fmla="*/ 380136 w 431444"/>
                <a:gd name="connsiteY6" fmla="*/ 260349 h 806450"/>
                <a:gd name="connsiteX7" fmla="*/ 431444 w 431444"/>
                <a:gd name="connsiteY7" fmla="*/ 260349 h 806450"/>
                <a:gd name="connsiteX8" fmla="*/ 431444 w 431444"/>
                <a:gd name="connsiteY8" fmla="*/ 535636 h 806450"/>
                <a:gd name="connsiteX9" fmla="*/ 380136 w 431444"/>
                <a:gd name="connsiteY9" fmla="*/ 535636 h 806450"/>
                <a:gd name="connsiteX10" fmla="*/ 380136 w 431444"/>
                <a:gd name="connsiteY10" fmla="*/ 649549 h 806450"/>
                <a:gd name="connsiteX11" fmla="*/ 431444 w 431444"/>
                <a:gd name="connsiteY11" fmla="*/ 649549 h 806450"/>
                <a:gd name="connsiteX12" fmla="*/ 431444 w 431444"/>
                <a:gd name="connsiteY12" fmla="*/ 801948 h 806450"/>
                <a:gd name="connsiteX13" fmla="*/ 380136 w 431444"/>
                <a:gd name="connsiteY13" fmla="*/ 801948 h 806450"/>
                <a:gd name="connsiteX14" fmla="*/ 380136 w 431444"/>
                <a:gd name="connsiteY14" fmla="*/ 806450 h 806450"/>
                <a:gd name="connsiteX15" fmla="*/ 0 w 431444"/>
                <a:gd name="connsiteY15" fmla="*/ 8064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1444" h="806450">
                  <a:moveTo>
                    <a:pt x="0" y="0"/>
                  </a:moveTo>
                  <a:lnTo>
                    <a:pt x="51308" y="0"/>
                  </a:lnTo>
                  <a:lnTo>
                    <a:pt x="380136" y="0"/>
                  </a:lnTo>
                  <a:lnTo>
                    <a:pt x="431444" y="0"/>
                  </a:lnTo>
                  <a:lnTo>
                    <a:pt x="431444" y="152399"/>
                  </a:lnTo>
                  <a:lnTo>
                    <a:pt x="380136" y="152399"/>
                  </a:lnTo>
                  <a:lnTo>
                    <a:pt x="380136" y="260349"/>
                  </a:lnTo>
                  <a:lnTo>
                    <a:pt x="431444" y="260349"/>
                  </a:lnTo>
                  <a:lnTo>
                    <a:pt x="431444" y="535636"/>
                  </a:lnTo>
                  <a:lnTo>
                    <a:pt x="380136" y="535636"/>
                  </a:lnTo>
                  <a:lnTo>
                    <a:pt x="380136" y="649549"/>
                  </a:lnTo>
                  <a:lnTo>
                    <a:pt x="431444" y="649549"/>
                  </a:lnTo>
                  <a:lnTo>
                    <a:pt x="431444" y="801948"/>
                  </a:lnTo>
                  <a:lnTo>
                    <a:pt x="380136" y="801948"/>
                  </a:lnTo>
                  <a:lnTo>
                    <a:pt x="380136" y="806450"/>
                  </a:lnTo>
                  <a:lnTo>
                    <a:pt x="0" y="8064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8" name="Group 127"/>
            <p:cNvGrpSpPr/>
            <p:nvPr/>
          </p:nvGrpSpPr>
          <p:grpSpPr>
            <a:xfrm rot="16200000">
              <a:off x="6934979" y="4009865"/>
              <a:ext cx="112367" cy="336549"/>
              <a:chOff x="7006010" y="4041697"/>
              <a:chExt cx="112367" cy="336549"/>
            </a:xfrm>
          </p:grpSpPr>
          <p:sp>
            <p:nvSpPr>
              <p:cNvPr id="143" name="Rectangle 142"/>
              <p:cNvSpPr/>
              <p:nvPr/>
            </p:nvSpPr>
            <p:spPr>
              <a:xfrm>
                <a:off x="7006010" y="4041697"/>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p:cNvSpPr/>
              <p:nvPr/>
            </p:nvSpPr>
            <p:spPr>
              <a:xfrm>
                <a:off x="7006010" y="4154064"/>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2" name="Freeform: Shape 151"/>
            <p:cNvSpPr/>
            <p:nvPr/>
          </p:nvSpPr>
          <p:spPr>
            <a:xfrm>
              <a:off x="6920132" y="3975300"/>
              <a:ext cx="142060" cy="103731"/>
            </a:xfrm>
            <a:custGeom>
              <a:avLst/>
              <a:gdLst>
                <a:gd name="connsiteX0" fmla="*/ 76201 w 142060"/>
                <a:gd name="connsiteY0" fmla="*/ 97072 h 103731"/>
                <a:gd name="connsiteX1" fmla="*/ 78234 w 142060"/>
                <a:gd name="connsiteY1" fmla="*/ 91944 h 103731"/>
                <a:gd name="connsiteX2" fmla="*/ 82868 w 142060"/>
                <a:gd name="connsiteY2" fmla="*/ 90413 h 103731"/>
                <a:gd name="connsiteX3" fmla="*/ 102471 w 142060"/>
                <a:gd name="connsiteY3" fmla="*/ 90413 h 103731"/>
                <a:gd name="connsiteX4" fmla="*/ 102471 w 142060"/>
                <a:gd name="connsiteY4" fmla="*/ 13320 h 103731"/>
                <a:gd name="connsiteX5" fmla="*/ 82868 w 142060"/>
                <a:gd name="connsiteY5" fmla="*/ 13320 h 103731"/>
                <a:gd name="connsiteX6" fmla="*/ 78234 w 142060"/>
                <a:gd name="connsiteY6" fmla="*/ 11788 h 103731"/>
                <a:gd name="connsiteX7" fmla="*/ 76201 w 142060"/>
                <a:gd name="connsiteY7" fmla="*/ 6660 h 103731"/>
                <a:gd name="connsiteX8" fmla="*/ 78234 w 142060"/>
                <a:gd name="connsiteY8" fmla="*/ 1533 h 103731"/>
                <a:gd name="connsiteX9" fmla="*/ 82868 w 142060"/>
                <a:gd name="connsiteY9" fmla="*/ 1 h 103731"/>
                <a:gd name="connsiteX10" fmla="*/ 115789 w 142060"/>
                <a:gd name="connsiteY10" fmla="*/ 1 h 103731"/>
                <a:gd name="connsiteX11" fmla="*/ 115789 w 142060"/>
                <a:gd name="connsiteY11" fmla="*/ 90413 h 103731"/>
                <a:gd name="connsiteX12" fmla="*/ 128741 w 142060"/>
                <a:gd name="connsiteY12" fmla="*/ 90413 h 103731"/>
                <a:gd name="connsiteX13" fmla="*/ 128741 w 142060"/>
                <a:gd name="connsiteY13" fmla="*/ 63470 h 103731"/>
                <a:gd name="connsiteX14" fmla="*/ 130222 w 142060"/>
                <a:gd name="connsiteY14" fmla="*/ 58685 h 103731"/>
                <a:gd name="connsiteX15" fmla="*/ 135400 w 142060"/>
                <a:gd name="connsiteY15" fmla="*/ 56801 h 103731"/>
                <a:gd name="connsiteX16" fmla="*/ 140577 w 142060"/>
                <a:gd name="connsiteY16" fmla="*/ 58685 h 103731"/>
                <a:gd name="connsiteX17" fmla="*/ 142059 w 142060"/>
                <a:gd name="connsiteY17" fmla="*/ 63470 h 103731"/>
                <a:gd name="connsiteX18" fmla="*/ 142059 w 142060"/>
                <a:gd name="connsiteY18" fmla="*/ 97072 h 103731"/>
                <a:gd name="connsiteX19" fmla="*/ 140028 w 142060"/>
                <a:gd name="connsiteY19" fmla="*/ 102199 h 103731"/>
                <a:gd name="connsiteX20" fmla="*/ 135400 w 142060"/>
                <a:gd name="connsiteY20" fmla="*/ 103731 h 103731"/>
                <a:gd name="connsiteX21" fmla="*/ 82868 w 142060"/>
                <a:gd name="connsiteY21" fmla="*/ 103731 h 103731"/>
                <a:gd name="connsiteX22" fmla="*/ 78234 w 142060"/>
                <a:gd name="connsiteY22" fmla="*/ 102199 h 103731"/>
                <a:gd name="connsiteX23" fmla="*/ 76201 w 142060"/>
                <a:gd name="connsiteY23" fmla="*/ 97072 h 103731"/>
                <a:gd name="connsiteX24" fmla="*/ 13319 w 142060"/>
                <a:gd name="connsiteY24" fmla="*/ 34139 h 103731"/>
                <a:gd name="connsiteX25" fmla="*/ 42935 w 142060"/>
                <a:gd name="connsiteY25" fmla="*/ 34139 h 103731"/>
                <a:gd name="connsiteX26" fmla="*/ 49139 w 142060"/>
                <a:gd name="connsiteY26" fmla="*/ 33338 h 103731"/>
                <a:gd name="connsiteX27" fmla="*/ 52541 w 142060"/>
                <a:gd name="connsiteY27" fmla="*/ 28534 h 103731"/>
                <a:gd name="connsiteX28" fmla="*/ 52541 w 142060"/>
                <a:gd name="connsiteY28" fmla="*/ 19325 h 103731"/>
                <a:gd name="connsiteX29" fmla="*/ 49305 w 142060"/>
                <a:gd name="connsiteY29" fmla="*/ 14320 h 103731"/>
                <a:gd name="connsiteX30" fmla="*/ 43069 w 142060"/>
                <a:gd name="connsiteY30" fmla="*/ 13320 h 103731"/>
                <a:gd name="connsiteX31" fmla="*/ 13319 w 142060"/>
                <a:gd name="connsiteY31" fmla="*/ 13320 h 103731"/>
                <a:gd name="connsiteX32" fmla="*/ 1 w 142060"/>
                <a:gd name="connsiteY32" fmla="*/ 97063 h 103731"/>
                <a:gd name="connsiteX33" fmla="*/ 1 w 142060"/>
                <a:gd name="connsiteY33" fmla="*/ 1 h 103731"/>
                <a:gd name="connsiteX34" fmla="*/ 44803 w 142060"/>
                <a:gd name="connsiteY34" fmla="*/ 1 h 103731"/>
                <a:gd name="connsiteX35" fmla="*/ 59281 w 142060"/>
                <a:gd name="connsiteY35" fmla="*/ 5214 h 103731"/>
                <a:gd name="connsiteX36" fmla="*/ 65859 w 142060"/>
                <a:gd name="connsiteY36" fmla="*/ 19325 h 103731"/>
                <a:gd name="connsiteX37" fmla="*/ 65859 w 142060"/>
                <a:gd name="connsiteY37" fmla="*/ 28534 h 103731"/>
                <a:gd name="connsiteX38" fmla="*/ 59331 w 142060"/>
                <a:gd name="connsiteY38" fmla="*/ 42694 h 103731"/>
                <a:gd name="connsiteX39" fmla="*/ 44803 w 142060"/>
                <a:gd name="connsiteY39" fmla="*/ 47457 h 103731"/>
                <a:gd name="connsiteX40" fmla="*/ 32530 w 142060"/>
                <a:gd name="connsiteY40" fmla="*/ 47457 h 103731"/>
                <a:gd name="connsiteX41" fmla="*/ 62529 w 142060"/>
                <a:gd name="connsiteY41" fmla="*/ 90396 h 103731"/>
                <a:gd name="connsiteX42" fmla="*/ 64743 w 142060"/>
                <a:gd name="connsiteY42" fmla="*/ 93730 h 103731"/>
                <a:gd name="connsiteX43" fmla="*/ 65859 w 142060"/>
                <a:gd name="connsiteY43" fmla="*/ 97463 h 103731"/>
                <a:gd name="connsiteX44" fmla="*/ 63861 w 142060"/>
                <a:gd name="connsiteY44" fmla="*/ 101997 h 103731"/>
                <a:gd name="connsiteX45" fmla="*/ 59066 w 142060"/>
                <a:gd name="connsiteY45" fmla="*/ 103731 h 103731"/>
                <a:gd name="connsiteX46" fmla="*/ 55687 w 142060"/>
                <a:gd name="connsiteY46" fmla="*/ 102664 h 103731"/>
                <a:gd name="connsiteX47" fmla="*/ 53206 w 142060"/>
                <a:gd name="connsiteY47" fmla="*/ 99997 h 103731"/>
                <a:gd name="connsiteX48" fmla="*/ 16387 w 142060"/>
                <a:gd name="connsiteY48" fmla="*/ 47457 h 103731"/>
                <a:gd name="connsiteX49" fmla="*/ 13319 w 142060"/>
                <a:gd name="connsiteY49" fmla="*/ 47457 h 103731"/>
                <a:gd name="connsiteX50" fmla="*/ 13319 w 142060"/>
                <a:gd name="connsiteY50" fmla="*/ 97063 h 103731"/>
                <a:gd name="connsiteX51" fmla="*/ 11787 w 142060"/>
                <a:gd name="connsiteY51" fmla="*/ 101997 h 103731"/>
                <a:gd name="connsiteX52" fmla="*/ 6660 w 142060"/>
                <a:gd name="connsiteY52" fmla="*/ 103731 h 103731"/>
                <a:gd name="connsiteX53" fmla="*/ 1532 w 142060"/>
                <a:gd name="connsiteY53" fmla="*/ 101997 h 103731"/>
                <a:gd name="connsiteX54" fmla="*/ 1 w 142060"/>
                <a:gd name="connsiteY54" fmla="*/ 97063 h 10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2060" h="103731">
                  <a:moveTo>
                    <a:pt x="76201" y="97072"/>
                  </a:moveTo>
                  <a:cubicBezTo>
                    <a:pt x="76262" y="94697"/>
                    <a:pt x="76940" y="92987"/>
                    <a:pt x="78234" y="91944"/>
                  </a:cubicBezTo>
                  <a:cubicBezTo>
                    <a:pt x="79529" y="90901"/>
                    <a:pt x="81073" y="90390"/>
                    <a:pt x="82868" y="90413"/>
                  </a:cubicBezTo>
                  <a:lnTo>
                    <a:pt x="102471" y="90413"/>
                  </a:lnTo>
                  <a:lnTo>
                    <a:pt x="102471" y="13320"/>
                  </a:lnTo>
                  <a:lnTo>
                    <a:pt x="82868" y="13320"/>
                  </a:lnTo>
                  <a:cubicBezTo>
                    <a:pt x="81073" y="13342"/>
                    <a:pt x="79529" y="12831"/>
                    <a:pt x="78234" y="11788"/>
                  </a:cubicBezTo>
                  <a:cubicBezTo>
                    <a:pt x="76940" y="10745"/>
                    <a:pt x="76262" y="9036"/>
                    <a:pt x="76201" y="6660"/>
                  </a:cubicBezTo>
                  <a:cubicBezTo>
                    <a:pt x="76262" y="4285"/>
                    <a:pt x="76940" y="2576"/>
                    <a:pt x="78234" y="1533"/>
                  </a:cubicBezTo>
                  <a:cubicBezTo>
                    <a:pt x="79529" y="490"/>
                    <a:pt x="81073" y="-21"/>
                    <a:pt x="82868" y="1"/>
                  </a:cubicBezTo>
                  <a:lnTo>
                    <a:pt x="115789" y="1"/>
                  </a:lnTo>
                  <a:lnTo>
                    <a:pt x="115789" y="90413"/>
                  </a:lnTo>
                  <a:lnTo>
                    <a:pt x="128741" y="90413"/>
                  </a:lnTo>
                  <a:lnTo>
                    <a:pt x="128741" y="63470"/>
                  </a:lnTo>
                  <a:cubicBezTo>
                    <a:pt x="128710" y="61500"/>
                    <a:pt x="129204" y="59905"/>
                    <a:pt x="130222" y="58685"/>
                  </a:cubicBezTo>
                  <a:cubicBezTo>
                    <a:pt x="131240" y="57465"/>
                    <a:pt x="132966" y="56837"/>
                    <a:pt x="135400" y="56801"/>
                  </a:cubicBezTo>
                  <a:cubicBezTo>
                    <a:pt x="137833" y="56837"/>
                    <a:pt x="139559" y="57465"/>
                    <a:pt x="140577" y="58685"/>
                  </a:cubicBezTo>
                  <a:cubicBezTo>
                    <a:pt x="141595" y="59905"/>
                    <a:pt x="142089" y="61500"/>
                    <a:pt x="142059" y="63470"/>
                  </a:cubicBezTo>
                  <a:lnTo>
                    <a:pt x="142059" y="97072"/>
                  </a:lnTo>
                  <a:cubicBezTo>
                    <a:pt x="141998" y="99447"/>
                    <a:pt x="141321" y="101156"/>
                    <a:pt x="140028" y="102199"/>
                  </a:cubicBezTo>
                  <a:cubicBezTo>
                    <a:pt x="138735" y="103243"/>
                    <a:pt x="137192" y="103753"/>
                    <a:pt x="135400" y="103731"/>
                  </a:cubicBezTo>
                  <a:lnTo>
                    <a:pt x="82868" y="103731"/>
                  </a:lnTo>
                  <a:cubicBezTo>
                    <a:pt x="81073" y="103753"/>
                    <a:pt x="79529" y="103243"/>
                    <a:pt x="78234" y="102199"/>
                  </a:cubicBezTo>
                  <a:cubicBezTo>
                    <a:pt x="76940" y="101156"/>
                    <a:pt x="76262" y="99447"/>
                    <a:pt x="76201" y="97072"/>
                  </a:cubicBezTo>
                  <a:close/>
                  <a:moveTo>
                    <a:pt x="13319" y="34139"/>
                  </a:moveTo>
                  <a:lnTo>
                    <a:pt x="42935" y="34139"/>
                  </a:lnTo>
                  <a:cubicBezTo>
                    <a:pt x="44970" y="34239"/>
                    <a:pt x="47038" y="33972"/>
                    <a:pt x="49139" y="33338"/>
                  </a:cubicBezTo>
                  <a:cubicBezTo>
                    <a:pt x="51240" y="32704"/>
                    <a:pt x="52374" y="31103"/>
                    <a:pt x="52541" y="28534"/>
                  </a:cubicBezTo>
                  <a:lnTo>
                    <a:pt x="52541" y="19325"/>
                  </a:lnTo>
                  <a:cubicBezTo>
                    <a:pt x="52396" y="16739"/>
                    <a:pt x="51318" y="15071"/>
                    <a:pt x="49305" y="14320"/>
                  </a:cubicBezTo>
                  <a:cubicBezTo>
                    <a:pt x="47293" y="13570"/>
                    <a:pt x="45214" y="13236"/>
                    <a:pt x="43069" y="13320"/>
                  </a:cubicBezTo>
                  <a:lnTo>
                    <a:pt x="13319" y="13320"/>
                  </a:lnTo>
                  <a:close/>
                  <a:moveTo>
                    <a:pt x="1" y="97063"/>
                  </a:moveTo>
                  <a:lnTo>
                    <a:pt x="1" y="1"/>
                  </a:lnTo>
                  <a:lnTo>
                    <a:pt x="44803" y="1"/>
                  </a:lnTo>
                  <a:cubicBezTo>
                    <a:pt x="50289" y="65"/>
                    <a:pt x="55115" y="1802"/>
                    <a:pt x="59281" y="5214"/>
                  </a:cubicBezTo>
                  <a:cubicBezTo>
                    <a:pt x="63447" y="8625"/>
                    <a:pt x="65640" y="13329"/>
                    <a:pt x="65859" y="19325"/>
                  </a:cubicBezTo>
                  <a:lnTo>
                    <a:pt x="65859" y="28534"/>
                  </a:lnTo>
                  <a:cubicBezTo>
                    <a:pt x="65648" y="34804"/>
                    <a:pt x="63472" y="39525"/>
                    <a:pt x="59331" y="42694"/>
                  </a:cubicBezTo>
                  <a:cubicBezTo>
                    <a:pt x="55190" y="45864"/>
                    <a:pt x="50347" y="47452"/>
                    <a:pt x="44803" y="47457"/>
                  </a:cubicBezTo>
                  <a:lnTo>
                    <a:pt x="32530" y="47457"/>
                  </a:lnTo>
                  <a:lnTo>
                    <a:pt x="62529" y="90396"/>
                  </a:lnTo>
                  <a:cubicBezTo>
                    <a:pt x="63309" y="91407"/>
                    <a:pt x="64047" y="92518"/>
                    <a:pt x="64743" y="93730"/>
                  </a:cubicBezTo>
                  <a:cubicBezTo>
                    <a:pt x="65440" y="94941"/>
                    <a:pt x="65812" y="96186"/>
                    <a:pt x="65859" y="97463"/>
                  </a:cubicBezTo>
                  <a:cubicBezTo>
                    <a:pt x="65809" y="99358"/>
                    <a:pt x="65143" y="100869"/>
                    <a:pt x="63861" y="101997"/>
                  </a:cubicBezTo>
                  <a:cubicBezTo>
                    <a:pt x="62579" y="103125"/>
                    <a:pt x="60981" y="103703"/>
                    <a:pt x="59066" y="103731"/>
                  </a:cubicBezTo>
                  <a:cubicBezTo>
                    <a:pt x="57749" y="103709"/>
                    <a:pt x="56622" y="103353"/>
                    <a:pt x="55687" y="102664"/>
                  </a:cubicBezTo>
                  <a:cubicBezTo>
                    <a:pt x="54752" y="101975"/>
                    <a:pt x="53925" y="101086"/>
                    <a:pt x="53206" y="99997"/>
                  </a:cubicBezTo>
                  <a:lnTo>
                    <a:pt x="16387" y="47457"/>
                  </a:lnTo>
                  <a:lnTo>
                    <a:pt x="13319" y="47457"/>
                  </a:lnTo>
                  <a:lnTo>
                    <a:pt x="13319" y="97063"/>
                  </a:lnTo>
                  <a:cubicBezTo>
                    <a:pt x="13341" y="99208"/>
                    <a:pt x="12831" y="100853"/>
                    <a:pt x="11787" y="101997"/>
                  </a:cubicBezTo>
                  <a:cubicBezTo>
                    <a:pt x="10744" y="103142"/>
                    <a:pt x="9035" y="103720"/>
                    <a:pt x="6660" y="103731"/>
                  </a:cubicBezTo>
                  <a:cubicBezTo>
                    <a:pt x="4285" y="103720"/>
                    <a:pt x="2575" y="103142"/>
                    <a:pt x="1532" y="101997"/>
                  </a:cubicBezTo>
                  <a:cubicBezTo>
                    <a:pt x="489" y="100853"/>
                    <a:pt x="-22" y="99208"/>
                    <a:pt x="1" y="9706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p:cNvSpPr/>
            <p:nvPr/>
          </p:nvSpPr>
          <p:spPr>
            <a:xfrm>
              <a:off x="6822612" y="4364646"/>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p:cNvSpPr/>
            <p:nvPr/>
          </p:nvSpPr>
          <p:spPr>
            <a:xfrm>
              <a:off x="6934979" y="4364646"/>
              <a:ext cx="112367" cy="337102"/>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p:cNvSpPr/>
            <p:nvPr/>
          </p:nvSpPr>
          <p:spPr>
            <a:xfrm>
              <a:off x="6822612" y="4589380"/>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p:cNvSpPr/>
            <p:nvPr/>
          </p:nvSpPr>
          <p:spPr>
            <a:xfrm>
              <a:off x="7047346" y="4477012"/>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p:cNvSpPr/>
            <p:nvPr/>
          </p:nvSpPr>
          <p:spPr>
            <a:xfrm>
              <a:off x="7284636" y="4538761"/>
              <a:ext cx="1101528" cy="1101528"/>
            </a:xfrm>
            <a:prstGeom prst="ellipse">
              <a:avLst/>
            </a:prstGeom>
            <a:solidFill>
              <a:srgbClr val="343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7599950" y="4852642"/>
              <a:ext cx="470900" cy="470900"/>
            </a:xfrm>
            <a:prstGeom prst="ellipse">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Freeform: Shape 164"/>
            <p:cNvSpPr/>
            <p:nvPr/>
          </p:nvSpPr>
          <p:spPr>
            <a:xfrm>
              <a:off x="6904409" y="4749529"/>
              <a:ext cx="161115" cy="103739"/>
            </a:xfrm>
            <a:custGeom>
              <a:avLst/>
              <a:gdLst/>
              <a:ahLst/>
              <a:cxnLst/>
              <a:rect l="l" t="t" r="r" b="b"/>
              <a:pathLst>
                <a:path w="161115" h="103739">
                  <a:moveTo>
                    <a:pt x="49878" y="13320"/>
                  </a:moveTo>
                  <a:cubicBezTo>
                    <a:pt x="49097" y="13356"/>
                    <a:pt x="48424" y="13617"/>
                    <a:pt x="47860" y="14103"/>
                  </a:cubicBezTo>
                  <a:cubicBezTo>
                    <a:pt x="47296" y="14590"/>
                    <a:pt x="46723" y="15084"/>
                    <a:pt x="46143" y="15587"/>
                  </a:cubicBezTo>
                  <a:lnTo>
                    <a:pt x="19328" y="38795"/>
                  </a:lnTo>
                  <a:cubicBezTo>
                    <a:pt x="17093" y="40629"/>
                    <a:pt x="15526" y="42430"/>
                    <a:pt x="14625" y="44197"/>
                  </a:cubicBezTo>
                  <a:cubicBezTo>
                    <a:pt x="13725" y="45964"/>
                    <a:pt x="13291" y="48298"/>
                    <a:pt x="13324" y="51199"/>
                  </a:cubicBezTo>
                  <a:lnTo>
                    <a:pt x="13324" y="85744"/>
                  </a:lnTo>
                  <a:cubicBezTo>
                    <a:pt x="13255" y="86872"/>
                    <a:pt x="13361" y="87917"/>
                    <a:pt x="13641" y="88879"/>
                  </a:cubicBezTo>
                  <a:cubicBezTo>
                    <a:pt x="13922" y="89840"/>
                    <a:pt x="14795" y="90351"/>
                    <a:pt x="16259" y="90413"/>
                  </a:cubicBezTo>
                  <a:cubicBezTo>
                    <a:pt x="17001" y="90388"/>
                    <a:pt x="17719" y="90171"/>
                    <a:pt x="18411" y="89762"/>
                  </a:cubicBezTo>
                  <a:cubicBezTo>
                    <a:pt x="19103" y="89354"/>
                    <a:pt x="19720" y="88904"/>
                    <a:pt x="20262" y="88412"/>
                  </a:cubicBezTo>
                  <a:lnTo>
                    <a:pt x="31735" y="78409"/>
                  </a:lnTo>
                  <a:lnTo>
                    <a:pt x="28266" y="69606"/>
                  </a:lnTo>
                  <a:cubicBezTo>
                    <a:pt x="27838" y="68652"/>
                    <a:pt x="27427" y="67624"/>
                    <a:pt x="27032" y="66521"/>
                  </a:cubicBezTo>
                  <a:cubicBezTo>
                    <a:pt x="26637" y="65418"/>
                    <a:pt x="26426" y="64357"/>
                    <a:pt x="26398" y="63337"/>
                  </a:cubicBezTo>
                  <a:cubicBezTo>
                    <a:pt x="26459" y="61494"/>
                    <a:pt x="27138" y="59977"/>
                    <a:pt x="28433" y="58785"/>
                  </a:cubicBezTo>
                  <a:cubicBezTo>
                    <a:pt x="29728" y="57593"/>
                    <a:pt x="31273" y="56976"/>
                    <a:pt x="33069" y="56935"/>
                  </a:cubicBezTo>
                  <a:cubicBezTo>
                    <a:pt x="35559" y="57040"/>
                    <a:pt x="37282" y="57963"/>
                    <a:pt x="38238" y="59702"/>
                  </a:cubicBezTo>
                  <a:cubicBezTo>
                    <a:pt x="39194" y="61442"/>
                    <a:pt x="40050" y="63365"/>
                    <a:pt x="40806" y="65471"/>
                  </a:cubicBezTo>
                  <a:lnTo>
                    <a:pt x="42407" y="69339"/>
                  </a:lnTo>
                  <a:lnTo>
                    <a:pt x="45476" y="66805"/>
                  </a:lnTo>
                  <a:cubicBezTo>
                    <a:pt x="48455" y="64465"/>
                    <a:pt x="50400" y="62342"/>
                    <a:pt x="51312" y="60436"/>
                  </a:cubicBezTo>
                  <a:cubicBezTo>
                    <a:pt x="52224" y="58530"/>
                    <a:pt x="52635" y="55673"/>
                    <a:pt x="52546" y="51866"/>
                  </a:cubicBezTo>
                  <a:lnTo>
                    <a:pt x="52546" y="18655"/>
                  </a:lnTo>
                  <a:cubicBezTo>
                    <a:pt x="52618" y="17499"/>
                    <a:pt x="52540" y="16343"/>
                    <a:pt x="52312" y="15187"/>
                  </a:cubicBezTo>
                  <a:cubicBezTo>
                    <a:pt x="52084" y="14031"/>
                    <a:pt x="51273" y="13409"/>
                    <a:pt x="49878" y="13320"/>
                  </a:cubicBezTo>
                  <a:close/>
                  <a:moveTo>
                    <a:pt x="101924" y="1"/>
                  </a:moveTo>
                  <a:lnTo>
                    <a:pt x="134844" y="1"/>
                  </a:lnTo>
                  <a:lnTo>
                    <a:pt x="134844" y="90413"/>
                  </a:lnTo>
                  <a:lnTo>
                    <a:pt x="147796" y="90413"/>
                  </a:lnTo>
                  <a:lnTo>
                    <a:pt x="147796" y="63470"/>
                  </a:lnTo>
                  <a:cubicBezTo>
                    <a:pt x="147766" y="61500"/>
                    <a:pt x="148259" y="59905"/>
                    <a:pt x="149278" y="58685"/>
                  </a:cubicBezTo>
                  <a:cubicBezTo>
                    <a:pt x="150296" y="57465"/>
                    <a:pt x="152022" y="56837"/>
                    <a:pt x="154455" y="56801"/>
                  </a:cubicBezTo>
                  <a:cubicBezTo>
                    <a:pt x="156889" y="56837"/>
                    <a:pt x="158614" y="57465"/>
                    <a:pt x="159633" y="58685"/>
                  </a:cubicBezTo>
                  <a:cubicBezTo>
                    <a:pt x="160651" y="59905"/>
                    <a:pt x="161145" y="61500"/>
                    <a:pt x="161114" y="63470"/>
                  </a:cubicBezTo>
                  <a:lnTo>
                    <a:pt x="161114" y="97072"/>
                  </a:lnTo>
                  <a:cubicBezTo>
                    <a:pt x="161053" y="99447"/>
                    <a:pt x="160376" y="101156"/>
                    <a:pt x="159083" y="102199"/>
                  </a:cubicBezTo>
                  <a:cubicBezTo>
                    <a:pt x="157790" y="103243"/>
                    <a:pt x="156248" y="103753"/>
                    <a:pt x="154455" y="103731"/>
                  </a:cubicBezTo>
                  <a:lnTo>
                    <a:pt x="101924" y="103731"/>
                  </a:lnTo>
                  <a:cubicBezTo>
                    <a:pt x="100129" y="103753"/>
                    <a:pt x="98584" y="103243"/>
                    <a:pt x="97290" y="102199"/>
                  </a:cubicBezTo>
                  <a:cubicBezTo>
                    <a:pt x="95995" y="101156"/>
                    <a:pt x="95317" y="99447"/>
                    <a:pt x="95256" y="97072"/>
                  </a:cubicBezTo>
                  <a:cubicBezTo>
                    <a:pt x="95317" y="94697"/>
                    <a:pt x="95995" y="92987"/>
                    <a:pt x="97290" y="91944"/>
                  </a:cubicBezTo>
                  <a:cubicBezTo>
                    <a:pt x="98584" y="90901"/>
                    <a:pt x="100129" y="90390"/>
                    <a:pt x="101924" y="90413"/>
                  </a:cubicBezTo>
                  <a:lnTo>
                    <a:pt x="121526" y="90413"/>
                  </a:lnTo>
                  <a:lnTo>
                    <a:pt x="121526" y="13320"/>
                  </a:lnTo>
                  <a:lnTo>
                    <a:pt x="101924" y="13320"/>
                  </a:lnTo>
                  <a:cubicBezTo>
                    <a:pt x="100129" y="13342"/>
                    <a:pt x="98584" y="12831"/>
                    <a:pt x="97290" y="11788"/>
                  </a:cubicBezTo>
                  <a:cubicBezTo>
                    <a:pt x="95995" y="10745"/>
                    <a:pt x="95317" y="9036"/>
                    <a:pt x="95256" y="6660"/>
                  </a:cubicBezTo>
                  <a:cubicBezTo>
                    <a:pt x="95317" y="4285"/>
                    <a:pt x="95995" y="2576"/>
                    <a:pt x="97290" y="1533"/>
                  </a:cubicBezTo>
                  <a:cubicBezTo>
                    <a:pt x="98584" y="490"/>
                    <a:pt x="100129" y="-21"/>
                    <a:pt x="101924" y="1"/>
                  </a:cubicBezTo>
                  <a:close/>
                  <a:moveTo>
                    <a:pt x="49211" y="1"/>
                  </a:moveTo>
                  <a:cubicBezTo>
                    <a:pt x="54336" y="107"/>
                    <a:pt x="58377" y="1761"/>
                    <a:pt x="61335" y="4963"/>
                  </a:cubicBezTo>
                  <a:cubicBezTo>
                    <a:pt x="64294" y="8166"/>
                    <a:pt x="65803" y="12285"/>
                    <a:pt x="65864" y="17321"/>
                  </a:cubicBezTo>
                  <a:lnTo>
                    <a:pt x="65864" y="52666"/>
                  </a:lnTo>
                  <a:cubicBezTo>
                    <a:pt x="65917" y="57690"/>
                    <a:pt x="65146" y="61947"/>
                    <a:pt x="63550" y="65437"/>
                  </a:cubicBezTo>
                  <a:cubicBezTo>
                    <a:pt x="61955" y="68928"/>
                    <a:pt x="59219" y="72318"/>
                    <a:pt x="55343" y="75608"/>
                  </a:cubicBezTo>
                  <a:lnTo>
                    <a:pt x="47477" y="82410"/>
                  </a:lnTo>
                  <a:lnTo>
                    <a:pt x="50812" y="90413"/>
                  </a:lnTo>
                  <a:lnTo>
                    <a:pt x="58672" y="90413"/>
                  </a:lnTo>
                  <a:cubicBezTo>
                    <a:pt x="60720" y="90424"/>
                    <a:pt x="62418" y="91001"/>
                    <a:pt x="63767" y="92144"/>
                  </a:cubicBezTo>
                  <a:cubicBezTo>
                    <a:pt x="65115" y="93287"/>
                    <a:pt x="65814" y="94930"/>
                    <a:pt x="65864" y="97072"/>
                  </a:cubicBezTo>
                  <a:cubicBezTo>
                    <a:pt x="65789" y="99796"/>
                    <a:pt x="64907" y="101606"/>
                    <a:pt x="63217" y="102499"/>
                  </a:cubicBezTo>
                  <a:cubicBezTo>
                    <a:pt x="61528" y="103392"/>
                    <a:pt x="59480" y="103803"/>
                    <a:pt x="57074" y="103731"/>
                  </a:cubicBezTo>
                  <a:lnTo>
                    <a:pt x="41740" y="103731"/>
                  </a:lnTo>
                  <a:lnTo>
                    <a:pt x="36937" y="91611"/>
                  </a:lnTo>
                  <a:lnTo>
                    <a:pt x="28133" y="99069"/>
                  </a:lnTo>
                  <a:cubicBezTo>
                    <a:pt x="26323" y="100662"/>
                    <a:pt x="24506" y="101839"/>
                    <a:pt x="22680" y="102599"/>
                  </a:cubicBezTo>
                  <a:cubicBezTo>
                    <a:pt x="20854" y="103359"/>
                    <a:pt x="18669" y="103736"/>
                    <a:pt x="16126" y="103731"/>
                  </a:cubicBezTo>
                  <a:cubicBezTo>
                    <a:pt x="13846" y="103728"/>
                    <a:pt x="11708" y="103301"/>
                    <a:pt x="9712" y="102449"/>
                  </a:cubicBezTo>
                  <a:cubicBezTo>
                    <a:pt x="7717" y="101597"/>
                    <a:pt x="5947" y="100338"/>
                    <a:pt x="4401" y="98670"/>
                  </a:cubicBezTo>
                  <a:cubicBezTo>
                    <a:pt x="2587" y="96653"/>
                    <a:pt x="1388" y="94627"/>
                    <a:pt x="805" y="92593"/>
                  </a:cubicBezTo>
                  <a:cubicBezTo>
                    <a:pt x="223" y="90558"/>
                    <a:pt x="-44" y="88231"/>
                    <a:pt x="6" y="85611"/>
                  </a:cubicBezTo>
                  <a:lnTo>
                    <a:pt x="6" y="50666"/>
                  </a:lnTo>
                  <a:cubicBezTo>
                    <a:pt x="1" y="45873"/>
                    <a:pt x="877" y="41754"/>
                    <a:pt x="2636" y="38312"/>
                  </a:cubicBezTo>
                  <a:cubicBezTo>
                    <a:pt x="4396" y="34869"/>
                    <a:pt x="7070" y="31651"/>
                    <a:pt x="10661" y="28658"/>
                  </a:cubicBezTo>
                  <a:lnTo>
                    <a:pt x="37871" y="5462"/>
                  </a:lnTo>
                  <a:cubicBezTo>
                    <a:pt x="39561" y="3894"/>
                    <a:pt x="41284" y="2601"/>
                    <a:pt x="43041" y="1583"/>
                  </a:cubicBezTo>
                  <a:cubicBezTo>
                    <a:pt x="44797" y="565"/>
                    <a:pt x="46854" y="37"/>
                    <a:pt x="49211"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Shape 165"/>
            <p:cNvSpPr/>
            <p:nvPr/>
          </p:nvSpPr>
          <p:spPr>
            <a:xfrm>
              <a:off x="7115098" y="4988644"/>
              <a:ext cx="103733" cy="351609"/>
            </a:xfrm>
            <a:custGeom>
              <a:avLst/>
              <a:gdLst/>
              <a:ahLst/>
              <a:cxnLst/>
              <a:rect l="l" t="t" r="r" b="b"/>
              <a:pathLst>
                <a:path w="103733" h="351609">
                  <a:moveTo>
                    <a:pt x="6662" y="285750"/>
                  </a:moveTo>
                  <a:cubicBezTo>
                    <a:pt x="9037" y="285811"/>
                    <a:pt x="10747" y="286489"/>
                    <a:pt x="11790" y="287783"/>
                  </a:cubicBezTo>
                  <a:cubicBezTo>
                    <a:pt x="12833" y="289078"/>
                    <a:pt x="13344" y="290622"/>
                    <a:pt x="13321" y="292417"/>
                  </a:cubicBezTo>
                  <a:lnTo>
                    <a:pt x="13321" y="312020"/>
                  </a:lnTo>
                  <a:lnTo>
                    <a:pt x="90414" y="312020"/>
                  </a:lnTo>
                  <a:lnTo>
                    <a:pt x="90414" y="292417"/>
                  </a:lnTo>
                  <a:cubicBezTo>
                    <a:pt x="90392" y="290622"/>
                    <a:pt x="90903" y="289078"/>
                    <a:pt x="91946" y="287783"/>
                  </a:cubicBezTo>
                  <a:cubicBezTo>
                    <a:pt x="92989" y="286489"/>
                    <a:pt x="94698" y="285811"/>
                    <a:pt x="97074" y="285750"/>
                  </a:cubicBezTo>
                  <a:cubicBezTo>
                    <a:pt x="99449" y="285811"/>
                    <a:pt x="101158" y="286489"/>
                    <a:pt x="102201" y="287783"/>
                  </a:cubicBezTo>
                  <a:cubicBezTo>
                    <a:pt x="103244" y="289078"/>
                    <a:pt x="103755" y="290622"/>
                    <a:pt x="103733" y="292417"/>
                  </a:cubicBezTo>
                  <a:lnTo>
                    <a:pt x="103733" y="325338"/>
                  </a:lnTo>
                  <a:lnTo>
                    <a:pt x="13321" y="325338"/>
                  </a:lnTo>
                  <a:lnTo>
                    <a:pt x="13321" y="338290"/>
                  </a:lnTo>
                  <a:lnTo>
                    <a:pt x="40264" y="338290"/>
                  </a:lnTo>
                  <a:cubicBezTo>
                    <a:pt x="42234" y="338259"/>
                    <a:pt x="43829" y="338753"/>
                    <a:pt x="45049" y="339771"/>
                  </a:cubicBezTo>
                  <a:cubicBezTo>
                    <a:pt x="46269" y="340789"/>
                    <a:pt x="46897" y="342515"/>
                    <a:pt x="46933" y="344949"/>
                  </a:cubicBezTo>
                  <a:cubicBezTo>
                    <a:pt x="46897" y="347382"/>
                    <a:pt x="46269" y="349108"/>
                    <a:pt x="45049" y="350126"/>
                  </a:cubicBezTo>
                  <a:cubicBezTo>
                    <a:pt x="43829" y="351144"/>
                    <a:pt x="42234" y="351638"/>
                    <a:pt x="40264" y="351608"/>
                  </a:cubicBezTo>
                  <a:lnTo>
                    <a:pt x="6662" y="351608"/>
                  </a:lnTo>
                  <a:cubicBezTo>
                    <a:pt x="4287" y="351547"/>
                    <a:pt x="2578" y="350870"/>
                    <a:pt x="1535" y="349577"/>
                  </a:cubicBezTo>
                  <a:cubicBezTo>
                    <a:pt x="491" y="348284"/>
                    <a:pt x="-19" y="346741"/>
                    <a:pt x="3" y="344949"/>
                  </a:cubicBezTo>
                  <a:lnTo>
                    <a:pt x="3" y="292417"/>
                  </a:lnTo>
                  <a:cubicBezTo>
                    <a:pt x="-19" y="290622"/>
                    <a:pt x="491" y="289078"/>
                    <a:pt x="1535" y="287783"/>
                  </a:cubicBezTo>
                  <a:cubicBezTo>
                    <a:pt x="2578" y="286489"/>
                    <a:pt x="4287" y="285811"/>
                    <a:pt x="6662" y="285750"/>
                  </a:cubicBezTo>
                  <a:close/>
                  <a:moveTo>
                    <a:pt x="3" y="190500"/>
                  </a:moveTo>
                  <a:lnTo>
                    <a:pt x="8394" y="190500"/>
                  </a:lnTo>
                  <a:lnTo>
                    <a:pt x="90414" y="238227"/>
                  </a:lnTo>
                  <a:lnTo>
                    <a:pt x="90414" y="197165"/>
                  </a:lnTo>
                  <a:cubicBezTo>
                    <a:pt x="90392" y="195371"/>
                    <a:pt x="90903" y="193827"/>
                    <a:pt x="91946" y="192533"/>
                  </a:cubicBezTo>
                  <a:cubicBezTo>
                    <a:pt x="92989" y="191238"/>
                    <a:pt x="94698" y="190561"/>
                    <a:pt x="97074" y="190500"/>
                  </a:cubicBezTo>
                  <a:cubicBezTo>
                    <a:pt x="99449" y="190561"/>
                    <a:pt x="101158" y="191238"/>
                    <a:pt x="102201" y="192533"/>
                  </a:cubicBezTo>
                  <a:cubicBezTo>
                    <a:pt x="103244" y="193827"/>
                    <a:pt x="103755" y="195371"/>
                    <a:pt x="103733" y="197165"/>
                  </a:cubicBezTo>
                  <a:lnTo>
                    <a:pt x="103733" y="256358"/>
                  </a:lnTo>
                  <a:lnTo>
                    <a:pt x="95076" y="256358"/>
                  </a:lnTo>
                  <a:lnTo>
                    <a:pt x="13321" y="208497"/>
                  </a:lnTo>
                  <a:lnTo>
                    <a:pt x="13321" y="249692"/>
                  </a:lnTo>
                  <a:cubicBezTo>
                    <a:pt x="13344" y="251486"/>
                    <a:pt x="12833" y="253030"/>
                    <a:pt x="11790" y="254325"/>
                  </a:cubicBezTo>
                  <a:cubicBezTo>
                    <a:pt x="10747" y="255619"/>
                    <a:pt x="9037" y="256297"/>
                    <a:pt x="6662" y="256358"/>
                  </a:cubicBezTo>
                  <a:cubicBezTo>
                    <a:pt x="4287" y="256297"/>
                    <a:pt x="2578" y="255619"/>
                    <a:pt x="1535" y="254325"/>
                  </a:cubicBezTo>
                  <a:cubicBezTo>
                    <a:pt x="491" y="253030"/>
                    <a:pt x="-19" y="251486"/>
                    <a:pt x="3" y="249692"/>
                  </a:cubicBezTo>
                  <a:close/>
                  <a:moveTo>
                    <a:pt x="22656" y="95250"/>
                  </a:moveTo>
                  <a:lnTo>
                    <a:pt x="97065" y="95250"/>
                  </a:lnTo>
                  <a:cubicBezTo>
                    <a:pt x="99210" y="95227"/>
                    <a:pt x="100855" y="95738"/>
                    <a:pt x="101999" y="96781"/>
                  </a:cubicBezTo>
                  <a:cubicBezTo>
                    <a:pt x="103144" y="97825"/>
                    <a:pt x="103722" y="99534"/>
                    <a:pt x="103733" y="101909"/>
                  </a:cubicBezTo>
                  <a:cubicBezTo>
                    <a:pt x="103722" y="104284"/>
                    <a:pt x="103144" y="105993"/>
                    <a:pt x="101999" y="107036"/>
                  </a:cubicBezTo>
                  <a:cubicBezTo>
                    <a:pt x="100855" y="108080"/>
                    <a:pt x="99210" y="108590"/>
                    <a:pt x="97065" y="108568"/>
                  </a:cubicBezTo>
                  <a:lnTo>
                    <a:pt x="22656" y="108568"/>
                  </a:lnTo>
                  <a:cubicBezTo>
                    <a:pt x="19000" y="108537"/>
                    <a:pt x="16511" y="109166"/>
                    <a:pt x="15188" y="110452"/>
                  </a:cubicBezTo>
                  <a:cubicBezTo>
                    <a:pt x="13866" y="111739"/>
                    <a:pt x="13244" y="113868"/>
                    <a:pt x="13321" y="116839"/>
                  </a:cubicBezTo>
                  <a:lnTo>
                    <a:pt x="13321" y="139518"/>
                  </a:lnTo>
                  <a:cubicBezTo>
                    <a:pt x="13244" y="142489"/>
                    <a:pt x="13866" y="144618"/>
                    <a:pt x="15188" y="145905"/>
                  </a:cubicBezTo>
                  <a:cubicBezTo>
                    <a:pt x="16511" y="147192"/>
                    <a:pt x="19000" y="147820"/>
                    <a:pt x="22656" y="147790"/>
                  </a:cubicBezTo>
                  <a:lnTo>
                    <a:pt x="97065" y="147790"/>
                  </a:lnTo>
                  <a:cubicBezTo>
                    <a:pt x="99210" y="147767"/>
                    <a:pt x="100855" y="148278"/>
                    <a:pt x="101999" y="149321"/>
                  </a:cubicBezTo>
                  <a:cubicBezTo>
                    <a:pt x="103144" y="150364"/>
                    <a:pt x="103722" y="152074"/>
                    <a:pt x="103733" y="154449"/>
                  </a:cubicBezTo>
                  <a:cubicBezTo>
                    <a:pt x="103722" y="156824"/>
                    <a:pt x="103144" y="158533"/>
                    <a:pt x="101999" y="159576"/>
                  </a:cubicBezTo>
                  <a:cubicBezTo>
                    <a:pt x="100855" y="160620"/>
                    <a:pt x="99210" y="161130"/>
                    <a:pt x="97065" y="161108"/>
                  </a:cubicBezTo>
                  <a:lnTo>
                    <a:pt x="22656" y="161108"/>
                  </a:lnTo>
                  <a:cubicBezTo>
                    <a:pt x="19619" y="161172"/>
                    <a:pt x="16825" y="160878"/>
                    <a:pt x="14273" y="160226"/>
                  </a:cubicBezTo>
                  <a:cubicBezTo>
                    <a:pt x="11721" y="159573"/>
                    <a:pt x="9229" y="158181"/>
                    <a:pt x="6795" y="156047"/>
                  </a:cubicBezTo>
                  <a:cubicBezTo>
                    <a:pt x="4240" y="153736"/>
                    <a:pt x="2459" y="151232"/>
                    <a:pt x="1451" y="148536"/>
                  </a:cubicBezTo>
                  <a:cubicBezTo>
                    <a:pt x="444" y="145840"/>
                    <a:pt x="-39" y="142834"/>
                    <a:pt x="3" y="139518"/>
                  </a:cubicBezTo>
                  <a:lnTo>
                    <a:pt x="3" y="116839"/>
                  </a:lnTo>
                  <a:cubicBezTo>
                    <a:pt x="-39" y="113524"/>
                    <a:pt x="444" y="110518"/>
                    <a:pt x="1451" y="107822"/>
                  </a:cubicBezTo>
                  <a:cubicBezTo>
                    <a:pt x="2459" y="105125"/>
                    <a:pt x="4240" y="102622"/>
                    <a:pt x="6795" y="100311"/>
                  </a:cubicBezTo>
                  <a:cubicBezTo>
                    <a:pt x="9229" y="98177"/>
                    <a:pt x="11721" y="96784"/>
                    <a:pt x="14273" y="96132"/>
                  </a:cubicBezTo>
                  <a:cubicBezTo>
                    <a:pt x="16825" y="95480"/>
                    <a:pt x="19619" y="95186"/>
                    <a:pt x="22656" y="95250"/>
                  </a:cubicBezTo>
                  <a:close/>
                  <a:moveTo>
                    <a:pt x="58527" y="13318"/>
                  </a:moveTo>
                  <a:lnTo>
                    <a:pt x="58527" y="37331"/>
                  </a:lnTo>
                  <a:cubicBezTo>
                    <a:pt x="58494" y="42167"/>
                    <a:pt x="59628" y="45903"/>
                    <a:pt x="61929" y="48537"/>
                  </a:cubicBezTo>
                  <a:cubicBezTo>
                    <a:pt x="64231" y="51172"/>
                    <a:pt x="67900" y="52506"/>
                    <a:pt x="72936" y="52540"/>
                  </a:cubicBezTo>
                  <a:cubicBezTo>
                    <a:pt x="78568" y="52665"/>
                    <a:pt x="82882" y="51647"/>
                    <a:pt x="85878" y="49488"/>
                  </a:cubicBezTo>
                  <a:cubicBezTo>
                    <a:pt x="88874" y="47328"/>
                    <a:pt x="90387" y="43276"/>
                    <a:pt x="90414" y="37331"/>
                  </a:cubicBezTo>
                  <a:lnTo>
                    <a:pt x="90414" y="13318"/>
                  </a:lnTo>
                  <a:close/>
                  <a:moveTo>
                    <a:pt x="13321" y="13318"/>
                  </a:moveTo>
                  <a:lnTo>
                    <a:pt x="13321" y="37331"/>
                  </a:lnTo>
                  <a:cubicBezTo>
                    <a:pt x="13288" y="42167"/>
                    <a:pt x="14422" y="45903"/>
                    <a:pt x="16724" y="48537"/>
                  </a:cubicBezTo>
                  <a:cubicBezTo>
                    <a:pt x="19025" y="51172"/>
                    <a:pt x="22694" y="52506"/>
                    <a:pt x="27731" y="52540"/>
                  </a:cubicBezTo>
                  <a:cubicBezTo>
                    <a:pt x="33362" y="52665"/>
                    <a:pt x="37676" y="51647"/>
                    <a:pt x="40672" y="49488"/>
                  </a:cubicBezTo>
                  <a:cubicBezTo>
                    <a:pt x="43669" y="47328"/>
                    <a:pt x="45181" y="43276"/>
                    <a:pt x="45209" y="37331"/>
                  </a:cubicBezTo>
                  <a:lnTo>
                    <a:pt x="45209" y="13318"/>
                  </a:lnTo>
                  <a:close/>
                  <a:moveTo>
                    <a:pt x="3" y="0"/>
                  </a:moveTo>
                  <a:lnTo>
                    <a:pt x="103733" y="0"/>
                  </a:lnTo>
                  <a:lnTo>
                    <a:pt x="103733" y="37331"/>
                  </a:lnTo>
                  <a:cubicBezTo>
                    <a:pt x="103625" y="47096"/>
                    <a:pt x="100844" y="54301"/>
                    <a:pt x="95388" y="58946"/>
                  </a:cubicBezTo>
                  <a:cubicBezTo>
                    <a:pt x="89933" y="63590"/>
                    <a:pt x="82449" y="65894"/>
                    <a:pt x="72936" y="65858"/>
                  </a:cubicBezTo>
                  <a:cubicBezTo>
                    <a:pt x="69064" y="65933"/>
                    <a:pt x="65368" y="65350"/>
                    <a:pt x="61848" y="64110"/>
                  </a:cubicBezTo>
                  <a:cubicBezTo>
                    <a:pt x="58327" y="62870"/>
                    <a:pt x="55001" y="60522"/>
                    <a:pt x="51868" y="57068"/>
                  </a:cubicBezTo>
                  <a:cubicBezTo>
                    <a:pt x="48332" y="60755"/>
                    <a:pt x="44644" y="63169"/>
                    <a:pt x="40804" y="64310"/>
                  </a:cubicBezTo>
                  <a:cubicBezTo>
                    <a:pt x="36964" y="65450"/>
                    <a:pt x="32606" y="65966"/>
                    <a:pt x="27731" y="65858"/>
                  </a:cubicBezTo>
                  <a:cubicBezTo>
                    <a:pt x="18931" y="65728"/>
                    <a:pt x="12126" y="63091"/>
                    <a:pt x="7315" y="57947"/>
                  </a:cubicBezTo>
                  <a:cubicBezTo>
                    <a:pt x="2504" y="52803"/>
                    <a:pt x="66" y="45931"/>
                    <a:pt x="3" y="3733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48075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cable &amp; SENSORS</a:t>
            </a:r>
          </a:p>
        </p:txBody>
      </p:sp>
      <p:grpSp>
        <p:nvGrpSpPr>
          <p:cNvPr id="26" name="Group 25"/>
          <p:cNvGrpSpPr/>
          <p:nvPr/>
        </p:nvGrpSpPr>
        <p:grpSpPr>
          <a:xfrm>
            <a:off x="1383749" y="2146180"/>
            <a:ext cx="8145794" cy="734424"/>
            <a:chOff x="-789340" y="2030066"/>
            <a:chExt cx="8145794" cy="734424"/>
          </a:xfrm>
        </p:grpSpPr>
        <p:grpSp>
          <p:nvGrpSpPr>
            <p:cNvPr id="25" name="Group 24"/>
            <p:cNvGrpSpPr/>
            <p:nvPr/>
          </p:nvGrpSpPr>
          <p:grpSpPr>
            <a:xfrm>
              <a:off x="-283629" y="2146300"/>
              <a:ext cx="7134372" cy="507591"/>
              <a:chOff x="-283629" y="2146300"/>
              <a:chExt cx="7134372" cy="507591"/>
            </a:xfrm>
          </p:grpSpPr>
          <p:sp>
            <p:nvSpPr>
              <p:cNvPr id="3" name="Rectangle 2"/>
              <p:cNvSpPr/>
              <p:nvPr/>
            </p:nvSpPr>
            <p:spPr>
              <a:xfrm>
                <a:off x="-283629" y="2146300"/>
                <a:ext cx="7134372" cy="126898"/>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83629" y="2273198"/>
                <a:ext cx="7134372" cy="12689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83629" y="2400096"/>
                <a:ext cx="7134372" cy="1268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83629" y="2526993"/>
                <a:ext cx="7134372" cy="1268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Rounded Corners 6"/>
            <p:cNvSpPr/>
            <p:nvPr/>
          </p:nvSpPr>
          <p:spPr>
            <a:xfrm>
              <a:off x="4517858" y="2030066"/>
              <a:ext cx="1248518" cy="734422"/>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6850743" y="2030066"/>
              <a:ext cx="505711" cy="734424"/>
              <a:chOff x="6850743" y="2030066"/>
              <a:chExt cx="505711" cy="734424"/>
            </a:xfrm>
          </p:grpSpPr>
          <p:sp>
            <p:nvSpPr>
              <p:cNvPr id="9" name="Rectangle 8"/>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rot="10800000">
              <a:off x="-789340" y="2030066"/>
              <a:ext cx="505711" cy="734424"/>
              <a:chOff x="6850743" y="2030066"/>
              <a:chExt cx="505711" cy="734424"/>
            </a:xfrm>
          </p:grpSpPr>
          <p:sp>
            <p:nvSpPr>
              <p:cNvPr id="23" name="Rectangle 22"/>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8" name="Group 17"/>
          <p:cNvGrpSpPr/>
          <p:nvPr/>
        </p:nvGrpSpPr>
        <p:grpSpPr>
          <a:xfrm>
            <a:off x="2169045" y="2976278"/>
            <a:ext cx="6346305" cy="3306454"/>
            <a:chOff x="4239145" y="3137848"/>
            <a:chExt cx="6346305" cy="3306454"/>
          </a:xfrm>
        </p:grpSpPr>
        <p:sp>
          <p:nvSpPr>
            <p:cNvPr id="112" name="Freeform: Shape 111"/>
            <p:cNvSpPr/>
            <p:nvPr/>
          </p:nvSpPr>
          <p:spPr>
            <a:xfrm>
              <a:off x="4381500" y="3305175"/>
              <a:ext cx="6048375" cy="2971800"/>
            </a:xfrm>
            <a:custGeom>
              <a:avLst/>
              <a:gdLst>
                <a:gd name="connsiteX0" fmla="*/ 0 w 6048375"/>
                <a:gd name="connsiteY0" fmla="*/ 0 h 2971800"/>
                <a:gd name="connsiteX1" fmla="*/ 604446 w 6048375"/>
                <a:gd name="connsiteY1" fmla="*/ 0 h 2971800"/>
                <a:gd name="connsiteX2" fmla="*/ 616225 w 6048375"/>
                <a:gd name="connsiteY2" fmla="*/ 58341 h 2971800"/>
                <a:gd name="connsiteX3" fmla="*/ 768350 w 6048375"/>
                <a:gd name="connsiteY3" fmla="*/ 159177 h 2971800"/>
                <a:gd name="connsiteX4" fmla="*/ 920476 w 6048375"/>
                <a:gd name="connsiteY4" fmla="*/ 58341 h 2971800"/>
                <a:gd name="connsiteX5" fmla="*/ 932255 w 6048375"/>
                <a:gd name="connsiteY5" fmla="*/ 0 h 2971800"/>
                <a:gd name="connsiteX6" fmla="*/ 2228681 w 6048375"/>
                <a:gd name="connsiteY6" fmla="*/ 0 h 2971800"/>
                <a:gd name="connsiteX7" fmla="*/ 2233385 w 6048375"/>
                <a:gd name="connsiteY7" fmla="*/ 23295 h 2971800"/>
                <a:gd name="connsiteX8" fmla="*/ 2309447 w 6048375"/>
                <a:gd name="connsiteY8" fmla="*/ 73713 h 2971800"/>
                <a:gd name="connsiteX9" fmla="*/ 2385510 w 6048375"/>
                <a:gd name="connsiteY9" fmla="*/ 23295 h 2971800"/>
                <a:gd name="connsiteX10" fmla="*/ 2390213 w 6048375"/>
                <a:gd name="connsiteY10" fmla="*/ 0 h 2971800"/>
                <a:gd name="connsiteX11" fmla="*/ 3614346 w 6048375"/>
                <a:gd name="connsiteY11" fmla="*/ 0 h 2971800"/>
                <a:gd name="connsiteX12" fmla="*/ 3626125 w 6048375"/>
                <a:gd name="connsiteY12" fmla="*/ 58341 h 2971800"/>
                <a:gd name="connsiteX13" fmla="*/ 3778250 w 6048375"/>
                <a:gd name="connsiteY13" fmla="*/ 159177 h 2971800"/>
                <a:gd name="connsiteX14" fmla="*/ 3930376 w 6048375"/>
                <a:gd name="connsiteY14" fmla="*/ 58341 h 2971800"/>
                <a:gd name="connsiteX15" fmla="*/ 3942154 w 6048375"/>
                <a:gd name="connsiteY15" fmla="*/ 0 h 2971800"/>
                <a:gd name="connsiteX16" fmla="*/ 5205572 w 6048375"/>
                <a:gd name="connsiteY16" fmla="*/ 0 h 2971800"/>
                <a:gd name="connsiteX17" fmla="*/ 5210275 w 6048375"/>
                <a:gd name="connsiteY17" fmla="*/ 23295 h 2971800"/>
                <a:gd name="connsiteX18" fmla="*/ 5286338 w 6048375"/>
                <a:gd name="connsiteY18" fmla="*/ 73713 h 2971800"/>
                <a:gd name="connsiteX19" fmla="*/ 5362401 w 6048375"/>
                <a:gd name="connsiteY19" fmla="*/ 23295 h 2971800"/>
                <a:gd name="connsiteX20" fmla="*/ 5367104 w 6048375"/>
                <a:gd name="connsiteY20" fmla="*/ 0 h 2971800"/>
                <a:gd name="connsiteX21" fmla="*/ 6048375 w 6048375"/>
                <a:gd name="connsiteY21" fmla="*/ 0 h 2971800"/>
                <a:gd name="connsiteX22" fmla="*/ 6048375 w 6048375"/>
                <a:gd name="connsiteY22" fmla="*/ 2170015 h 2971800"/>
                <a:gd name="connsiteX23" fmla="*/ 5965825 w 6048375"/>
                <a:gd name="connsiteY23" fmla="*/ 2252565 h 2971800"/>
                <a:gd name="connsiteX24" fmla="*/ 6048375 w 6048375"/>
                <a:gd name="connsiteY24" fmla="*/ 2335115 h 2971800"/>
                <a:gd name="connsiteX25" fmla="*/ 6048375 w 6048375"/>
                <a:gd name="connsiteY25" fmla="*/ 2971800 h 2971800"/>
                <a:gd name="connsiteX26" fmla="*/ 5477261 w 6048375"/>
                <a:gd name="connsiteY26" fmla="*/ 2971800 h 2971800"/>
                <a:gd name="connsiteX27" fmla="*/ 5478243 w 6048375"/>
                <a:gd name="connsiteY27" fmla="*/ 2966934 h 2971800"/>
                <a:gd name="connsiteX28" fmla="*/ 5313143 w 6048375"/>
                <a:gd name="connsiteY28" fmla="*/ 2801834 h 2971800"/>
                <a:gd name="connsiteX29" fmla="*/ 5148043 w 6048375"/>
                <a:gd name="connsiteY29" fmla="*/ 2966934 h 2971800"/>
                <a:gd name="connsiteX30" fmla="*/ 5149025 w 6048375"/>
                <a:gd name="connsiteY30" fmla="*/ 2971800 h 2971800"/>
                <a:gd name="connsiteX31" fmla="*/ 3865964 w 6048375"/>
                <a:gd name="connsiteY31" fmla="*/ 2971800 h 2971800"/>
                <a:gd name="connsiteX32" fmla="*/ 3861261 w 6048375"/>
                <a:gd name="connsiteY32" fmla="*/ 2948505 h 2971800"/>
                <a:gd name="connsiteX33" fmla="*/ 3785198 w 6048375"/>
                <a:gd name="connsiteY33" fmla="*/ 2898087 h 2971800"/>
                <a:gd name="connsiteX34" fmla="*/ 3709135 w 6048375"/>
                <a:gd name="connsiteY34" fmla="*/ 2948505 h 2971800"/>
                <a:gd name="connsiteX35" fmla="*/ 3704432 w 6048375"/>
                <a:gd name="connsiteY35" fmla="*/ 2971800 h 2971800"/>
                <a:gd name="connsiteX36" fmla="*/ 2467361 w 6048375"/>
                <a:gd name="connsiteY36" fmla="*/ 2971800 h 2971800"/>
                <a:gd name="connsiteX37" fmla="*/ 2468343 w 6048375"/>
                <a:gd name="connsiteY37" fmla="*/ 2966934 h 2971800"/>
                <a:gd name="connsiteX38" fmla="*/ 2303243 w 6048375"/>
                <a:gd name="connsiteY38" fmla="*/ 2801834 h 2971800"/>
                <a:gd name="connsiteX39" fmla="*/ 2138143 w 6048375"/>
                <a:gd name="connsiteY39" fmla="*/ 2966934 h 2971800"/>
                <a:gd name="connsiteX40" fmla="*/ 2139126 w 6048375"/>
                <a:gd name="connsiteY40" fmla="*/ 2971800 h 2971800"/>
                <a:gd name="connsiteX41" fmla="*/ 889073 w 6048375"/>
                <a:gd name="connsiteY41" fmla="*/ 2971800 h 2971800"/>
                <a:gd name="connsiteX42" fmla="*/ 884370 w 6048375"/>
                <a:gd name="connsiteY42" fmla="*/ 2948505 h 2971800"/>
                <a:gd name="connsiteX43" fmla="*/ 808307 w 6048375"/>
                <a:gd name="connsiteY43" fmla="*/ 2898087 h 2971800"/>
                <a:gd name="connsiteX44" fmla="*/ 732245 w 6048375"/>
                <a:gd name="connsiteY44" fmla="*/ 2948505 h 2971800"/>
                <a:gd name="connsiteX45" fmla="*/ 727542 w 6048375"/>
                <a:gd name="connsiteY45" fmla="*/ 2971800 h 2971800"/>
                <a:gd name="connsiteX46" fmla="*/ 0 w 6048375"/>
                <a:gd name="connsiteY46" fmla="*/ 2971800 h 2971800"/>
                <a:gd name="connsiteX47" fmla="*/ 0 w 6048375"/>
                <a:gd name="connsiteY47" fmla="*/ 831179 h 2971800"/>
                <a:gd name="connsiteX48" fmla="*/ 19050 w 6048375"/>
                <a:gd name="connsiteY48" fmla="*/ 835025 h 2971800"/>
                <a:gd name="connsiteX49" fmla="*/ 101600 w 6048375"/>
                <a:gd name="connsiteY49" fmla="*/ 752475 h 2971800"/>
                <a:gd name="connsiteX50" fmla="*/ 19050 w 6048375"/>
                <a:gd name="connsiteY50" fmla="*/ 669925 h 2971800"/>
                <a:gd name="connsiteX51" fmla="*/ 0 w 6048375"/>
                <a:gd name="connsiteY51" fmla="*/ 673771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48375" h="2971800">
                  <a:moveTo>
                    <a:pt x="0" y="0"/>
                  </a:moveTo>
                  <a:lnTo>
                    <a:pt x="604446" y="0"/>
                  </a:lnTo>
                  <a:lnTo>
                    <a:pt x="616225" y="58341"/>
                  </a:lnTo>
                  <a:cubicBezTo>
                    <a:pt x="641288" y="117598"/>
                    <a:pt x="699964" y="159177"/>
                    <a:pt x="768350" y="159177"/>
                  </a:cubicBezTo>
                  <a:cubicBezTo>
                    <a:pt x="836737" y="159177"/>
                    <a:pt x="895412" y="117598"/>
                    <a:pt x="920476" y="58341"/>
                  </a:cubicBezTo>
                  <a:lnTo>
                    <a:pt x="932255" y="0"/>
                  </a:lnTo>
                  <a:lnTo>
                    <a:pt x="2228681" y="0"/>
                  </a:lnTo>
                  <a:lnTo>
                    <a:pt x="2233385" y="23295"/>
                  </a:lnTo>
                  <a:cubicBezTo>
                    <a:pt x="2245916" y="52924"/>
                    <a:pt x="2275254" y="73713"/>
                    <a:pt x="2309447" y="73713"/>
                  </a:cubicBezTo>
                  <a:cubicBezTo>
                    <a:pt x="2343641" y="73713"/>
                    <a:pt x="2372978" y="52924"/>
                    <a:pt x="2385510" y="23295"/>
                  </a:cubicBezTo>
                  <a:lnTo>
                    <a:pt x="2390213" y="0"/>
                  </a:lnTo>
                  <a:lnTo>
                    <a:pt x="3614346" y="0"/>
                  </a:lnTo>
                  <a:lnTo>
                    <a:pt x="3626125" y="58341"/>
                  </a:lnTo>
                  <a:cubicBezTo>
                    <a:pt x="3651188" y="117598"/>
                    <a:pt x="3709864" y="159177"/>
                    <a:pt x="3778250" y="159177"/>
                  </a:cubicBezTo>
                  <a:cubicBezTo>
                    <a:pt x="3846637" y="159177"/>
                    <a:pt x="3905312" y="117598"/>
                    <a:pt x="3930376" y="58341"/>
                  </a:cubicBezTo>
                  <a:lnTo>
                    <a:pt x="3942154" y="0"/>
                  </a:lnTo>
                  <a:lnTo>
                    <a:pt x="5205572" y="0"/>
                  </a:lnTo>
                  <a:lnTo>
                    <a:pt x="5210275" y="23295"/>
                  </a:lnTo>
                  <a:cubicBezTo>
                    <a:pt x="5222807" y="52924"/>
                    <a:pt x="5252145" y="73713"/>
                    <a:pt x="5286338" y="73713"/>
                  </a:cubicBezTo>
                  <a:cubicBezTo>
                    <a:pt x="5320531" y="73713"/>
                    <a:pt x="5349869" y="52924"/>
                    <a:pt x="5362401" y="23295"/>
                  </a:cubicBezTo>
                  <a:lnTo>
                    <a:pt x="5367104" y="0"/>
                  </a:lnTo>
                  <a:lnTo>
                    <a:pt x="6048375" y="0"/>
                  </a:lnTo>
                  <a:lnTo>
                    <a:pt x="6048375" y="2170015"/>
                  </a:lnTo>
                  <a:cubicBezTo>
                    <a:pt x="6002784" y="2170015"/>
                    <a:pt x="5965825" y="2206974"/>
                    <a:pt x="5965825" y="2252565"/>
                  </a:cubicBezTo>
                  <a:cubicBezTo>
                    <a:pt x="5965825" y="2298156"/>
                    <a:pt x="6002784" y="2335115"/>
                    <a:pt x="6048375" y="2335115"/>
                  </a:cubicBezTo>
                  <a:lnTo>
                    <a:pt x="6048375" y="2971800"/>
                  </a:lnTo>
                  <a:lnTo>
                    <a:pt x="5477261" y="2971800"/>
                  </a:lnTo>
                  <a:lnTo>
                    <a:pt x="5478243" y="2966934"/>
                  </a:lnTo>
                  <a:cubicBezTo>
                    <a:pt x="5478243" y="2875752"/>
                    <a:pt x="5404325" y="2801834"/>
                    <a:pt x="5313143" y="2801834"/>
                  </a:cubicBezTo>
                  <a:cubicBezTo>
                    <a:pt x="5221961" y="2801834"/>
                    <a:pt x="5148043" y="2875752"/>
                    <a:pt x="5148043" y="2966934"/>
                  </a:cubicBezTo>
                  <a:lnTo>
                    <a:pt x="5149025" y="2971800"/>
                  </a:lnTo>
                  <a:lnTo>
                    <a:pt x="3865964" y="2971800"/>
                  </a:lnTo>
                  <a:lnTo>
                    <a:pt x="3861261" y="2948505"/>
                  </a:lnTo>
                  <a:cubicBezTo>
                    <a:pt x="3848729" y="2918877"/>
                    <a:pt x="3819391" y="2898087"/>
                    <a:pt x="3785198" y="2898087"/>
                  </a:cubicBezTo>
                  <a:cubicBezTo>
                    <a:pt x="3751005" y="2898087"/>
                    <a:pt x="3721667" y="2918877"/>
                    <a:pt x="3709135" y="2948505"/>
                  </a:cubicBezTo>
                  <a:lnTo>
                    <a:pt x="3704432" y="2971800"/>
                  </a:lnTo>
                  <a:lnTo>
                    <a:pt x="2467361" y="2971800"/>
                  </a:lnTo>
                  <a:lnTo>
                    <a:pt x="2468343" y="2966934"/>
                  </a:lnTo>
                  <a:cubicBezTo>
                    <a:pt x="2468343" y="2875752"/>
                    <a:pt x="2394425" y="2801834"/>
                    <a:pt x="2303243" y="2801834"/>
                  </a:cubicBezTo>
                  <a:cubicBezTo>
                    <a:pt x="2212061" y="2801834"/>
                    <a:pt x="2138143" y="2875752"/>
                    <a:pt x="2138143" y="2966934"/>
                  </a:cubicBezTo>
                  <a:lnTo>
                    <a:pt x="2139126" y="2971800"/>
                  </a:lnTo>
                  <a:lnTo>
                    <a:pt x="889073" y="2971800"/>
                  </a:lnTo>
                  <a:lnTo>
                    <a:pt x="884370" y="2948505"/>
                  </a:lnTo>
                  <a:cubicBezTo>
                    <a:pt x="871838" y="2918877"/>
                    <a:pt x="842501" y="2898087"/>
                    <a:pt x="808307" y="2898087"/>
                  </a:cubicBezTo>
                  <a:cubicBezTo>
                    <a:pt x="774114" y="2898087"/>
                    <a:pt x="744776" y="2918877"/>
                    <a:pt x="732245" y="2948505"/>
                  </a:cubicBezTo>
                  <a:lnTo>
                    <a:pt x="727542" y="2971800"/>
                  </a:lnTo>
                  <a:lnTo>
                    <a:pt x="0" y="2971800"/>
                  </a:lnTo>
                  <a:lnTo>
                    <a:pt x="0" y="831179"/>
                  </a:lnTo>
                  <a:lnTo>
                    <a:pt x="19050" y="835025"/>
                  </a:lnTo>
                  <a:cubicBezTo>
                    <a:pt x="64641" y="835025"/>
                    <a:pt x="101600" y="798066"/>
                    <a:pt x="101600" y="752475"/>
                  </a:cubicBezTo>
                  <a:cubicBezTo>
                    <a:pt x="101600" y="706884"/>
                    <a:pt x="64641" y="669925"/>
                    <a:pt x="19050" y="669925"/>
                  </a:cubicBezTo>
                  <a:lnTo>
                    <a:pt x="0" y="673771"/>
                  </a:ln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p:cNvSpPr/>
            <p:nvPr/>
          </p:nvSpPr>
          <p:spPr>
            <a:xfrm>
              <a:off x="5572104" y="5451048"/>
              <a:ext cx="635000" cy="793750"/>
            </a:xfrm>
            <a:custGeom>
              <a:avLst/>
              <a:gdLst>
                <a:gd name="connsiteX0" fmla="*/ 25400 w 635000"/>
                <a:gd name="connsiteY0" fmla="*/ 0 h 793750"/>
                <a:gd name="connsiteX1" fmla="*/ 635000 w 635000"/>
                <a:gd name="connsiteY1" fmla="*/ 0 h 793750"/>
                <a:gd name="connsiteX2" fmla="*/ 635000 w 635000"/>
                <a:gd name="connsiteY2" fmla="*/ 107950 h 793750"/>
                <a:gd name="connsiteX3" fmla="*/ 635000 w 635000"/>
                <a:gd name="connsiteY3" fmla="*/ 793750 h 793750"/>
                <a:gd name="connsiteX4" fmla="*/ 0 w 635000"/>
                <a:gd name="connsiteY4" fmla="*/ 793750 h 793750"/>
                <a:gd name="connsiteX5" fmla="*/ 0 w 635000"/>
                <a:gd name="connsiteY5" fmla="*/ 660400 h 793750"/>
                <a:gd name="connsiteX6" fmla="*/ 50800 w 635000"/>
                <a:gd name="connsiteY6" fmla="*/ 609600 h 793750"/>
                <a:gd name="connsiteX7" fmla="*/ 139700 w 635000"/>
                <a:gd name="connsiteY7" fmla="*/ 609600 h 793750"/>
                <a:gd name="connsiteX8" fmla="*/ 139700 w 635000"/>
                <a:gd name="connsiteY8" fmla="*/ 184150 h 793750"/>
                <a:gd name="connsiteX9" fmla="*/ 69850 w 635000"/>
                <a:gd name="connsiteY9" fmla="*/ 184150 h 793750"/>
                <a:gd name="connsiteX10" fmla="*/ 25400 w 635000"/>
                <a:gd name="connsiteY10" fmla="*/ 127000 h 79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5000" h="793750">
                  <a:moveTo>
                    <a:pt x="25400" y="0"/>
                  </a:moveTo>
                  <a:lnTo>
                    <a:pt x="635000" y="0"/>
                  </a:lnTo>
                  <a:lnTo>
                    <a:pt x="635000" y="107950"/>
                  </a:lnTo>
                  <a:lnTo>
                    <a:pt x="635000" y="793750"/>
                  </a:lnTo>
                  <a:lnTo>
                    <a:pt x="0" y="793750"/>
                  </a:lnTo>
                  <a:lnTo>
                    <a:pt x="0" y="660400"/>
                  </a:lnTo>
                  <a:lnTo>
                    <a:pt x="50800" y="609600"/>
                  </a:lnTo>
                  <a:lnTo>
                    <a:pt x="139700" y="609600"/>
                  </a:lnTo>
                  <a:lnTo>
                    <a:pt x="139700" y="184150"/>
                  </a:lnTo>
                  <a:lnTo>
                    <a:pt x="69850" y="184150"/>
                  </a:lnTo>
                  <a:lnTo>
                    <a:pt x="25400" y="127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Shape 85"/>
            <p:cNvSpPr/>
            <p:nvPr/>
          </p:nvSpPr>
          <p:spPr>
            <a:xfrm>
              <a:off x="4276725" y="3933825"/>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p:cNvSpPr/>
            <p:nvPr/>
          </p:nvSpPr>
          <p:spPr>
            <a:xfrm>
              <a:off x="6567122" y="3172513"/>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Shape 89"/>
            <p:cNvSpPr/>
            <p:nvPr/>
          </p:nvSpPr>
          <p:spPr>
            <a:xfrm>
              <a:off x="9544013" y="3172513"/>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p:cNvSpPr/>
            <p:nvPr/>
          </p:nvSpPr>
          <p:spPr>
            <a:xfrm>
              <a:off x="5065982" y="6161987"/>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Freeform: Shape 103"/>
            <p:cNvSpPr/>
            <p:nvPr/>
          </p:nvSpPr>
          <p:spPr>
            <a:xfrm>
              <a:off x="8042873" y="6161987"/>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Freeform: Shape 106"/>
            <p:cNvSpPr/>
            <p:nvPr/>
          </p:nvSpPr>
          <p:spPr>
            <a:xfrm>
              <a:off x="10306050" y="5433915"/>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Shape 109"/>
            <p:cNvSpPr/>
            <p:nvPr/>
          </p:nvSpPr>
          <p:spPr>
            <a:xfrm>
              <a:off x="4239145" y="3137848"/>
              <a:ext cx="6346305" cy="3306454"/>
            </a:xfrm>
            <a:custGeom>
              <a:avLst/>
              <a:gdLst>
                <a:gd name="connsiteX0" fmla="*/ 3927553 w 6346305"/>
                <a:gd name="connsiteY0" fmla="*/ 3024139 h 3306454"/>
                <a:gd name="connsiteX1" fmla="*/ 3803728 w 6346305"/>
                <a:gd name="connsiteY1" fmla="*/ 3147964 h 3306454"/>
                <a:gd name="connsiteX2" fmla="*/ 3927553 w 6346305"/>
                <a:gd name="connsiteY2" fmla="*/ 3271789 h 3306454"/>
                <a:gd name="connsiteX3" fmla="*/ 4051378 w 6346305"/>
                <a:gd name="connsiteY3" fmla="*/ 3147964 h 3306454"/>
                <a:gd name="connsiteX4" fmla="*/ 3927553 w 6346305"/>
                <a:gd name="connsiteY4" fmla="*/ 3024139 h 3306454"/>
                <a:gd name="connsiteX5" fmla="*/ 950662 w 6346305"/>
                <a:gd name="connsiteY5" fmla="*/ 3024139 h 3306454"/>
                <a:gd name="connsiteX6" fmla="*/ 826837 w 6346305"/>
                <a:gd name="connsiteY6" fmla="*/ 3147964 h 3306454"/>
                <a:gd name="connsiteX7" fmla="*/ 950662 w 6346305"/>
                <a:gd name="connsiteY7" fmla="*/ 3271789 h 3306454"/>
                <a:gd name="connsiteX8" fmla="*/ 1074487 w 6346305"/>
                <a:gd name="connsiteY8" fmla="*/ 3147964 h 3306454"/>
                <a:gd name="connsiteX9" fmla="*/ 950662 w 6346305"/>
                <a:gd name="connsiteY9" fmla="*/ 3024139 h 3306454"/>
                <a:gd name="connsiteX10" fmla="*/ 3924638 w 6346305"/>
                <a:gd name="connsiteY10" fmla="*/ 2989474 h 3306454"/>
                <a:gd name="connsiteX11" fmla="*/ 4083128 w 6346305"/>
                <a:gd name="connsiteY11" fmla="*/ 3147964 h 3306454"/>
                <a:gd name="connsiteX12" fmla="*/ 3924638 w 6346305"/>
                <a:gd name="connsiteY12" fmla="*/ 3306454 h 3306454"/>
                <a:gd name="connsiteX13" fmla="*/ 3766148 w 6346305"/>
                <a:gd name="connsiteY13" fmla="*/ 3147964 h 3306454"/>
                <a:gd name="connsiteX14" fmla="*/ 3924638 w 6346305"/>
                <a:gd name="connsiteY14" fmla="*/ 2989474 h 3306454"/>
                <a:gd name="connsiteX15" fmla="*/ 947747 w 6346305"/>
                <a:gd name="connsiteY15" fmla="*/ 2989474 h 3306454"/>
                <a:gd name="connsiteX16" fmla="*/ 1106237 w 6346305"/>
                <a:gd name="connsiteY16" fmla="*/ 3147964 h 3306454"/>
                <a:gd name="connsiteX17" fmla="*/ 947747 w 6346305"/>
                <a:gd name="connsiteY17" fmla="*/ 3306454 h 3306454"/>
                <a:gd name="connsiteX18" fmla="*/ 789257 w 6346305"/>
                <a:gd name="connsiteY18" fmla="*/ 3147964 h 3306454"/>
                <a:gd name="connsiteX19" fmla="*/ 947747 w 6346305"/>
                <a:gd name="connsiteY19" fmla="*/ 2989474 h 3306454"/>
                <a:gd name="connsiteX20" fmla="*/ 6190730 w 6346305"/>
                <a:gd name="connsiteY20" fmla="*/ 2296067 h 3306454"/>
                <a:gd name="connsiteX21" fmla="*/ 6066905 w 6346305"/>
                <a:gd name="connsiteY21" fmla="*/ 2419892 h 3306454"/>
                <a:gd name="connsiteX22" fmla="*/ 6190730 w 6346305"/>
                <a:gd name="connsiteY22" fmla="*/ 2543717 h 3306454"/>
                <a:gd name="connsiteX23" fmla="*/ 6314555 w 6346305"/>
                <a:gd name="connsiteY23" fmla="*/ 2419892 h 3306454"/>
                <a:gd name="connsiteX24" fmla="*/ 6190730 w 6346305"/>
                <a:gd name="connsiteY24" fmla="*/ 2296067 h 3306454"/>
                <a:gd name="connsiteX25" fmla="*/ 6187815 w 6346305"/>
                <a:gd name="connsiteY25" fmla="*/ 2261402 h 3306454"/>
                <a:gd name="connsiteX26" fmla="*/ 6346305 w 6346305"/>
                <a:gd name="connsiteY26" fmla="*/ 2419892 h 3306454"/>
                <a:gd name="connsiteX27" fmla="*/ 6187815 w 6346305"/>
                <a:gd name="connsiteY27" fmla="*/ 2578382 h 3306454"/>
                <a:gd name="connsiteX28" fmla="*/ 6029325 w 6346305"/>
                <a:gd name="connsiteY28" fmla="*/ 2419892 h 3306454"/>
                <a:gd name="connsiteX29" fmla="*/ 6187815 w 6346305"/>
                <a:gd name="connsiteY29" fmla="*/ 2261402 h 3306454"/>
                <a:gd name="connsiteX30" fmla="*/ 161405 w 6346305"/>
                <a:gd name="connsiteY30" fmla="*/ 795977 h 3306454"/>
                <a:gd name="connsiteX31" fmla="*/ 37580 w 6346305"/>
                <a:gd name="connsiteY31" fmla="*/ 919802 h 3306454"/>
                <a:gd name="connsiteX32" fmla="*/ 161405 w 6346305"/>
                <a:gd name="connsiteY32" fmla="*/ 1043627 h 3306454"/>
                <a:gd name="connsiteX33" fmla="*/ 285230 w 6346305"/>
                <a:gd name="connsiteY33" fmla="*/ 919802 h 3306454"/>
                <a:gd name="connsiteX34" fmla="*/ 161405 w 6346305"/>
                <a:gd name="connsiteY34" fmla="*/ 795977 h 3306454"/>
                <a:gd name="connsiteX35" fmla="*/ 158490 w 6346305"/>
                <a:gd name="connsiteY35" fmla="*/ 761312 h 3306454"/>
                <a:gd name="connsiteX36" fmla="*/ 316980 w 6346305"/>
                <a:gd name="connsiteY36" fmla="*/ 919802 h 3306454"/>
                <a:gd name="connsiteX37" fmla="*/ 158490 w 6346305"/>
                <a:gd name="connsiteY37" fmla="*/ 1078292 h 3306454"/>
                <a:gd name="connsiteX38" fmla="*/ 0 w 6346305"/>
                <a:gd name="connsiteY38" fmla="*/ 919802 h 3306454"/>
                <a:gd name="connsiteX39" fmla="*/ 158490 w 6346305"/>
                <a:gd name="connsiteY39" fmla="*/ 761312 h 3306454"/>
                <a:gd name="connsiteX40" fmla="*/ 5428693 w 6346305"/>
                <a:gd name="connsiteY40" fmla="*/ 34665 h 3306454"/>
                <a:gd name="connsiteX41" fmla="*/ 5304868 w 6346305"/>
                <a:gd name="connsiteY41" fmla="*/ 158490 h 3306454"/>
                <a:gd name="connsiteX42" fmla="*/ 5428693 w 6346305"/>
                <a:gd name="connsiteY42" fmla="*/ 282315 h 3306454"/>
                <a:gd name="connsiteX43" fmla="*/ 5552518 w 6346305"/>
                <a:gd name="connsiteY43" fmla="*/ 158490 h 3306454"/>
                <a:gd name="connsiteX44" fmla="*/ 5428693 w 6346305"/>
                <a:gd name="connsiteY44" fmla="*/ 34665 h 3306454"/>
                <a:gd name="connsiteX45" fmla="*/ 2451802 w 6346305"/>
                <a:gd name="connsiteY45" fmla="*/ 34665 h 3306454"/>
                <a:gd name="connsiteX46" fmla="*/ 2327977 w 6346305"/>
                <a:gd name="connsiteY46" fmla="*/ 158490 h 3306454"/>
                <a:gd name="connsiteX47" fmla="*/ 2451802 w 6346305"/>
                <a:gd name="connsiteY47" fmla="*/ 282315 h 3306454"/>
                <a:gd name="connsiteX48" fmla="*/ 2575627 w 6346305"/>
                <a:gd name="connsiteY48" fmla="*/ 158490 h 3306454"/>
                <a:gd name="connsiteX49" fmla="*/ 2451802 w 6346305"/>
                <a:gd name="connsiteY49" fmla="*/ 34665 h 3306454"/>
                <a:gd name="connsiteX50" fmla="*/ 5425778 w 6346305"/>
                <a:gd name="connsiteY50" fmla="*/ 0 h 3306454"/>
                <a:gd name="connsiteX51" fmla="*/ 5584268 w 6346305"/>
                <a:gd name="connsiteY51" fmla="*/ 158490 h 3306454"/>
                <a:gd name="connsiteX52" fmla="*/ 5425778 w 6346305"/>
                <a:gd name="connsiteY52" fmla="*/ 316980 h 3306454"/>
                <a:gd name="connsiteX53" fmla="*/ 5267288 w 6346305"/>
                <a:gd name="connsiteY53" fmla="*/ 158490 h 3306454"/>
                <a:gd name="connsiteX54" fmla="*/ 5425778 w 6346305"/>
                <a:gd name="connsiteY54" fmla="*/ 0 h 3306454"/>
                <a:gd name="connsiteX55" fmla="*/ 2448887 w 6346305"/>
                <a:gd name="connsiteY55" fmla="*/ 0 h 3306454"/>
                <a:gd name="connsiteX56" fmla="*/ 2607377 w 6346305"/>
                <a:gd name="connsiteY56" fmla="*/ 158490 h 3306454"/>
                <a:gd name="connsiteX57" fmla="*/ 2448887 w 6346305"/>
                <a:gd name="connsiteY57" fmla="*/ 316980 h 3306454"/>
                <a:gd name="connsiteX58" fmla="*/ 2290397 w 6346305"/>
                <a:gd name="connsiteY58" fmla="*/ 158490 h 3306454"/>
                <a:gd name="connsiteX59" fmla="*/ 2448887 w 6346305"/>
                <a:gd name="connsiteY59" fmla="*/ 0 h 330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346305" h="3306454">
                  <a:moveTo>
                    <a:pt x="3927553" y="3024139"/>
                  </a:moveTo>
                  <a:cubicBezTo>
                    <a:pt x="3859166" y="3024139"/>
                    <a:pt x="3803728" y="3079577"/>
                    <a:pt x="3803728" y="3147964"/>
                  </a:cubicBezTo>
                  <a:cubicBezTo>
                    <a:pt x="3803728" y="3216351"/>
                    <a:pt x="3859166" y="3271789"/>
                    <a:pt x="3927553" y="3271789"/>
                  </a:cubicBezTo>
                  <a:cubicBezTo>
                    <a:pt x="3995940" y="3271789"/>
                    <a:pt x="4051378" y="3216351"/>
                    <a:pt x="4051378" y="3147964"/>
                  </a:cubicBezTo>
                  <a:cubicBezTo>
                    <a:pt x="4051378" y="3079577"/>
                    <a:pt x="3995940" y="3024139"/>
                    <a:pt x="3927553" y="3024139"/>
                  </a:cubicBezTo>
                  <a:close/>
                  <a:moveTo>
                    <a:pt x="950662" y="3024139"/>
                  </a:moveTo>
                  <a:cubicBezTo>
                    <a:pt x="882275" y="3024139"/>
                    <a:pt x="826837" y="3079577"/>
                    <a:pt x="826837" y="3147964"/>
                  </a:cubicBezTo>
                  <a:cubicBezTo>
                    <a:pt x="826837" y="3216351"/>
                    <a:pt x="882275" y="3271789"/>
                    <a:pt x="950662" y="3271789"/>
                  </a:cubicBezTo>
                  <a:cubicBezTo>
                    <a:pt x="1019049" y="3271789"/>
                    <a:pt x="1074487" y="3216351"/>
                    <a:pt x="1074487" y="3147964"/>
                  </a:cubicBezTo>
                  <a:cubicBezTo>
                    <a:pt x="1074487" y="3079577"/>
                    <a:pt x="1019049" y="3024139"/>
                    <a:pt x="950662" y="3024139"/>
                  </a:cubicBezTo>
                  <a:close/>
                  <a:moveTo>
                    <a:pt x="3924638" y="2989474"/>
                  </a:moveTo>
                  <a:cubicBezTo>
                    <a:pt x="4012170" y="2989474"/>
                    <a:pt x="4083128" y="3060432"/>
                    <a:pt x="4083128" y="3147964"/>
                  </a:cubicBezTo>
                  <a:cubicBezTo>
                    <a:pt x="4083128" y="3235496"/>
                    <a:pt x="4012170" y="3306454"/>
                    <a:pt x="3924638" y="3306454"/>
                  </a:cubicBezTo>
                  <a:cubicBezTo>
                    <a:pt x="3837106" y="3306454"/>
                    <a:pt x="3766148" y="3235496"/>
                    <a:pt x="3766148" y="3147964"/>
                  </a:cubicBezTo>
                  <a:cubicBezTo>
                    <a:pt x="3766148" y="3060432"/>
                    <a:pt x="3837106" y="2989474"/>
                    <a:pt x="3924638" y="2989474"/>
                  </a:cubicBezTo>
                  <a:close/>
                  <a:moveTo>
                    <a:pt x="947747" y="2989474"/>
                  </a:moveTo>
                  <a:cubicBezTo>
                    <a:pt x="1035279" y="2989474"/>
                    <a:pt x="1106237" y="3060432"/>
                    <a:pt x="1106237" y="3147964"/>
                  </a:cubicBezTo>
                  <a:cubicBezTo>
                    <a:pt x="1106237" y="3235496"/>
                    <a:pt x="1035279" y="3306454"/>
                    <a:pt x="947747" y="3306454"/>
                  </a:cubicBezTo>
                  <a:cubicBezTo>
                    <a:pt x="860215" y="3306454"/>
                    <a:pt x="789257" y="3235496"/>
                    <a:pt x="789257" y="3147964"/>
                  </a:cubicBezTo>
                  <a:cubicBezTo>
                    <a:pt x="789257" y="3060432"/>
                    <a:pt x="860215" y="2989474"/>
                    <a:pt x="947747" y="2989474"/>
                  </a:cubicBezTo>
                  <a:close/>
                  <a:moveTo>
                    <a:pt x="6190730" y="2296067"/>
                  </a:moveTo>
                  <a:cubicBezTo>
                    <a:pt x="6122343" y="2296067"/>
                    <a:pt x="6066905" y="2351505"/>
                    <a:pt x="6066905" y="2419892"/>
                  </a:cubicBezTo>
                  <a:cubicBezTo>
                    <a:pt x="6066905" y="2488279"/>
                    <a:pt x="6122343" y="2543717"/>
                    <a:pt x="6190730" y="2543717"/>
                  </a:cubicBezTo>
                  <a:cubicBezTo>
                    <a:pt x="6259117" y="2543717"/>
                    <a:pt x="6314555" y="2488279"/>
                    <a:pt x="6314555" y="2419892"/>
                  </a:cubicBezTo>
                  <a:cubicBezTo>
                    <a:pt x="6314555" y="2351505"/>
                    <a:pt x="6259117" y="2296067"/>
                    <a:pt x="6190730" y="2296067"/>
                  </a:cubicBezTo>
                  <a:close/>
                  <a:moveTo>
                    <a:pt x="6187815" y="2261402"/>
                  </a:moveTo>
                  <a:cubicBezTo>
                    <a:pt x="6275347" y="2261402"/>
                    <a:pt x="6346305" y="2332360"/>
                    <a:pt x="6346305" y="2419892"/>
                  </a:cubicBezTo>
                  <a:cubicBezTo>
                    <a:pt x="6346305" y="2507424"/>
                    <a:pt x="6275347" y="2578382"/>
                    <a:pt x="6187815" y="2578382"/>
                  </a:cubicBezTo>
                  <a:cubicBezTo>
                    <a:pt x="6100283" y="2578382"/>
                    <a:pt x="6029325" y="2507424"/>
                    <a:pt x="6029325" y="2419892"/>
                  </a:cubicBezTo>
                  <a:cubicBezTo>
                    <a:pt x="6029325" y="2332360"/>
                    <a:pt x="6100283" y="2261402"/>
                    <a:pt x="6187815" y="2261402"/>
                  </a:cubicBezTo>
                  <a:close/>
                  <a:moveTo>
                    <a:pt x="161405" y="795977"/>
                  </a:moveTo>
                  <a:cubicBezTo>
                    <a:pt x="93018" y="795977"/>
                    <a:pt x="37580" y="851415"/>
                    <a:pt x="37580" y="919802"/>
                  </a:cubicBezTo>
                  <a:cubicBezTo>
                    <a:pt x="37580" y="988189"/>
                    <a:pt x="93018" y="1043627"/>
                    <a:pt x="161405" y="1043627"/>
                  </a:cubicBezTo>
                  <a:cubicBezTo>
                    <a:pt x="229792" y="1043627"/>
                    <a:pt x="285230" y="988189"/>
                    <a:pt x="285230" y="919802"/>
                  </a:cubicBezTo>
                  <a:cubicBezTo>
                    <a:pt x="285230" y="851415"/>
                    <a:pt x="229792" y="795977"/>
                    <a:pt x="161405" y="795977"/>
                  </a:cubicBezTo>
                  <a:close/>
                  <a:moveTo>
                    <a:pt x="158490" y="761312"/>
                  </a:moveTo>
                  <a:cubicBezTo>
                    <a:pt x="246022" y="761312"/>
                    <a:pt x="316980" y="832270"/>
                    <a:pt x="316980" y="919802"/>
                  </a:cubicBezTo>
                  <a:cubicBezTo>
                    <a:pt x="316980" y="1007334"/>
                    <a:pt x="246022" y="1078292"/>
                    <a:pt x="158490" y="1078292"/>
                  </a:cubicBezTo>
                  <a:cubicBezTo>
                    <a:pt x="70958" y="1078292"/>
                    <a:pt x="0" y="1007334"/>
                    <a:pt x="0" y="919802"/>
                  </a:cubicBezTo>
                  <a:cubicBezTo>
                    <a:pt x="0" y="832270"/>
                    <a:pt x="70958" y="761312"/>
                    <a:pt x="158490" y="761312"/>
                  </a:cubicBezTo>
                  <a:close/>
                  <a:moveTo>
                    <a:pt x="5428693" y="34665"/>
                  </a:moveTo>
                  <a:cubicBezTo>
                    <a:pt x="5360306" y="34665"/>
                    <a:pt x="5304868" y="90103"/>
                    <a:pt x="5304868" y="158490"/>
                  </a:cubicBezTo>
                  <a:cubicBezTo>
                    <a:pt x="5304868" y="226877"/>
                    <a:pt x="5360306" y="282315"/>
                    <a:pt x="5428693" y="282315"/>
                  </a:cubicBezTo>
                  <a:cubicBezTo>
                    <a:pt x="5497080" y="282315"/>
                    <a:pt x="5552518" y="226877"/>
                    <a:pt x="5552518" y="158490"/>
                  </a:cubicBezTo>
                  <a:cubicBezTo>
                    <a:pt x="5552518" y="90103"/>
                    <a:pt x="5497080" y="34665"/>
                    <a:pt x="5428693" y="34665"/>
                  </a:cubicBezTo>
                  <a:close/>
                  <a:moveTo>
                    <a:pt x="2451802" y="34665"/>
                  </a:moveTo>
                  <a:cubicBezTo>
                    <a:pt x="2383415" y="34665"/>
                    <a:pt x="2327977" y="90103"/>
                    <a:pt x="2327977" y="158490"/>
                  </a:cubicBezTo>
                  <a:cubicBezTo>
                    <a:pt x="2327977" y="226877"/>
                    <a:pt x="2383415" y="282315"/>
                    <a:pt x="2451802" y="282315"/>
                  </a:cubicBezTo>
                  <a:cubicBezTo>
                    <a:pt x="2520189" y="282315"/>
                    <a:pt x="2575627" y="226877"/>
                    <a:pt x="2575627" y="158490"/>
                  </a:cubicBezTo>
                  <a:cubicBezTo>
                    <a:pt x="2575627" y="90103"/>
                    <a:pt x="2520189" y="34665"/>
                    <a:pt x="2451802" y="34665"/>
                  </a:cubicBezTo>
                  <a:close/>
                  <a:moveTo>
                    <a:pt x="5425778" y="0"/>
                  </a:moveTo>
                  <a:cubicBezTo>
                    <a:pt x="5513310" y="0"/>
                    <a:pt x="5584268" y="70958"/>
                    <a:pt x="5584268" y="158490"/>
                  </a:cubicBezTo>
                  <a:cubicBezTo>
                    <a:pt x="5584268" y="246022"/>
                    <a:pt x="5513310" y="316980"/>
                    <a:pt x="5425778" y="316980"/>
                  </a:cubicBezTo>
                  <a:cubicBezTo>
                    <a:pt x="5338246" y="316980"/>
                    <a:pt x="5267288" y="246022"/>
                    <a:pt x="5267288" y="158490"/>
                  </a:cubicBezTo>
                  <a:cubicBezTo>
                    <a:pt x="5267288" y="70958"/>
                    <a:pt x="5338246" y="0"/>
                    <a:pt x="5425778" y="0"/>
                  </a:cubicBezTo>
                  <a:close/>
                  <a:moveTo>
                    <a:pt x="2448887" y="0"/>
                  </a:moveTo>
                  <a:cubicBezTo>
                    <a:pt x="2536419" y="0"/>
                    <a:pt x="2607377" y="70958"/>
                    <a:pt x="2607377" y="158490"/>
                  </a:cubicBezTo>
                  <a:cubicBezTo>
                    <a:pt x="2607377" y="246022"/>
                    <a:pt x="2536419" y="316980"/>
                    <a:pt x="2448887" y="316980"/>
                  </a:cubicBezTo>
                  <a:cubicBezTo>
                    <a:pt x="2361355" y="316980"/>
                    <a:pt x="2290397" y="246022"/>
                    <a:pt x="2290397" y="158490"/>
                  </a:cubicBezTo>
                  <a:cubicBezTo>
                    <a:pt x="2290397" y="70958"/>
                    <a:pt x="2361355" y="0"/>
                    <a:pt x="2448887"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4561955" y="3596308"/>
              <a:ext cx="5419725" cy="1805439"/>
            </a:xfrm>
            <a:prstGeom prst="rect">
              <a:avLst/>
            </a:prstGeom>
            <a:solidFill>
              <a:srgbClr val="3639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Rounded Corners 112"/>
            <p:cNvSpPr/>
            <p:nvPr/>
          </p:nvSpPr>
          <p:spPr>
            <a:xfrm>
              <a:off x="4785360" y="3922268"/>
              <a:ext cx="4930140" cy="1101534"/>
            </a:xfrm>
            <a:prstGeom prst="roundRect">
              <a:avLst>
                <a:gd name="adj" fmla="val 8366"/>
              </a:avLst>
            </a:prstGeom>
            <a:solidFill>
              <a:srgbClr val="435B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9981680" y="3788006"/>
              <a:ext cx="236740" cy="1398845"/>
            </a:xfrm>
            <a:prstGeom prst="rect">
              <a:avLst/>
            </a:prstGeom>
            <a:solidFill>
              <a:srgbClr val="D3D3D5"/>
            </a:solidFill>
            <a:ln>
              <a:solidFill>
                <a:srgbClr val="D6D6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Shape 123"/>
            <p:cNvSpPr/>
            <p:nvPr/>
          </p:nvSpPr>
          <p:spPr>
            <a:xfrm>
              <a:off x="6311555" y="5544395"/>
              <a:ext cx="256367" cy="579985"/>
            </a:xfrm>
            <a:custGeom>
              <a:avLst/>
              <a:gdLst/>
              <a:ahLst/>
              <a:cxnLst/>
              <a:rect l="l" t="t" r="r" b="b"/>
              <a:pathLst>
                <a:path w="256367" h="579985">
                  <a:moveTo>
                    <a:pt x="197168" y="476253"/>
                  </a:moveTo>
                  <a:cubicBezTo>
                    <a:pt x="199543" y="476264"/>
                    <a:pt x="201253" y="476842"/>
                    <a:pt x="202296" y="477987"/>
                  </a:cubicBezTo>
                  <a:cubicBezTo>
                    <a:pt x="203339" y="479131"/>
                    <a:pt x="203850" y="480776"/>
                    <a:pt x="203827" y="482921"/>
                  </a:cubicBezTo>
                  <a:lnTo>
                    <a:pt x="203827" y="566665"/>
                  </a:lnTo>
                  <a:lnTo>
                    <a:pt x="249700" y="566665"/>
                  </a:lnTo>
                  <a:cubicBezTo>
                    <a:pt x="251495" y="566642"/>
                    <a:pt x="253039" y="567153"/>
                    <a:pt x="254334" y="568196"/>
                  </a:cubicBezTo>
                  <a:cubicBezTo>
                    <a:pt x="255628" y="569239"/>
                    <a:pt x="256306" y="570949"/>
                    <a:pt x="256367" y="573324"/>
                  </a:cubicBezTo>
                  <a:cubicBezTo>
                    <a:pt x="256306" y="575699"/>
                    <a:pt x="255628" y="577408"/>
                    <a:pt x="254334" y="578451"/>
                  </a:cubicBezTo>
                  <a:cubicBezTo>
                    <a:pt x="253039" y="579495"/>
                    <a:pt x="251495" y="580005"/>
                    <a:pt x="249700" y="579983"/>
                  </a:cubicBezTo>
                  <a:lnTo>
                    <a:pt x="190509" y="579983"/>
                  </a:lnTo>
                  <a:lnTo>
                    <a:pt x="190509" y="482921"/>
                  </a:lnTo>
                  <a:cubicBezTo>
                    <a:pt x="190487" y="480776"/>
                    <a:pt x="190997" y="479131"/>
                    <a:pt x="192041" y="477987"/>
                  </a:cubicBezTo>
                  <a:cubicBezTo>
                    <a:pt x="193084" y="476842"/>
                    <a:pt x="194793" y="476264"/>
                    <a:pt x="197168" y="476253"/>
                  </a:cubicBezTo>
                  <a:close/>
                  <a:moveTo>
                    <a:pt x="131780" y="476253"/>
                  </a:moveTo>
                  <a:lnTo>
                    <a:pt x="154450" y="476253"/>
                  </a:lnTo>
                  <a:cubicBezTo>
                    <a:pt x="156011" y="476214"/>
                    <a:pt x="157489" y="476692"/>
                    <a:pt x="158884" y="477685"/>
                  </a:cubicBezTo>
                  <a:cubicBezTo>
                    <a:pt x="160278" y="478678"/>
                    <a:pt x="161023" y="480421"/>
                    <a:pt x="161117" y="482912"/>
                  </a:cubicBezTo>
                  <a:cubicBezTo>
                    <a:pt x="161031" y="485288"/>
                    <a:pt x="160303" y="486997"/>
                    <a:pt x="158934" y="488040"/>
                  </a:cubicBezTo>
                  <a:cubicBezTo>
                    <a:pt x="157564" y="489083"/>
                    <a:pt x="156070" y="489594"/>
                    <a:pt x="154450" y="489572"/>
                  </a:cubicBezTo>
                  <a:lnTo>
                    <a:pt x="132180" y="489572"/>
                  </a:lnTo>
                  <a:cubicBezTo>
                    <a:pt x="129447" y="489488"/>
                    <a:pt x="127513" y="489788"/>
                    <a:pt x="126380" y="490472"/>
                  </a:cubicBezTo>
                  <a:cubicBezTo>
                    <a:pt x="125246" y="491156"/>
                    <a:pt x="124113" y="492723"/>
                    <a:pt x="122979" y="495174"/>
                  </a:cubicBezTo>
                  <a:lnTo>
                    <a:pt x="111378" y="518382"/>
                  </a:lnTo>
                  <a:cubicBezTo>
                    <a:pt x="110503" y="520121"/>
                    <a:pt x="109819" y="521744"/>
                    <a:pt x="109328" y="523250"/>
                  </a:cubicBezTo>
                  <a:cubicBezTo>
                    <a:pt x="108836" y="524756"/>
                    <a:pt x="108586" y="526512"/>
                    <a:pt x="108577" y="528518"/>
                  </a:cubicBezTo>
                  <a:cubicBezTo>
                    <a:pt x="108594" y="530336"/>
                    <a:pt x="108861" y="531936"/>
                    <a:pt x="109378" y="533320"/>
                  </a:cubicBezTo>
                  <a:cubicBezTo>
                    <a:pt x="109894" y="534704"/>
                    <a:pt x="110561" y="536171"/>
                    <a:pt x="111378" y="537721"/>
                  </a:cubicBezTo>
                  <a:lnTo>
                    <a:pt x="122713" y="560796"/>
                  </a:lnTo>
                  <a:cubicBezTo>
                    <a:pt x="123921" y="563433"/>
                    <a:pt x="125171" y="565095"/>
                    <a:pt x="126463" y="565781"/>
                  </a:cubicBezTo>
                  <a:cubicBezTo>
                    <a:pt x="127755" y="566467"/>
                    <a:pt x="129838" y="566762"/>
                    <a:pt x="132714" y="566665"/>
                  </a:cubicBezTo>
                  <a:lnTo>
                    <a:pt x="154450" y="566665"/>
                  </a:lnTo>
                  <a:cubicBezTo>
                    <a:pt x="156011" y="566626"/>
                    <a:pt x="157489" y="567103"/>
                    <a:pt x="158884" y="568096"/>
                  </a:cubicBezTo>
                  <a:cubicBezTo>
                    <a:pt x="160278" y="569090"/>
                    <a:pt x="161023" y="570832"/>
                    <a:pt x="161117" y="573324"/>
                  </a:cubicBezTo>
                  <a:cubicBezTo>
                    <a:pt x="161031" y="575699"/>
                    <a:pt x="160303" y="577408"/>
                    <a:pt x="158934" y="578451"/>
                  </a:cubicBezTo>
                  <a:cubicBezTo>
                    <a:pt x="157564" y="579495"/>
                    <a:pt x="156070" y="580005"/>
                    <a:pt x="154450" y="579983"/>
                  </a:cubicBezTo>
                  <a:lnTo>
                    <a:pt x="131114" y="579983"/>
                  </a:lnTo>
                  <a:cubicBezTo>
                    <a:pt x="126171" y="579997"/>
                    <a:pt x="122121" y="578970"/>
                    <a:pt x="118962" y="576903"/>
                  </a:cubicBezTo>
                  <a:cubicBezTo>
                    <a:pt x="115803" y="574836"/>
                    <a:pt x="113186" y="571645"/>
                    <a:pt x="111111" y="567330"/>
                  </a:cubicBezTo>
                  <a:lnTo>
                    <a:pt x="98855" y="542523"/>
                  </a:lnTo>
                  <a:cubicBezTo>
                    <a:pt x="97715" y="540281"/>
                    <a:pt x="96832" y="538030"/>
                    <a:pt x="96208" y="535771"/>
                  </a:cubicBezTo>
                  <a:cubicBezTo>
                    <a:pt x="95584" y="533512"/>
                    <a:pt x="95267" y="531094"/>
                    <a:pt x="95259" y="528518"/>
                  </a:cubicBezTo>
                  <a:cubicBezTo>
                    <a:pt x="95248" y="525667"/>
                    <a:pt x="95537" y="523133"/>
                    <a:pt x="96125" y="520916"/>
                  </a:cubicBezTo>
                  <a:cubicBezTo>
                    <a:pt x="96713" y="518698"/>
                    <a:pt x="97668" y="516297"/>
                    <a:pt x="98988" y="513713"/>
                  </a:cubicBezTo>
                  <a:lnTo>
                    <a:pt x="111244" y="489039"/>
                  </a:lnTo>
                  <a:cubicBezTo>
                    <a:pt x="113442" y="484486"/>
                    <a:pt x="116148" y="481206"/>
                    <a:pt x="119362" y="479200"/>
                  </a:cubicBezTo>
                  <a:cubicBezTo>
                    <a:pt x="122576" y="477194"/>
                    <a:pt x="126716" y="476212"/>
                    <a:pt x="131780" y="476253"/>
                  </a:cubicBezTo>
                  <a:close/>
                  <a:moveTo>
                    <a:pt x="18130" y="476253"/>
                  </a:moveTo>
                  <a:lnTo>
                    <a:pt x="46412" y="476253"/>
                  </a:lnTo>
                  <a:cubicBezTo>
                    <a:pt x="48939" y="476228"/>
                    <a:pt x="51289" y="476545"/>
                    <a:pt x="53463" y="477202"/>
                  </a:cubicBezTo>
                  <a:cubicBezTo>
                    <a:pt x="55637" y="477860"/>
                    <a:pt x="57685" y="479008"/>
                    <a:pt x="59608" y="480648"/>
                  </a:cubicBezTo>
                  <a:cubicBezTo>
                    <a:pt x="61384" y="482224"/>
                    <a:pt x="62860" y="484133"/>
                    <a:pt x="64036" y="486376"/>
                  </a:cubicBezTo>
                  <a:cubicBezTo>
                    <a:pt x="65213" y="488618"/>
                    <a:pt x="65823" y="490929"/>
                    <a:pt x="65867" y="493306"/>
                  </a:cubicBezTo>
                  <a:cubicBezTo>
                    <a:pt x="65878" y="495496"/>
                    <a:pt x="65324" y="497319"/>
                    <a:pt x="64203" y="498775"/>
                  </a:cubicBezTo>
                  <a:cubicBezTo>
                    <a:pt x="63082" y="500231"/>
                    <a:pt x="61328" y="500987"/>
                    <a:pt x="58942" y="501042"/>
                  </a:cubicBezTo>
                  <a:cubicBezTo>
                    <a:pt x="56927" y="501015"/>
                    <a:pt x="55363" y="500437"/>
                    <a:pt x="54247" y="499308"/>
                  </a:cubicBezTo>
                  <a:cubicBezTo>
                    <a:pt x="53132" y="498180"/>
                    <a:pt x="52566" y="496669"/>
                    <a:pt x="52549" y="494774"/>
                  </a:cubicBezTo>
                  <a:cubicBezTo>
                    <a:pt x="52541" y="492573"/>
                    <a:pt x="51990" y="491139"/>
                    <a:pt x="50898" y="490472"/>
                  </a:cubicBezTo>
                  <a:cubicBezTo>
                    <a:pt x="49806" y="489805"/>
                    <a:pt x="48222" y="489505"/>
                    <a:pt x="46146" y="489572"/>
                  </a:cubicBezTo>
                  <a:lnTo>
                    <a:pt x="17863" y="489572"/>
                  </a:lnTo>
                  <a:cubicBezTo>
                    <a:pt x="17032" y="489508"/>
                    <a:pt x="16093" y="489536"/>
                    <a:pt x="15045" y="489655"/>
                  </a:cubicBezTo>
                  <a:cubicBezTo>
                    <a:pt x="13997" y="489775"/>
                    <a:pt x="13425" y="490369"/>
                    <a:pt x="13327" y="491439"/>
                  </a:cubicBezTo>
                  <a:cubicBezTo>
                    <a:pt x="13377" y="492064"/>
                    <a:pt x="13644" y="492715"/>
                    <a:pt x="14128" y="493390"/>
                  </a:cubicBezTo>
                  <a:cubicBezTo>
                    <a:pt x="14612" y="494065"/>
                    <a:pt x="15012" y="494615"/>
                    <a:pt x="15329" y="495040"/>
                  </a:cubicBezTo>
                  <a:lnTo>
                    <a:pt x="61206" y="553860"/>
                  </a:lnTo>
                  <a:cubicBezTo>
                    <a:pt x="62566" y="555555"/>
                    <a:pt x="63675" y="557267"/>
                    <a:pt x="64536" y="558995"/>
                  </a:cubicBezTo>
                  <a:cubicBezTo>
                    <a:pt x="65396" y="560724"/>
                    <a:pt x="65840" y="562702"/>
                    <a:pt x="65867" y="564931"/>
                  </a:cubicBezTo>
                  <a:cubicBezTo>
                    <a:pt x="65743" y="569929"/>
                    <a:pt x="64094" y="573687"/>
                    <a:pt x="60922" y="576203"/>
                  </a:cubicBezTo>
                  <a:cubicBezTo>
                    <a:pt x="57750" y="578720"/>
                    <a:pt x="53803" y="579980"/>
                    <a:pt x="49081" y="579983"/>
                  </a:cubicBezTo>
                  <a:lnTo>
                    <a:pt x="19731" y="579983"/>
                  </a:lnTo>
                  <a:cubicBezTo>
                    <a:pt x="17202" y="580013"/>
                    <a:pt x="14824" y="579719"/>
                    <a:pt x="12597" y="579101"/>
                  </a:cubicBezTo>
                  <a:cubicBezTo>
                    <a:pt x="10370" y="578482"/>
                    <a:pt x="8261" y="577355"/>
                    <a:pt x="6269" y="575721"/>
                  </a:cubicBezTo>
                  <a:cubicBezTo>
                    <a:pt x="4435" y="574214"/>
                    <a:pt x="2942" y="572366"/>
                    <a:pt x="1790" y="570177"/>
                  </a:cubicBezTo>
                  <a:cubicBezTo>
                    <a:pt x="639" y="567987"/>
                    <a:pt x="45" y="565705"/>
                    <a:pt x="9" y="563330"/>
                  </a:cubicBezTo>
                  <a:cubicBezTo>
                    <a:pt x="12" y="561129"/>
                    <a:pt x="606" y="559262"/>
                    <a:pt x="1790" y="557728"/>
                  </a:cubicBezTo>
                  <a:cubicBezTo>
                    <a:pt x="2975" y="556194"/>
                    <a:pt x="4734" y="555394"/>
                    <a:pt x="7068" y="555327"/>
                  </a:cubicBezTo>
                  <a:cubicBezTo>
                    <a:pt x="9018" y="555386"/>
                    <a:pt x="10544" y="556069"/>
                    <a:pt x="11646" y="557378"/>
                  </a:cubicBezTo>
                  <a:cubicBezTo>
                    <a:pt x="12748" y="558687"/>
                    <a:pt x="13308" y="560271"/>
                    <a:pt x="13327" y="562130"/>
                  </a:cubicBezTo>
                  <a:cubicBezTo>
                    <a:pt x="13339" y="564069"/>
                    <a:pt x="13850" y="565325"/>
                    <a:pt x="14862" y="565898"/>
                  </a:cubicBezTo>
                  <a:cubicBezTo>
                    <a:pt x="15873" y="566470"/>
                    <a:pt x="17319" y="566726"/>
                    <a:pt x="19197" y="566665"/>
                  </a:cubicBezTo>
                  <a:lnTo>
                    <a:pt x="48147" y="566665"/>
                  </a:lnTo>
                  <a:cubicBezTo>
                    <a:pt x="48797" y="566723"/>
                    <a:pt x="49664" y="566706"/>
                    <a:pt x="50748" y="566614"/>
                  </a:cubicBezTo>
                  <a:cubicBezTo>
                    <a:pt x="51832" y="566523"/>
                    <a:pt x="52432" y="566006"/>
                    <a:pt x="52549" y="565064"/>
                  </a:cubicBezTo>
                  <a:cubicBezTo>
                    <a:pt x="52482" y="564486"/>
                    <a:pt x="52149" y="563808"/>
                    <a:pt x="51549" y="563030"/>
                  </a:cubicBezTo>
                  <a:cubicBezTo>
                    <a:pt x="50948" y="562252"/>
                    <a:pt x="50481" y="561641"/>
                    <a:pt x="50148" y="561196"/>
                  </a:cubicBezTo>
                  <a:lnTo>
                    <a:pt x="4404" y="502376"/>
                  </a:lnTo>
                  <a:cubicBezTo>
                    <a:pt x="2997" y="500637"/>
                    <a:pt x="1915" y="498947"/>
                    <a:pt x="1158" y="497308"/>
                  </a:cubicBezTo>
                  <a:cubicBezTo>
                    <a:pt x="400" y="495668"/>
                    <a:pt x="17" y="493712"/>
                    <a:pt x="9" y="491439"/>
                  </a:cubicBezTo>
                  <a:cubicBezTo>
                    <a:pt x="20" y="488757"/>
                    <a:pt x="631" y="486326"/>
                    <a:pt x="1840" y="484145"/>
                  </a:cubicBezTo>
                  <a:cubicBezTo>
                    <a:pt x="3050" y="481964"/>
                    <a:pt x="4793" y="480132"/>
                    <a:pt x="7068" y="478651"/>
                  </a:cubicBezTo>
                  <a:cubicBezTo>
                    <a:pt x="8893" y="477502"/>
                    <a:pt x="10670" y="476803"/>
                    <a:pt x="12397" y="476553"/>
                  </a:cubicBezTo>
                  <a:cubicBezTo>
                    <a:pt x="14123" y="476303"/>
                    <a:pt x="16035" y="476203"/>
                    <a:pt x="18130" y="476253"/>
                  </a:cubicBezTo>
                  <a:close/>
                  <a:moveTo>
                    <a:pt x="223305" y="355457"/>
                  </a:moveTo>
                  <a:lnTo>
                    <a:pt x="212906" y="391595"/>
                  </a:lnTo>
                  <a:lnTo>
                    <a:pt x="233837" y="391595"/>
                  </a:lnTo>
                  <a:lnTo>
                    <a:pt x="223571" y="355457"/>
                  </a:lnTo>
                  <a:close/>
                  <a:moveTo>
                    <a:pt x="121646" y="337172"/>
                  </a:moveTo>
                  <a:lnTo>
                    <a:pt x="121646" y="414265"/>
                  </a:lnTo>
                  <a:lnTo>
                    <a:pt x="124181" y="414265"/>
                  </a:lnTo>
                  <a:cubicBezTo>
                    <a:pt x="126872" y="414340"/>
                    <a:pt x="128829" y="414023"/>
                    <a:pt x="130052" y="413314"/>
                  </a:cubicBezTo>
                  <a:cubicBezTo>
                    <a:pt x="131275" y="412606"/>
                    <a:pt x="132432" y="411055"/>
                    <a:pt x="133522" y="408663"/>
                  </a:cubicBezTo>
                  <a:lnTo>
                    <a:pt x="145264" y="384921"/>
                  </a:lnTo>
                  <a:cubicBezTo>
                    <a:pt x="146012" y="383426"/>
                    <a:pt x="146618" y="382015"/>
                    <a:pt x="147082" y="380687"/>
                  </a:cubicBezTo>
                  <a:cubicBezTo>
                    <a:pt x="147546" y="379358"/>
                    <a:pt x="147785" y="377880"/>
                    <a:pt x="147799" y="376252"/>
                  </a:cubicBezTo>
                  <a:cubicBezTo>
                    <a:pt x="147777" y="374054"/>
                    <a:pt x="147454" y="372148"/>
                    <a:pt x="146832" y="370533"/>
                  </a:cubicBezTo>
                  <a:cubicBezTo>
                    <a:pt x="146209" y="368919"/>
                    <a:pt x="145420" y="367179"/>
                    <a:pt x="144463" y="365315"/>
                  </a:cubicBezTo>
                  <a:lnTo>
                    <a:pt x="133388" y="342774"/>
                  </a:lnTo>
                  <a:cubicBezTo>
                    <a:pt x="132123" y="340031"/>
                    <a:pt x="130850" y="338381"/>
                    <a:pt x="129568" y="337822"/>
                  </a:cubicBezTo>
                  <a:cubicBezTo>
                    <a:pt x="128287" y="337263"/>
                    <a:pt x="126180" y="337047"/>
                    <a:pt x="123247" y="337172"/>
                  </a:cubicBezTo>
                  <a:close/>
                  <a:moveTo>
                    <a:pt x="223438" y="323853"/>
                  </a:moveTo>
                  <a:cubicBezTo>
                    <a:pt x="225593" y="323920"/>
                    <a:pt x="227182" y="324620"/>
                    <a:pt x="228204" y="325954"/>
                  </a:cubicBezTo>
                  <a:cubicBezTo>
                    <a:pt x="229226" y="327287"/>
                    <a:pt x="229948" y="328854"/>
                    <a:pt x="230370" y="330654"/>
                  </a:cubicBezTo>
                  <a:lnTo>
                    <a:pt x="256100" y="420915"/>
                  </a:lnTo>
                  <a:cubicBezTo>
                    <a:pt x="256475" y="422593"/>
                    <a:pt x="255992" y="424105"/>
                    <a:pt x="254651" y="425449"/>
                  </a:cubicBezTo>
                  <a:cubicBezTo>
                    <a:pt x="253309" y="426794"/>
                    <a:pt x="251659" y="427505"/>
                    <a:pt x="249701" y="427583"/>
                  </a:cubicBezTo>
                  <a:cubicBezTo>
                    <a:pt x="247651" y="427505"/>
                    <a:pt x="246052" y="426794"/>
                    <a:pt x="244902" y="425449"/>
                  </a:cubicBezTo>
                  <a:cubicBezTo>
                    <a:pt x="243752" y="424105"/>
                    <a:pt x="242952" y="422593"/>
                    <a:pt x="242502" y="420915"/>
                  </a:cubicBezTo>
                  <a:lnTo>
                    <a:pt x="237569" y="404913"/>
                  </a:lnTo>
                  <a:lnTo>
                    <a:pt x="209173" y="404913"/>
                  </a:lnTo>
                  <a:lnTo>
                    <a:pt x="204107" y="420915"/>
                  </a:lnTo>
                  <a:cubicBezTo>
                    <a:pt x="203657" y="422593"/>
                    <a:pt x="202857" y="424105"/>
                    <a:pt x="201708" y="425449"/>
                  </a:cubicBezTo>
                  <a:cubicBezTo>
                    <a:pt x="200558" y="426794"/>
                    <a:pt x="198958" y="427505"/>
                    <a:pt x="196908" y="427583"/>
                  </a:cubicBezTo>
                  <a:cubicBezTo>
                    <a:pt x="194950" y="427505"/>
                    <a:pt x="193300" y="426794"/>
                    <a:pt x="191959" y="425449"/>
                  </a:cubicBezTo>
                  <a:cubicBezTo>
                    <a:pt x="190617" y="424105"/>
                    <a:pt x="190134" y="422593"/>
                    <a:pt x="190509" y="420915"/>
                  </a:cubicBezTo>
                  <a:lnTo>
                    <a:pt x="216639" y="330654"/>
                  </a:lnTo>
                  <a:cubicBezTo>
                    <a:pt x="217122" y="328796"/>
                    <a:pt x="217855" y="327212"/>
                    <a:pt x="218839" y="325904"/>
                  </a:cubicBezTo>
                  <a:cubicBezTo>
                    <a:pt x="219822" y="324595"/>
                    <a:pt x="221355" y="323912"/>
                    <a:pt x="223438" y="323853"/>
                  </a:cubicBezTo>
                  <a:close/>
                  <a:moveTo>
                    <a:pt x="102993" y="323853"/>
                  </a:moveTo>
                  <a:lnTo>
                    <a:pt x="125249" y="323853"/>
                  </a:lnTo>
                  <a:cubicBezTo>
                    <a:pt x="130358" y="323842"/>
                    <a:pt x="134450" y="324930"/>
                    <a:pt x="137525" y="327116"/>
                  </a:cubicBezTo>
                  <a:cubicBezTo>
                    <a:pt x="140599" y="329303"/>
                    <a:pt x="143223" y="332654"/>
                    <a:pt x="145397" y="337172"/>
                  </a:cubicBezTo>
                  <a:lnTo>
                    <a:pt x="157122" y="360646"/>
                  </a:lnTo>
                  <a:cubicBezTo>
                    <a:pt x="158454" y="363300"/>
                    <a:pt x="159453" y="365795"/>
                    <a:pt x="160118" y="368132"/>
                  </a:cubicBezTo>
                  <a:cubicBezTo>
                    <a:pt x="160784" y="370469"/>
                    <a:pt x="161117" y="373131"/>
                    <a:pt x="161117" y="376118"/>
                  </a:cubicBezTo>
                  <a:cubicBezTo>
                    <a:pt x="161106" y="378764"/>
                    <a:pt x="160762" y="381276"/>
                    <a:pt x="160085" y="383654"/>
                  </a:cubicBezTo>
                  <a:cubicBezTo>
                    <a:pt x="159408" y="386033"/>
                    <a:pt x="158465" y="388411"/>
                    <a:pt x="157255" y="390790"/>
                  </a:cubicBezTo>
                  <a:lnTo>
                    <a:pt x="145130" y="415064"/>
                  </a:lnTo>
                  <a:cubicBezTo>
                    <a:pt x="142859" y="419722"/>
                    <a:pt x="140063" y="422991"/>
                    <a:pt x="136741" y="424869"/>
                  </a:cubicBezTo>
                  <a:cubicBezTo>
                    <a:pt x="133419" y="426748"/>
                    <a:pt x="129188" y="427652"/>
                    <a:pt x="124048" y="427583"/>
                  </a:cubicBezTo>
                  <a:lnTo>
                    <a:pt x="101927" y="427583"/>
                  </a:lnTo>
                  <a:cubicBezTo>
                    <a:pt x="100132" y="427605"/>
                    <a:pt x="98587" y="427095"/>
                    <a:pt x="97293" y="426051"/>
                  </a:cubicBezTo>
                  <a:cubicBezTo>
                    <a:pt x="95998" y="425008"/>
                    <a:pt x="95320" y="423299"/>
                    <a:pt x="95259" y="420924"/>
                  </a:cubicBezTo>
                  <a:cubicBezTo>
                    <a:pt x="95320" y="418549"/>
                    <a:pt x="95998" y="416839"/>
                    <a:pt x="97293" y="415796"/>
                  </a:cubicBezTo>
                  <a:cubicBezTo>
                    <a:pt x="98587" y="414753"/>
                    <a:pt x="100132" y="414242"/>
                    <a:pt x="101927" y="414265"/>
                  </a:cubicBezTo>
                  <a:lnTo>
                    <a:pt x="108327" y="414265"/>
                  </a:lnTo>
                  <a:lnTo>
                    <a:pt x="108327" y="337172"/>
                  </a:lnTo>
                  <a:lnTo>
                    <a:pt x="103393" y="337172"/>
                  </a:lnTo>
                  <a:cubicBezTo>
                    <a:pt x="101129" y="337210"/>
                    <a:pt x="99224" y="336733"/>
                    <a:pt x="97676" y="335740"/>
                  </a:cubicBezTo>
                  <a:cubicBezTo>
                    <a:pt x="96129" y="334747"/>
                    <a:pt x="95323" y="333004"/>
                    <a:pt x="95259" y="330512"/>
                  </a:cubicBezTo>
                  <a:cubicBezTo>
                    <a:pt x="95323" y="328137"/>
                    <a:pt x="96095" y="326428"/>
                    <a:pt x="97576" y="325385"/>
                  </a:cubicBezTo>
                  <a:cubicBezTo>
                    <a:pt x="99057" y="324342"/>
                    <a:pt x="100863" y="323831"/>
                    <a:pt x="102993" y="323853"/>
                  </a:cubicBezTo>
                  <a:close/>
                  <a:moveTo>
                    <a:pt x="18130" y="323853"/>
                  </a:moveTo>
                  <a:lnTo>
                    <a:pt x="46412" y="323853"/>
                  </a:lnTo>
                  <a:cubicBezTo>
                    <a:pt x="48939" y="323828"/>
                    <a:pt x="51289" y="324145"/>
                    <a:pt x="53463" y="324802"/>
                  </a:cubicBezTo>
                  <a:cubicBezTo>
                    <a:pt x="55637" y="325460"/>
                    <a:pt x="57685" y="326609"/>
                    <a:pt x="59608" y="328248"/>
                  </a:cubicBezTo>
                  <a:cubicBezTo>
                    <a:pt x="61384" y="329824"/>
                    <a:pt x="62860" y="331733"/>
                    <a:pt x="64036" y="333976"/>
                  </a:cubicBezTo>
                  <a:cubicBezTo>
                    <a:pt x="65213" y="336218"/>
                    <a:pt x="65823" y="338529"/>
                    <a:pt x="65867" y="340906"/>
                  </a:cubicBezTo>
                  <a:cubicBezTo>
                    <a:pt x="65878" y="343096"/>
                    <a:pt x="65324" y="344919"/>
                    <a:pt x="64203" y="346375"/>
                  </a:cubicBezTo>
                  <a:cubicBezTo>
                    <a:pt x="63082" y="347831"/>
                    <a:pt x="61328" y="348587"/>
                    <a:pt x="58942" y="348642"/>
                  </a:cubicBezTo>
                  <a:cubicBezTo>
                    <a:pt x="56927" y="348615"/>
                    <a:pt x="55363" y="348037"/>
                    <a:pt x="54247" y="346908"/>
                  </a:cubicBezTo>
                  <a:cubicBezTo>
                    <a:pt x="53132" y="345780"/>
                    <a:pt x="52566" y="344269"/>
                    <a:pt x="52549" y="342374"/>
                  </a:cubicBezTo>
                  <a:cubicBezTo>
                    <a:pt x="52541" y="340173"/>
                    <a:pt x="51990" y="338739"/>
                    <a:pt x="50898" y="338072"/>
                  </a:cubicBezTo>
                  <a:cubicBezTo>
                    <a:pt x="49806" y="337405"/>
                    <a:pt x="48222" y="337105"/>
                    <a:pt x="46146" y="337172"/>
                  </a:cubicBezTo>
                  <a:lnTo>
                    <a:pt x="17863" y="337172"/>
                  </a:lnTo>
                  <a:cubicBezTo>
                    <a:pt x="17032" y="337108"/>
                    <a:pt x="16093" y="337136"/>
                    <a:pt x="15045" y="337255"/>
                  </a:cubicBezTo>
                  <a:cubicBezTo>
                    <a:pt x="13997" y="337375"/>
                    <a:pt x="13425" y="337969"/>
                    <a:pt x="13327" y="339039"/>
                  </a:cubicBezTo>
                  <a:cubicBezTo>
                    <a:pt x="13377" y="339664"/>
                    <a:pt x="13644" y="340315"/>
                    <a:pt x="14128" y="340990"/>
                  </a:cubicBezTo>
                  <a:cubicBezTo>
                    <a:pt x="14612" y="341665"/>
                    <a:pt x="15012" y="342215"/>
                    <a:pt x="15329" y="342640"/>
                  </a:cubicBezTo>
                  <a:lnTo>
                    <a:pt x="61206" y="401460"/>
                  </a:lnTo>
                  <a:cubicBezTo>
                    <a:pt x="62566" y="403155"/>
                    <a:pt x="63675" y="404867"/>
                    <a:pt x="64536" y="406595"/>
                  </a:cubicBezTo>
                  <a:cubicBezTo>
                    <a:pt x="65396" y="408324"/>
                    <a:pt x="65840" y="410302"/>
                    <a:pt x="65867" y="412531"/>
                  </a:cubicBezTo>
                  <a:cubicBezTo>
                    <a:pt x="65743" y="417529"/>
                    <a:pt x="64094" y="421287"/>
                    <a:pt x="60922" y="423804"/>
                  </a:cubicBezTo>
                  <a:cubicBezTo>
                    <a:pt x="57750" y="426320"/>
                    <a:pt x="53803" y="427580"/>
                    <a:pt x="49081" y="427583"/>
                  </a:cubicBezTo>
                  <a:lnTo>
                    <a:pt x="19731" y="427583"/>
                  </a:lnTo>
                  <a:cubicBezTo>
                    <a:pt x="17202" y="427613"/>
                    <a:pt x="14824" y="427319"/>
                    <a:pt x="12597" y="426701"/>
                  </a:cubicBezTo>
                  <a:cubicBezTo>
                    <a:pt x="10370" y="426082"/>
                    <a:pt x="8261" y="424955"/>
                    <a:pt x="6269" y="423321"/>
                  </a:cubicBezTo>
                  <a:cubicBezTo>
                    <a:pt x="4435" y="421815"/>
                    <a:pt x="2942" y="419966"/>
                    <a:pt x="1790" y="417777"/>
                  </a:cubicBezTo>
                  <a:cubicBezTo>
                    <a:pt x="639" y="415587"/>
                    <a:pt x="45" y="413305"/>
                    <a:pt x="9" y="410930"/>
                  </a:cubicBezTo>
                  <a:cubicBezTo>
                    <a:pt x="12" y="408729"/>
                    <a:pt x="606" y="406862"/>
                    <a:pt x="1790" y="405328"/>
                  </a:cubicBezTo>
                  <a:cubicBezTo>
                    <a:pt x="2975" y="403794"/>
                    <a:pt x="4734" y="402994"/>
                    <a:pt x="7068" y="402927"/>
                  </a:cubicBezTo>
                  <a:cubicBezTo>
                    <a:pt x="9018" y="402986"/>
                    <a:pt x="10544" y="403669"/>
                    <a:pt x="11646" y="404978"/>
                  </a:cubicBezTo>
                  <a:cubicBezTo>
                    <a:pt x="12748" y="406287"/>
                    <a:pt x="13308" y="407871"/>
                    <a:pt x="13327" y="409730"/>
                  </a:cubicBezTo>
                  <a:cubicBezTo>
                    <a:pt x="13339" y="411669"/>
                    <a:pt x="13850" y="412925"/>
                    <a:pt x="14862" y="413498"/>
                  </a:cubicBezTo>
                  <a:cubicBezTo>
                    <a:pt x="15873" y="414070"/>
                    <a:pt x="17319" y="414326"/>
                    <a:pt x="19197" y="414265"/>
                  </a:cubicBezTo>
                  <a:lnTo>
                    <a:pt x="48147" y="414265"/>
                  </a:lnTo>
                  <a:cubicBezTo>
                    <a:pt x="48797" y="414323"/>
                    <a:pt x="49664" y="414306"/>
                    <a:pt x="50748" y="414214"/>
                  </a:cubicBezTo>
                  <a:cubicBezTo>
                    <a:pt x="51832" y="414123"/>
                    <a:pt x="52432" y="413606"/>
                    <a:pt x="52549" y="412664"/>
                  </a:cubicBezTo>
                  <a:cubicBezTo>
                    <a:pt x="52482" y="412086"/>
                    <a:pt x="52149" y="411408"/>
                    <a:pt x="51549" y="410630"/>
                  </a:cubicBezTo>
                  <a:cubicBezTo>
                    <a:pt x="50948" y="409852"/>
                    <a:pt x="50481" y="409241"/>
                    <a:pt x="50148" y="408796"/>
                  </a:cubicBezTo>
                  <a:lnTo>
                    <a:pt x="4404" y="349976"/>
                  </a:lnTo>
                  <a:cubicBezTo>
                    <a:pt x="2997" y="348237"/>
                    <a:pt x="1915" y="346547"/>
                    <a:pt x="1158" y="344908"/>
                  </a:cubicBezTo>
                  <a:cubicBezTo>
                    <a:pt x="400" y="343268"/>
                    <a:pt x="17" y="341312"/>
                    <a:pt x="9" y="339039"/>
                  </a:cubicBezTo>
                  <a:cubicBezTo>
                    <a:pt x="20" y="336357"/>
                    <a:pt x="631" y="333926"/>
                    <a:pt x="1840" y="331745"/>
                  </a:cubicBezTo>
                  <a:cubicBezTo>
                    <a:pt x="3050" y="329564"/>
                    <a:pt x="4793" y="327732"/>
                    <a:pt x="7068" y="326251"/>
                  </a:cubicBezTo>
                  <a:cubicBezTo>
                    <a:pt x="8893" y="325102"/>
                    <a:pt x="10670" y="324403"/>
                    <a:pt x="12397" y="324153"/>
                  </a:cubicBezTo>
                  <a:cubicBezTo>
                    <a:pt x="14123" y="323903"/>
                    <a:pt x="16035" y="323803"/>
                    <a:pt x="18130" y="323853"/>
                  </a:cubicBezTo>
                  <a:close/>
                  <a:moveTo>
                    <a:pt x="227030" y="161928"/>
                  </a:moveTo>
                  <a:lnTo>
                    <a:pt x="249700" y="161928"/>
                  </a:lnTo>
                  <a:cubicBezTo>
                    <a:pt x="251261" y="161889"/>
                    <a:pt x="252739" y="162367"/>
                    <a:pt x="254134" y="163360"/>
                  </a:cubicBezTo>
                  <a:cubicBezTo>
                    <a:pt x="255528" y="164353"/>
                    <a:pt x="256273" y="166096"/>
                    <a:pt x="256367" y="168587"/>
                  </a:cubicBezTo>
                  <a:cubicBezTo>
                    <a:pt x="256281" y="170963"/>
                    <a:pt x="255553" y="172672"/>
                    <a:pt x="254184" y="173715"/>
                  </a:cubicBezTo>
                  <a:cubicBezTo>
                    <a:pt x="252814" y="174758"/>
                    <a:pt x="251319" y="175269"/>
                    <a:pt x="249700" y="175247"/>
                  </a:cubicBezTo>
                  <a:lnTo>
                    <a:pt x="227430" y="175247"/>
                  </a:lnTo>
                  <a:cubicBezTo>
                    <a:pt x="224697" y="175163"/>
                    <a:pt x="222763" y="175463"/>
                    <a:pt x="221630" y="176147"/>
                  </a:cubicBezTo>
                  <a:cubicBezTo>
                    <a:pt x="220496" y="176831"/>
                    <a:pt x="219363" y="178398"/>
                    <a:pt x="218229" y="180849"/>
                  </a:cubicBezTo>
                  <a:lnTo>
                    <a:pt x="206628" y="204057"/>
                  </a:lnTo>
                  <a:cubicBezTo>
                    <a:pt x="205753" y="205796"/>
                    <a:pt x="205069" y="207419"/>
                    <a:pt x="204578" y="208925"/>
                  </a:cubicBezTo>
                  <a:cubicBezTo>
                    <a:pt x="204086" y="210431"/>
                    <a:pt x="203836" y="212187"/>
                    <a:pt x="203827" y="214193"/>
                  </a:cubicBezTo>
                  <a:cubicBezTo>
                    <a:pt x="203844" y="216011"/>
                    <a:pt x="204111" y="217611"/>
                    <a:pt x="204628" y="218995"/>
                  </a:cubicBezTo>
                  <a:cubicBezTo>
                    <a:pt x="205144" y="220379"/>
                    <a:pt x="205811" y="221846"/>
                    <a:pt x="206628" y="223396"/>
                  </a:cubicBezTo>
                  <a:lnTo>
                    <a:pt x="217963" y="246471"/>
                  </a:lnTo>
                  <a:cubicBezTo>
                    <a:pt x="219171" y="249108"/>
                    <a:pt x="220421" y="250770"/>
                    <a:pt x="221713" y="251456"/>
                  </a:cubicBezTo>
                  <a:cubicBezTo>
                    <a:pt x="223005" y="252142"/>
                    <a:pt x="225088" y="252437"/>
                    <a:pt x="227964" y="252340"/>
                  </a:cubicBezTo>
                  <a:lnTo>
                    <a:pt x="249700" y="252340"/>
                  </a:lnTo>
                  <a:cubicBezTo>
                    <a:pt x="251261" y="252301"/>
                    <a:pt x="252739" y="252778"/>
                    <a:pt x="254134" y="253771"/>
                  </a:cubicBezTo>
                  <a:cubicBezTo>
                    <a:pt x="255528" y="254765"/>
                    <a:pt x="256273" y="256507"/>
                    <a:pt x="256367" y="258999"/>
                  </a:cubicBezTo>
                  <a:cubicBezTo>
                    <a:pt x="256281" y="261374"/>
                    <a:pt x="255553" y="263083"/>
                    <a:pt x="254184" y="264126"/>
                  </a:cubicBezTo>
                  <a:cubicBezTo>
                    <a:pt x="252814" y="265170"/>
                    <a:pt x="251319" y="265680"/>
                    <a:pt x="249700" y="265658"/>
                  </a:cubicBezTo>
                  <a:lnTo>
                    <a:pt x="226364" y="265658"/>
                  </a:lnTo>
                  <a:cubicBezTo>
                    <a:pt x="221421" y="265672"/>
                    <a:pt x="217371" y="264645"/>
                    <a:pt x="214212" y="262578"/>
                  </a:cubicBezTo>
                  <a:cubicBezTo>
                    <a:pt x="211053" y="260511"/>
                    <a:pt x="208436" y="257320"/>
                    <a:pt x="206361" y="253006"/>
                  </a:cubicBezTo>
                  <a:lnTo>
                    <a:pt x="194105" y="228198"/>
                  </a:lnTo>
                  <a:cubicBezTo>
                    <a:pt x="192965" y="225956"/>
                    <a:pt x="192082" y="223705"/>
                    <a:pt x="191458" y="221446"/>
                  </a:cubicBezTo>
                  <a:cubicBezTo>
                    <a:pt x="190834" y="219187"/>
                    <a:pt x="190517" y="216769"/>
                    <a:pt x="190509" y="214193"/>
                  </a:cubicBezTo>
                  <a:cubicBezTo>
                    <a:pt x="190498" y="211342"/>
                    <a:pt x="190787" y="208808"/>
                    <a:pt x="191375" y="206591"/>
                  </a:cubicBezTo>
                  <a:cubicBezTo>
                    <a:pt x="191963" y="204373"/>
                    <a:pt x="192918" y="201973"/>
                    <a:pt x="194238" y="199388"/>
                  </a:cubicBezTo>
                  <a:lnTo>
                    <a:pt x="206494" y="174714"/>
                  </a:lnTo>
                  <a:cubicBezTo>
                    <a:pt x="208692" y="170161"/>
                    <a:pt x="211398" y="166881"/>
                    <a:pt x="214612" y="164875"/>
                  </a:cubicBezTo>
                  <a:cubicBezTo>
                    <a:pt x="217826" y="162869"/>
                    <a:pt x="221966" y="161887"/>
                    <a:pt x="227030" y="161928"/>
                  </a:cubicBezTo>
                  <a:close/>
                  <a:moveTo>
                    <a:pt x="131780" y="161928"/>
                  </a:moveTo>
                  <a:lnTo>
                    <a:pt x="154450" y="161928"/>
                  </a:lnTo>
                  <a:cubicBezTo>
                    <a:pt x="156011" y="161889"/>
                    <a:pt x="157489" y="162367"/>
                    <a:pt x="158884" y="163360"/>
                  </a:cubicBezTo>
                  <a:cubicBezTo>
                    <a:pt x="160278" y="164353"/>
                    <a:pt x="161023" y="166096"/>
                    <a:pt x="161117" y="168587"/>
                  </a:cubicBezTo>
                  <a:cubicBezTo>
                    <a:pt x="161031" y="170963"/>
                    <a:pt x="160303" y="172672"/>
                    <a:pt x="158934" y="173715"/>
                  </a:cubicBezTo>
                  <a:cubicBezTo>
                    <a:pt x="157564" y="174758"/>
                    <a:pt x="156070" y="175269"/>
                    <a:pt x="154450" y="175247"/>
                  </a:cubicBezTo>
                  <a:lnTo>
                    <a:pt x="132180" y="175247"/>
                  </a:lnTo>
                  <a:cubicBezTo>
                    <a:pt x="129447" y="175163"/>
                    <a:pt x="127513" y="175463"/>
                    <a:pt x="126380" y="176147"/>
                  </a:cubicBezTo>
                  <a:cubicBezTo>
                    <a:pt x="125246" y="176831"/>
                    <a:pt x="124113" y="178398"/>
                    <a:pt x="122979" y="180849"/>
                  </a:cubicBezTo>
                  <a:lnTo>
                    <a:pt x="111378" y="204057"/>
                  </a:lnTo>
                  <a:cubicBezTo>
                    <a:pt x="110503" y="205796"/>
                    <a:pt x="109819" y="207419"/>
                    <a:pt x="109328" y="208925"/>
                  </a:cubicBezTo>
                  <a:cubicBezTo>
                    <a:pt x="108836" y="210431"/>
                    <a:pt x="108586" y="212187"/>
                    <a:pt x="108577" y="214193"/>
                  </a:cubicBezTo>
                  <a:cubicBezTo>
                    <a:pt x="108594" y="216011"/>
                    <a:pt x="108861" y="217611"/>
                    <a:pt x="109378" y="218995"/>
                  </a:cubicBezTo>
                  <a:cubicBezTo>
                    <a:pt x="109894" y="220379"/>
                    <a:pt x="110561" y="221846"/>
                    <a:pt x="111378" y="223396"/>
                  </a:cubicBezTo>
                  <a:lnTo>
                    <a:pt x="122713" y="246471"/>
                  </a:lnTo>
                  <a:cubicBezTo>
                    <a:pt x="123921" y="249108"/>
                    <a:pt x="125171" y="250770"/>
                    <a:pt x="126463" y="251456"/>
                  </a:cubicBezTo>
                  <a:cubicBezTo>
                    <a:pt x="127755" y="252142"/>
                    <a:pt x="129838" y="252437"/>
                    <a:pt x="132714" y="252340"/>
                  </a:cubicBezTo>
                  <a:lnTo>
                    <a:pt x="154450" y="252340"/>
                  </a:lnTo>
                  <a:cubicBezTo>
                    <a:pt x="156011" y="252301"/>
                    <a:pt x="157489" y="252778"/>
                    <a:pt x="158884" y="253771"/>
                  </a:cubicBezTo>
                  <a:cubicBezTo>
                    <a:pt x="160278" y="254765"/>
                    <a:pt x="161023" y="256507"/>
                    <a:pt x="161117" y="258999"/>
                  </a:cubicBezTo>
                  <a:cubicBezTo>
                    <a:pt x="161031" y="261374"/>
                    <a:pt x="160303" y="263083"/>
                    <a:pt x="158934" y="264126"/>
                  </a:cubicBezTo>
                  <a:cubicBezTo>
                    <a:pt x="157564" y="265170"/>
                    <a:pt x="156070" y="265680"/>
                    <a:pt x="154450" y="265658"/>
                  </a:cubicBezTo>
                  <a:lnTo>
                    <a:pt x="131114" y="265658"/>
                  </a:lnTo>
                  <a:cubicBezTo>
                    <a:pt x="126171" y="265672"/>
                    <a:pt x="122121" y="264645"/>
                    <a:pt x="118962" y="262578"/>
                  </a:cubicBezTo>
                  <a:cubicBezTo>
                    <a:pt x="115803" y="260511"/>
                    <a:pt x="113186" y="257320"/>
                    <a:pt x="111111" y="253006"/>
                  </a:cubicBezTo>
                  <a:lnTo>
                    <a:pt x="98855" y="228198"/>
                  </a:lnTo>
                  <a:cubicBezTo>
                    <a:pt x="97715" y="225956"/>
                    <a:pt x="96832" y="223705"/>
                    <a:pt x="96208" y="221446"/>
                  </a:cubicBezTo>
                  <a:cubicBezTo>
                    <a:pt x="95584" y="219187"/>
                    <a:pt x="95267" y="216769"/>
                    <a:pt x="95259" y="214193"/>
                  </a:cubicBezTo>
                  <a:cubicBezTo>
                    <a:pt x="95248" y="211342"/>
                    <a:pt x="95537" y="208808"/>
                    <a:pt x="96125" y="206591"/>
                  </a:cubicBezTo>
                  <a:cubicBezTo>
                    <a:pt x="96713" y="204373"/>
                    <a:pt x="97668" y="201973"/>
                    <a:pt x="98988" y="199388"/>
                  </a:cubicBezTo>
                  <a:lnTo>
                    <a:pt x="111244" y="174714"/>
                  </a:lnTo>
                  <a:cubicBezTo>
                    <a:pt x="113442" y="170161"/>
                    <a:pt x="116148" y="166881"/>
                    <a:pt x="119362" y="164875"/>
                  </a:cubicBezTo>
                  <a:cubicBezTo>
                    <a:pt x="122576" y="162869"/>
                    <a:pt x="126716" y="161887"/>
                    <a:pt x="131780" y="161928"/>
                  </a:cubicBezTo>
                  <a:close/>
                  <a:moveTo>
                    <a:pt x="6668" y="161928"/>
                  </a:moveTo>
                  <a:cubicBezTo>
                    <a:pt x="9043" y="161939"/>
                    <a:pt x="10753" y="162517"/>
                    <a:pt x="11796" y="163662"/>
                  </a:cubicBezTo>
                  <a:cubicBezTo>
                    <a:pt x="12839" y="164807"/>
                    <a:pt x="13350" y="166451"/>
                    <a:pt x="13327" y="168595"/>
                  </a:cubicBezTo>
                  <a:lnTo>
                    <a:pt x="13327" y="189928"/>
                  </a:lnTo>
                  <a:lnTo>
                    <a:pt x="32938" y="240859"/>
                  </a:lnTo>
                  <a:lnTo>
                    <a:pt x="52549" y="189928"/>
                  </a:lnTo>
                  <a:lnTo>
                    <a:pt x="52549" y="168595"/>
                  </a:lnTo>
                  <a:cubicBezTo>
                    <a:pt x="52527" y="166451"/>
                    <a:pt x="53037" y="164807"/>
                    <a:pt x="54081" y="163662"/>
                  </a:cubicBezTo>
                  <a:cubicBezTo>
                    <a:pt x="55124" y="162517"/>
                    <a:pt x="56833" y="161939"/>
                    <a:pt x="59208" y="161928"/>
                  </a:cubicBezTo>
                  <a:cubicBezTo>
                    <a:pt x="61583" y="161939"/>
                    <a:pt x="63292" y="162517"/>
                    <a:pt x="64336" y="163662"/>
                  </a:cubicBezTo>
                  <a:cubicBezTo>
                    <a:pt x="65379" y="164807"/>
                    <a:pt x="65890" y="166451"/>
                    <a:pt x="65867" y="168595"/>
                  </a:cubicBezTo>
                  <a:lnTo>
                    <a:pt x="65867" y="189661"/>
                  </a:lnTo>
                  <a:cubicBezTo>
                    <a:pt x="65876" y="190536"/>
                    <a:pt x="65826" y="191419"/>
                    <a:pt x="65718" y="192311"/>
                  </a:cubicBezTo>
                  <a:cubicBezTo>
                    <a:pt x="65609" y="193203"/>
                    <a:pt x="65393" y="194053"/>
                    <a:pt x="65068" y="194861"/>
                  </a:cubicBezTo>
                  <a:lnTo>
                    <a:pt x="39609" y="259791"/>
                  </a:lnTo>
                  <a:cubicBezTo>
                    <a:pt x="39006" y="261494"/>
                    <a:pt x="38244" y="262889"/>
                    <a:pt x="37324" y="263975"/>
                  </a:cubicBezTo>
                  <a:cubicBezTo>
                    <a:pt x="36404" y="265061"/>
                    <a:pt x="34942" y="265622"/>
                    <a:pt x="32938" y="265658"/>
                  </a:cubicBezTo>
                  <a:cubicBezTo>
                    <a:pt x="30934" y="265622"/>
                    <a:pt x="29472" y="265061"/>
                    <a:pt x="28553" y="263975"/>
                  </a:cubicBezTo>
                  <a:cubicBezTo>
                    <a:pt x="27633" y="262889"/>
                    <a:pt x="26871" y="261494"/>
                    <a:pt x="26268" y="259791"/>
                  </a:cubicBezTo>
                  <a:lnTo>
                    <a:pt x="808" y="194861"/>
                  </a:lnTo>
                  <a:cubicBezTo>
                    <a:pt x="484" y="194053"/>
                    <a:pt x="267" y="193203"/>
                    <a:pt x="159" y="192311"/>
                  </a:cubicBezTo>
                  <a:cubicBezTo>
                    <a:pt x="51" y="191419"/>
                    <a:pt x="1" y="190536"/>
                    <a:pt x="9" y="189661"/>
                  </a:cubicBezTo>
                  <a:lnTo>
                    <a:pt x="9" y="168595"/>
                  </a:lnTo>
                  <a:cubicBezTo>
                    <a:pt x="-13" y="166451"/>
                    <a:pt x="497" y="164807"/>
                    <a:pt x="1541" y="163662"/>
                  </a:cubicBezTo>
                  <a:cubicBezTo>
                    <a:pt x="2584" y="162517"/>
                    <a:pt x="4293" y="161939"/>
                    <a:pt x="6668" y="161928"/>
                  </a:cubicBezTo>
                  <a:close/>
                  <a:moveTo>
                    <a:pt x="216896" y="13322"/>
                  </a:moveTo>
                  <a:lnTo>
                    <a:pt x="216896" y="90415"/>
                  </a:lnTo>
                  <a:lnTo>
                    <a:pt x="219431" y="90415"/>
                  </a:lnTo>
                  <a:cubicBezTo>
                    <a:pt x="222122" y="90490"/>
                    <a:pt x="224079" y="90173"/>
                    <a:pt x="225302" y="89464"/>
                  </a:cubicBezTo>
                  <a:cubicBezTo>
                    <a:pt x="226525" y="88756"/>
                    <a:pt x="227682" y="87205"/>
                    <a:pt x="228771" y="84813"/>
                  </a:cubicBezTo>
                  <a:lnTo>
                    <a:pt x="240514" y="61071"/>
                  </a:lnTo>
                  <a:cubicBezTo>
                    <a:pt x="241262" y="59576"/>
                    <a:pt x="241868" y="58165"/>
                    <a:pt x="242332" y="56837"/>
                  </a:cubicBezTo>
                  <a:cubicBezTo>
                    <a:pt x="242796" y="55508"/>
                    <a:pt x="243035" y="54030"/>
                    <a:pt x="243049" y="52402"/>
                  </a:cubicBezTo>
                  <a:cubicBezTo>
                    <a:pt x="243027" y="50204"/>
                    <a:pt x="242704" y="48298"/>
                    <a:pt x="242082" y="46683"/>
                  </a:cubicBezTo>
                  <a:cubicBezTo>
                    <a:pt x="241459" y="45069"/>
                    <a:pt x="240669" y="43329"/>
                    <a:pt x="239713" y="41465"/>
                  </a:cubicBezTo>
                  <a:lnTo>
                    <a:pt x="228638" y="18924"/>
                  </a:lnTo>
                  <a:cubicBezTo>
                    <a:pt x="227373" y="16181"/>
                    <a:pt x="226100" y="14531"/>
                    <a:pt x="224818" y="13972"/>
                  </a:cubicBezTo>
                  <a:cubicBezTo>
                    <a:pt x="223537" y="13413"/>
                    <a:pt x="221430" y="13197"/>
                    <a:pt x="218497" y="13322"/>
                  </a:cubicBezTo>
                  <a:close/>
                  <a:moveTo>
                    <a:pt x="198243" y="3"/>
                  </a:moveTo>
                  <a:lnTo>
                    <a:pt x="220499" y="3"/>
                  </a:lnTo>
                  <a:cubicBezTo>
                    <a:pt x="225608" y="-8"/>
                    <a:pt x="229700" y="1080"/>
                    <a:pt x="232775" y="3266"/>
                  </a:cubicBezTo>
                  <a:cubicBezTo>
                    <a:pt x="235849" y="5453"/>
                    <a:pt x="238473" y="8804"/>
                    <a:pt x="240647" y="13322"/>
                  </a:cubicBezTo>
                  <a:lnTo>
                    <a:pt x="252372" y="36796"/>
                  </a:lnTo>
                  <a:cubicBezTo>
                    <a:pt x="253704" y="39450"/>
                    <a:pt x="254703" y="41945"/>
                    <a:pt x="255368" y="44282"/>
                  </a:cubicBezTo>
                  <a:cubicBezTo>
                    <a:pt x="256034" y="46619"/>
                    <a:pt x="256367" y="49281"/>
                    <a:pt x="256367" y="52268"/>
                  </a:cubicBezTo>
                  <a:cubicBezTo>
                    <a:pt x="256356" y="54914"/>
                    <a:pt x="256012" y="57426"/>
                    <a:pt x="255335" y="59804"/>
                  </a:cubicBezTo>
                  <a:cubicBezTo>
                    <a:pt x="254658" y="62183"/>
                    <a:pt x="253715" y="64561"/>
                    <a:pt x="252505" y="66940"/>
                  </a:cubicBezTo>
                  <a:lnTo>
                    <a:pt x="240380" y="91214"/>
                  </a:lnTo>
                  <a:cubicBezTo>
                    <a:pt x="238109" y="95872"/>
                    <a:pt x="235313" y="99141"/>
                    <a:pt x="231991" y="101019"/>
                  </a:cubicBezTo>
                  <a:cubicBezTo>
                    <a:pt x="228669" y="102898"/>
                    <a:pt x="224438" y="103802"/>
                    <a:pt x="219298" y="103733"/>
                  </a:cubicBezTo>
                  <a:lnTo>
                    <a:pt x="197177" y="103733"/>
                  </a:lnTo>
                  <a:cubicBezTo>
                    <a:pt x="195382" y="103755"/>
                    <a:pt x="193837" y="103245"/>
                    <a:pt x="192543" y="102201"/>
                  </a:cubicBezTo>
                  <a:cubicBezTo>
                    <a:pt x="191248" y="101158"/>
                    <a:pt x="190570" y="99449"/>
                    <a:pt x="190509" y="97074"/>
                  </a:cubicBezTo>
                  <a:cubicBezTo>
                    <a:pt x="190570" y="94699"/>
                    <a:pt x="191248" y="92989"/>
                    <a:pt x="192543" y="91946"/>
                  </a:cubicBezTo>
                  <a:cubicBezTo>
                    <a:pt x="193837" y="90903"/>
                    <a:pt x="195382" y="90392"/>
                    <a:pt x="197177" y="90415"/>
                  </a:cubicBezTo>
                  <a:lnTo>
                    <a:pt x="203577" y="90415"/>
                  </a:lnTo>
                  <a:lnTo>
                    <a:pt x="203577" y="13322"/>
                  </a:lnTo>
                  <a:lnTo>
                    <a:pt x="198643" y="13322"/>
                  </a:lnTo>
                  <a:cubicBezTo>
                    <a:pt x="196379" y="13360"/>
                    <a:pt x="194474" y="12883"/>
                    <a:pt x="192926" y="11890"/>
                  </a:cubicBezTo>
                  <a:cubicBezTo>
                    <a:pt x="191379" y="10897"/>
                    <a:pt x="190573" y="9154"/>
                    <a:pt x="190509" y="6662"/>
                  </a:cubicBezTo>
                  <a:cubicBezTo>
                    <a:pt x="190573" y="4287"/>
                    <a:pt x="191345" y="2578"/>
                    <a:pt x="192826" y="1535"/>
                  </a:cubicBezTo>
                  <a:cubicBezTo>
                    <a:pt x="194307" y="492"/>
                    <a:pt x="196113" y="-19"/>
                    <a:pt x="198243" y="3"/>
                  </a:cubicBezTo>
                  <a:close/>
                  <a:moveTo>
                    <a:pt x="95259" y="3"/>
                  </a:moveTo>
                  <a:lnTo>
                    <a:pt x="112846" y="3"/>
                  </a:lnTo>
                  <a:lnTo>
                    <a:pt x="147666" y="80934"/>
                  </a:lnTo>
                  <a:lnTo>
                    <a:pt x="147799" y="80934"/>
                  </a:lnTo>
                  <a:lnTo>
                    <a:pt x="147932" y="6804"/>
                  </a:lnTo>
                  <a:cubicBezTo>
                    <a:pt x="147910" y="4659"/>
                    <a:pt x="148421" y="3015"/>
                    <a:pt x="149464" y="1871"/>
                  </a:cubicBezTo>
                  <a:cubicBezTo>
                    <a:pt x="150507" y="726"/>
                    <a:pt x="152216" y="148"/>
                    <a:pt x="154592" y="137"/>
                  </a:cubicBezTo>
                  <a:cubicBezTo>
                    <a:pt x="156967" y="148"/>
                    <a:pt x="158676" y="726"/>
                    <a:pt x="159719" y="1871"/>
                  </a:cubicBezTo>
                  <a:cubicBezTo>
                    <a:pt x="160762" y="3015"/>
                    <a:pt x="161273" y="4659"/>
                    <a:pt x="161251" y="6804"/>
                  </a:cubicBezTo>
                  <a:lnTo>
                    <a:pt x="161251" y="103866"/>
                  </a:lnTo>
                  <a:lnTo>
                    <a:pt x="143663" y="103866"/>
                  </a:lnTo>
                  <a:lnTo>
                    <a:pt x="108844" y="23870"/>
                  </a:lnTo>
                  <a:lnTo>
                    <a:pt x="108844" y="23736"/>
                  </a:lnTo>
                  <a:lnTo>
                    <a:pt x="108577" y="23736"/>
                  </a:lnTo>
                  <a:lnTo>
                    <a:pt x="108577" y="97067"/>
                  </a:lnTo>
                  <a:cubicBezTo>
                    <a:pt x="108600" y="99211"/>
                    <a:pt x="108089" y="100855"/>
                    <a:pt x="107046" y="102000"/>
                  </a:cubicBezTo>
                  <a:cubicBezTo>
                    <a:pt x="106003" y="103144"/>
                    <a:pt x="104293" y="103722"/>
                    <a:pt x="101918" y="103733"/>
                  </a:cubicBezTo>
                  <a:cubicBezTo>
                    <a:pt x="99543" y="103722"/>
                    <a:pt x="97834" y="103144"/>
                    <a:pt x="96791" y="102000"/>
                  </a:cubicBezTo>
                  <a:cubicBezTo>
                    <a:pt x="95747" y="100855"/>
                    <a:pt x="95237" y="99211"/>
                    <a:pt x="95259" y="97067"/>
                  </a:cubicBezTo>
                  <a:close/>
                  <a:moveTo>
                    <a:pt x="41343" y="3"/>
                  </a:moveTo>
                  <a:lnTo>
                    <a:pt x="59208" y="3"/>
                  </a:lnTo>
                  <a:cubicBezTo>
                    <a:pt x="61001" y="-19"/>
                    <a:pt x="62543" y="492"/>
                    <a:pt x="63836" y="1535"/>
                  </a:cubicBezTo>
                  <a:cubicBezTo>
                    <a:pt x="65129" y="2578"/>
                    <a:pt x="65806" y="4287"/>
                    <a:pt x="65867" y="6662"/>
                  </a:cubicBezTo>
                  <a:cubicBezTo>
                    <a:pt x="65806" y="9038"/>
                    <a:pt x="65129" y="10747"/>
                    <a:pt x="63836" y="11790"/>
                  </a:cubicBezTo>
                  <a:cubicBezTo>
                    <a:pt x="62543" y="12833"/>
                    <a:pt x="61001" y="13344"/>
                    <a:pt x="59208" y="13322"/>
                  </a:cubicBezTo>
                  <a:lnTo>
                    <a:pt x="43211" y="13322"/>
                  </a:lnTo>
                  <a:cubicBezTo>
                    <a:pt x="40844" y="13285"/>
                    <a:pt x="39115" y="13343"/>
                    <a:pt x="38023" y="13495"/>
                  </a:cubicBezTo>
                  <a:cubicBezTo>
                    <a:pt x="36931" y="13646"/>
                    <a:pt x="36002" y="14109"/>
                    <a:pt x="35236" y="14883"/>
                  </a:cubicBezTo>
                  <a:cubicBezTo>
                    <a:pt x="34470" y="15657"/>
                    <a:pt x="33393" y="16960"/>
                    <a:pt x="32004" y="18791"/>
                  </a:cubicBezTo>
                  <a:lnTo>
                    <a:pt x="17463" y="37334"/>
                  </a:lnTo>
                  <a:cubicBezTo>
                    <a:pt x="15481" y="39924"/>
                    <a:pt x="14275" y="42648"/>
                    <a:pt x="13844" y="45505"/>
                  </a:cubicBezTo>
                  <a:cubicBezTo>
                    <a:pt x="13414" y="48362"/>
                    <a:pt x="13241" y="51419"/>
                    <a:pt x="13327" y="54676"/>
                  </a:cubicBezTo>
                  <a:lnTo>
                    <a:pt x="13327" y="80806"/>
                  </a:lnTo>
                  <a:cubicBezTo>
                    <a:pt x="13236" y="84417"/>
                    <a:pt x="13819" y="86936"/>
                    <a:pt x="15078" y="88363"/>
                  </a:cubicBezTo>
                  <a:cubicBezTo>
                    <a:pt x="16337" y="89789"/>
                    <a:pt x="18822" y="90473"/>
                    <a:pt x="22533" y="90415"/>
                  </a:cubicBezTo>
                  <a:lnTo>
                    <a:pt x="43744" y="90415"/>
                  </a:lnTo>
                  <a:cubicBezTo>
                    <a:pt x="46212" y="90492"/>
                    <a:pt x="48280" y="90070"/>
                    <a:pt x="49948" y="89147"/>
                  </a:cubicBezTo>
                  <a:cubicBezTo>
                    <a:pt x="51615" y="88224"/>
                    <a:pt x="52482" y="86333"/>
                    <a:pt x="52549" y="83475"/>
                  </a:cubicBezTo>
                  <a:lnTo>
                    <a:pt x="52549" y="69862"/>
                  </a:lnTo>
                  <a:lnTo>
                    <a:pt x="39609" y="69862"/>
                  </a:lnTo>
                  <a:cubicBezTo>
                    <a:pt x="37813" y="69884"/>
                    <a:pt x="36268" y="69374"/>
                    <a:pt x="34973" y="68330"/>
                  </a:cubicBezTo>
                  <a:cubicBezTo>
                    <a:pt x="33678" y="67287"/>
                    <a:pt x="32999" y="65578"/>
                    <a:pt x="32938" y="63203"/>
                  </a:cubicBezTo>
                  <a:cubicBezTo>
                    <a:pt x="32999" y="60828"/>
                    <a:pt x="33678" y="59119"/>
                    <a:pt x="34973" y="58075"/>
                  </a:cubicBezTo>
                  <a:cubicBezTo>
                    <a:pt x="36268" y="57032"/>
                    <a:pt x="37813" y="56521"/>
                    <a:pt x="39609" y="56544"/>
                  </a:cubicBezTo>
                  <a:lnTo>
                    <a:pt x="65867" y="56544"/>
                  </a:lnTo>
                  <a:lnTo>
                    <a:pt x="65867" y="82807"/>
                  </a:lnTo>
                  <a:cubicBezTo>
                    <a:pt x="65771" y="89338"/>
                    <a:pt x="63800" y="94443"/>
                    <a:pt x="59956" y="98121"/>
                  </a:cubicBezTo>
                  <a:cubicBezTo>
                    <a:pt x="56111" y="101799"/>
                    <a:pt x="50974" y="103669"/>
                    <a:pt x="44545" y="103733"/>
                  </a:cubicBezTo>
                  <a:lnTo>
                    <a:pt x="21599" y="103733"/>
                  </a:lnTo>
                  <a:cubicBezTo>
                    <a:pt x="18566" y="103777"/>
                    <a:pt x="15827" y="103422"/>
                    <a:pt x="13380" y="102667"/>
                  </a:cubicBezTo>
                  <a:cubicBezTo>
                    <a:pt x="10934" y="101913"/>
                    <a:pt x="8563" y="100492"/>
                    <a:pt x="6269" y="98406"/>
                  </a:cubicBezTo>
                  <a:cubicBezTo>
                    <a:pt x="3677" y="96042"/>
                    <a:pt x="1968" y="93543"/>
                    <a:pt x="1141" y="90911"/>
                  </a:cubicBezTo>
                  <a:cubicBezTo>
                    <a:pt x="314" y="88278"/>
                    <a:pt x="-63" y="85310"/>
                    <a:pt x="9" y="82007"/>
                  </a:cubicBezTo>
                  <a:lnTo>
                    <a:pt x="9" y="48673"/>
                  </a:lnTo>
                  <a:cubicBezTo>
                    <a:pt x="-19" y="44535"/>
                    <a:pt x="503" y="41039"/>
                    <a:pt x="1574" y="38184"/>
                  </a:cubicBezTo>
                  <a:cubicBezTo>
                    <a:pt x="2645" y="35330"/>
                    <a:pt x="4432" y="32334"/>
                    <a:pt x="6935" y="29197"/>
                  </a:cubicBezTo>
                  <a:lnTo>
                    <a:pt x="22666" y="9060"/>
                  </a:lnTo>
                  <a:cubicBezTo>
                    <a:pt x="25237" y="5711"/>
                    <a:pt x="27933" y="3352"/>
                    <a:pt x="30754" y="1984"/>
                  </a:cubicBezTo>
                  <a:cubicBezTo>
                    <a:pt x="33575" y="616"/>
                    <a:pt x="37104" y="-44"/>
                    <a:pt x="41343"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Shape 126"/>
            <p:cNvSpPr/>
            <p:nvPr/>
          </p:nvSpPr>
          <p:spPr>
            <a:xfrm>
              <a:off x="7046056" y="5749971"/>
              <a:ext cx="2468125" cy="196421"/>
            </a:xfrm>
            <a:custGeom>
              <a:avLst/>
              <a:gdLst/>
              <a:ahLst/>
              <a:cxnLst/>
              <a:rect l="l" t="t" r="r" b="b"/>
              <a:pathLst>
                <a:path w="2468125" h="196421">
                  <a:moveTo>
                    <a:pt x="1644123" y="107393"/>
                  </a:moveTo>
                  <a:cubicBezTo>
                    <a:pt x="1641313" y="107305"/>
                    <a:pt x="1638529" y="107831"/>
                    <a:pt x="1635769" y="108969"/>
                  </a:cubicBezTo>
                  <a:cubicBezTo>
                    <a:pt x="1633009" y="110108"/>
                    <a:pt x="1631525" y="112385"/>
                    <a:pt x="1631316" y="115801"/>
                  </a:cubicBezTo>
                  <a:lnTo>
                    <a:pt x="1631316" y="128614"/>
                  </a:lnTo>
                  <a:cubicBezTo>
                    <a:pt x="1631545" y="131742"/>
                    <a:pt x="1633038" y="133844"/>
                    <a:pt x="1635794" y="134920"/>
                  </a:cubicBezTo>
                  <a:cubicBezTo>
                    <a:pt x="1638549" y="135996"/>
                    <a:pt x="1641193" y="136496"/>
                    <a:pt x="1643723" y="136421"/>
                  </a:cubicBezTo>
                  <a:lnTo>
                    <a:pt x="1664936" y="136421"/>
                  </a:lnTo>
                  <a:lnTo>
                    <a:pt x="1686148" y="125411"/>
                  </a:lnTo>
                  <a:lnTo>
                    <a:pt x="1686148" y="121206"/>
                  </a:lnTo>
                  <a:cubicBezTo>
                    <a:pt x="1686244" y="115989"/>
                    <a:pt x="1685301" y="112360"/>
                    <a:pt x="1683321" y="110321"/>
                  </a:cubicBezTo>
                  <a:cubicBezTo>
                    <a:pt x="1681341" y="108281"/>
                    <a:pt x="1677747" y="107305"/>
                    <a:pt x="1672540" y="107393"/>
                  </a:cubicBezTo>
                  <a:close/>
                  <a:moveTo>
                    <a:pt x="1524941" y="87790"/>
                  </a:moveTo>
                  <a:lnTo>
                    <a:pt x="1524941" y="135621"/>
                  </a:lnTo>
                  <a:lnTo>
                    <a:pt x="1560961" y="135621"/>
                  </a:lnTo>
                  <a:cubicBezTo>
                    <a:pt x="1568215" y="135671"/>
                    <a:pt x="1573818" y="133970"/>
                    <a:pt x="1577770" y="130518"/>
                  </a:cubicBezTo>
                  <a:cubicBezTo>
                    <a:pt x="1581722" y="127066"/>
                    <a:pt x="1583723" y="121562"/>
                    <a:pt x="1583773" y="114007"/>
                  </a:cubicBezTo>
                  <a:cubicBezTo>
                    <a:pt x="1583961" y="105560"/>
                    <a:pt x="1582435" y="99089"/>
                    <a:pt x="1579196" y="94595"/>
                  </a:cubicBezTo>
                  <a:cubicBezTo>
                    <a:pt x="1575957" y="90100"/>
                    <a:pt x="1569878" y="87832"/>
                    <a:pt x="1560961" y="87790"/>
                  </a:cubicBezTo>
                  <a:close/>
                  <a:moveTo>
                    <a:pt x="1201091" y="87790"/>
                  </a:moveTo>
                  <a:lnTo>
                    <a:pt x="1201091" y="135621"/>
                  </a:lnTo>
                  <a:lnTo>
                    <a:pt x="1237111" y="135621"/>
                  </a:lnTo>
                  <a:cubicBezTo>
                    <a:pt x="1244365" y="135671"/>
                    <a:pt x="1249968" y="133970"/>
                    <a:pt x="1253920" y="130518"/>
                  </a:cubicBezTo>
                  <a:cubicBezTo>
                    <a:pt x="1257872" y="127066"/>
                    <a:pt x="1259873" y="121562"/>
                    <a:pt x="1259923" y="114007"/>
                  </a:cubicBezTo>
                  <a:cubicBezTo>
                    <a:pt x="1260111" y="105560"/>
                    <a:pt x="1258585" y="99089"/>
                    <a:pt x="1255346" y="94595"/>
                  </a:cubicBezTo>
                  <a:cubicBezTo>
                    <a:pt x="1252107" y="90100"/>
                    <a:pt x="1246028" y="87832"/>
                    <a:pt x="1237111" y="87790"/>
                  </a:cubicBezTo>
                  <a:close/>
                  <a:moveTo>
                    <a:pt x="2190250" y="66988"/>
                  </a:moveTo>
                  <a:cubicBezTo>
                    <a:pt x="2189053" y="66988"/>
                    <a:pt x="2187995" y="67138"/>
                    <a:pt x="2187073" y="67438"/>
                  </a:cubicBezTo>
                  <a:cubicBezTo>
                    <a:pt x="2186152" y="67738"/>
                    <a:pt x="2185343" y="68188"/>
                    <a:pt x="2184647" y="68788"/>
                  </a:cubicBezTo>
                  <a:lnTo>
                    <a:pt x="2176643" y="75192"/>
                  </a:lnTo>
                  <a:cubicBezTo>
                    <a:pt x="2175579" y="76147"/>
                    <a:pt x="2174904" y="77539"/>
                    <a:pt x="2174616" y="79369"/>
                  </a:cubicBezTo>
                  <a:cubicBezTo>
                    <a:pt x="2174329" y="81199"/>
                    <a:pt x="2174204" y="83142"/>
                    <a:pt x="2174241" y="85197"/>
                  </a:cubicBezTo>
                  <a:lnTo>
                    <a:pt x="2174241" y="110011"/>
                  </a:lnTo>
                  <a:cubicBezTo>
                    <a:pt x="2174204" y="112066"/>
                    <a:pt x="2174329" y="114009"/>
                    <a:pt x="2174616" y="115839"/>
                  </a:cubicBezTo>
                  <a:cubicBezTo>
                    <a:pt x="2174904" y="117669"/>
                    <a:pt x="2175579" y="119061"/>
                    <a:pt x="2176643" y="120016"/>
                  </a:cubicBezTo>
                  <a:lnTo>
                    <a:pt x="2184647" y="126419"/>
                  </a:lnTo>
                  <a:cubicBezTo>
                    <a:pt x="2185343" y="127020"/>
                    <a:pt x="2186152" y="127470"/>
                    <a:pt x="2187073" y="127770"/>
                  </a:cubicBezTo>
                  <a:cubicBezTo>
                    <a:pt x="2187995" y="128070"/>
                    <a:pt x="2189053" y="128220"/>
                    <a:pt x="2190250" y="128220"/>
                  </a:cubicBezTo>
                  <a:lnTo>
                    <a:pt x="2204258" y="128220"/>
                  </a:lnTo>
                  <a:cubicBezTo>
                    <a:pt x="2205451" y="128199"/>
                    <a:pt x="2206768" y="127741"/>
                    <a:pt x="2208211" y="126845"/>
                  </a:cubicBezTo>
                  <a:cubicBezTo>
                    <a:pt x="2209653" y="125948"/>
                    <a:pt x="2211271" y="124739"/>
                    <a:pt x="2213063" y="123218"/>
                  </a:cubicBezTo>
                  <a:lnTo>
                    <a:pt x="2227871" y="111011"/>
                  </a:lnTo>
                  <a:cubicBezTo>
                    <a:pt x="2228568" y="110382"/>
                    <a:pt x="2229077" y="109489"/>
                    <a:pt x="2229398" y="108335"/>
                  </a:cubicBezTo>
                  <a:cubicBezTo>
                    <a:pt x="2229719" y="107180"/>
                    <a:pt x="2229877" y="105938"/>
                    <a:pt x="2229873" y="104608"/>
                  </a:cubicBezTo>
                  <a:lnTo>
                    <a:pt x="2229873" y="90600"/>
                  </a:lnTo>
                  <a:cubicBezTo>
                    <a:pt x="2229877" y="89270"/>
                    <a:pt x="2229719" y="88028"/>
                    <a:pt x="2229398" y="86873"/>
                  </a:cubicBezTo>
                  <a:cubicBezTo>
                    <a:pt x="2229077" y="85718"/>
                    <a:pt x="2228568" y="84826"/>
                    <a:pt x="2227871" y="84197"/>
                  </a:cubicBezTo>
                  <a:lnTo>
                    <a:pt x="2213063" y="71990"/>
                  </a:lnTo>
                  <a:cubicBezTo>
                    <a:pt x="2211271" y="70468"/>
                    <a:pt x="2209653" y="69260"/>
                    <a:pt x="2208211" y="68363"/>
                  </a:cubicBezTo>
                  <a:cubicBezTo>
                    <a:pt x="2206768" y="67467"/>
                    <a:pt x="2205451" y="67009"/>
                    <a:pt x="2204258" y="66988"/>
                  </a:cubicBezTo>
                  <a:close/>
                  <a:moveTo>
                    <a:pt x="470628" y="66988"/>
                  </a:moveTo>
                  <a:cubicBezTo>
                    <a:pt x="468843" y="66942"/>
                    <a:pt x="467159" y="67034"/>
                    <a:pt x="465575" y="67263"/>
                  </a:cubicBezTo>
                  <a:cubicBezTo>
                    <a:pt x="463991" y="67492"/>
                    <a:pt x="462406" y="68135"/>
                    <a:pt x="460822" y="69190"/>
                  </a:cubicBezTo>
                  <a:lnTo>
                    <a:pt x="454218" y="73994"/>
                  </a:lnTo>
                  <a:cubicBezTo>
                    <a:pt x="453001" y="74799"/>
                    <a:pt x="452034" y="75792"/>
                    <a:pt x="451317" y="76972"/>
                  </a:cubicBezTo>
                  <a:cubicBezTo>
                    <a:pt x="450600" y="78153"/>
                    <a:pt x="450233" y="80096"/>
                    <a:pt x="450216" y="82803"/>
                  </a:cubicBezTo>
                  <a:lnTo>
                    <a:pt x="450216" y="96416"/>
                  </a:lnTo>
                  <a:lnTo>
                    <a:pt x="505848" y="96416"/>
                  </a:lnTo>
                  <a:lnTo>
                    <a:pt x="505848" y="84805"/>
                  </a:lnTo>
                  <a:cubicBezTo>
                    <a:pt x="505911" y="83003"/>
                    <a:pt x="505836" y="81352"/>
                    <a:pt x="505623" y="79850"/>
                  </a:cubicBezTo>
                  <a:cubicBezTo>
                    <a:pt x="505410" y="78349"/>
                    <a:pt x="504685" y="76997"/>
                    <a:pt x="503446" y="75796"/>
                  </a:cubicBezTo>
                  <a:lnTo>
                    <a:pt x="496042" y="69390"/>
                  </a:lnTo>
                  <a:cubicBezTo>
                    <a:pt x="494796" y="68326"/>
                    <a:pt x="493337" y="67651"/>
                    <a:pt x="491665" y="67363"/>
                  </a:cubicBezTo>
                  <a:cubicBezTo>
                    <a:pt x="489993" y="67075"/>
                    <a:pt x="488384" y="66950"/>
                    <a:pt x="486837" y="66988"/>
                  </a:cubicBezTo>
                  <a:close/>
                  <a:moveTo>
                    <a:pt x="251353" y="66988"/>
                  </a:moveTo>
                  <a:cubicBezTo>
                    <a:pt x="248439" y="66979"/>
                    <a:pt x="246012" y="67396"/>
                    <a:pt x="244074" y="68238"/>
                  </a:cubicBezTo>
                  <a:cubicBezTo>
                    <a:pt x="242135" y="69080"/>
                    <a:pt x="240159" y="70397"/>
                    <a:pt x="238145" y="72190"/>
                  </a:cubicBezTo>
                  <a:cubicBezTo>
                    <a:pt x="235402" y="74516"/>
                    <a:pt x="233534" y="76517"/>
                    <a:pt x="232542" y="78193"/>
                  </a:cubicBezTo>
                  <a:cubicBezTo>
                    <a:pt x="231550" y="79869"/>
                    <a:pt x="231083" y="81669"/>
                    <a:pt x="231141" y="83595"/>
                  </a:cubicBezTo>
                  <a:lnTo>
                    <a:pt x="231141" y="119813"/>
                  </a:lnTo>
                  <a:cubicBezTo>
                    <a:pt x="231083" y="121739"/>
                    <a:pt x="231550" y="123540"/>
                    <a:pt x="232542" y="125216"/>
                  </a:cubicBezTo>
                  <a:cubicBezTo>
                    <a:pt x="233534" y="126892"/>
                    <a:pt x="235402" y="128893"/>
                    <a:pt x="238145" y="131219"/>
                  </a:cubicBezTo>
                  <a:cubicBezTo>
                    <a:pt x="240159" y="133011"/>
                    <a:pt x="242135" y="134329"/>
                    <a:pt x="244074" y="135171"/>
                  </a:cubicBezTo>
                  <a:cubicBezTo>
                    <a:pt x="246012" y="136013"/>
                    <a:pt x="248439" y="136430"/>
                    <a:pt x="251353" y="136421"/>
                  </a:cubicBezTo>
                  <a:lnTo>
                    <a:pt x="266561" y="136421"/>
                  </a:lnTo>
                  <a:cubicBezTo>
                    <a:pt x="269476" y="136430"/>
                    <a:pt x="271902" y="136013"/>
                    <a:pt x="273840" y="135171"/>
                  </a:cubicBezTo>
                  <a:cubicBezTo>
                    <a:pt x="275779" y="134329"/>
                    <a:pt x="277755" y="133011"/>
                    <a:pt x="279769" y="131219"/>
                  </a:cubicBezTo>
                  <a:cubicBezTo>
                    <a:pt x="282512" y="128893"/>
                    <a:pt x="284380" y="126892"/>
                    <a:pt x="285372" y="125216"/>
                  </a:cubicBezTo>
                  <a:cubicBezTo>
                    <a:pt x="286365" y="123540"/>
                    <a:pt x="286832" y="121739"/>
                    <a:pt x="286773" y="119813"/>
                  </a:cubicBezTo>
                  <a:lnTo>
                    <a:pt x="286773" y="83595"/>
                  </a:lnTo>
                  <a:cubicBezTo>
                    <a:pt x="286832" y="81669"/>
                    <a:pt x="286365" y="79869"/>
                    <a:pt x="285372" y="78193"/>
                  </a:cubicBezTo>
                  <a:cubicBezTo>
                    <a:pt x="284380" y="76517"/>
                    <a:pt x="282512" y="74516"/>
                    <a:pt x="279769" y="72190"/>
                  </a:cubicBezTo>
                  <a:cubicBezTo>
                    <a:pt x="277755" y="70397"/>
                    <a:pt x="275779" y="69080"/>
                    <a:pt x="273840" y="68238"/>
                  </a:cubicBezTo>
                  <a:cubicBezTo>
                    <a:pt x="271902" y="67396"/>
                    <a:pt x="269475" y="66979"/>
                    <a:pt x="266561" y="66988"/>
                  </a:cubicBezTo>
                  <a:close/>
                  <a:moveTo>
                    <a:pt x="559413" y="65813"/>
                  </a:moveTo>
                  <a:lnTo>
                    <a:pt x="606202" y="65813"/>
                  </a:lnTo>
                  <a:cubicBezTo>
                    <a:pt x="610289" y="65758"/>
                    <a:pt x="613313" y="66666"/>
                    <a:pt x="615275" y="68535"/>
                  </a:cubicBezTo>
                  <a:cubicBezTo>
                    <a:pt x="617237" y="70404"/>
                    <a:pt x="618212" y="73560"/>
                    <a:pt x="618199" y="78002"/>
                  </a:cubicBezTo>
                  <a:cubicBezTo>
                    <a:pt x="618212" y="82443"/>
                    <a:pt x="617237" y="85599"/>
                    <a:pt x="615275" y="87468"/>
                  </a:cubicBezTo>
                  <a:cubicBezTo>
                    <a:pt x="613313" y="89337"/>
                    <a:pt x="610289" y="90245"/>
                    <a:pt x="606202" y="90191"/>
                  </a:cubicBezTo>
                  <a:lnTo>
                    <a:pt x="559413" y="90191"/>
                  </a:lnTo>
                  <a:cubicBezTo>
                    <a:pt x="555326" y="90245"/>
                    <a:pt x="552302" y="89337"/>
                    <a:pt x="550340" y="87468"/>
                  </a:cubicBezTo>
                  <a:cubicBezTo>
                    <a:pt x="548378" y="85599"/>
                    <a:pt x="547403" y="82443"/>
                    <a:pt x="547415" y="78002"/>
                  </a:cubicBezTo>
                  <a:cubicBezTo>
                    <a:pt x="547403" y="73560"/>
                    <a:pt x="548378" y="70404"/>
                    <a:pt x="550340" y="68535"/>
                  </a:cubicBezTo>
                  <a:cubicBezTo>
                    <a:pt x="552302" y="66666"/>
                    <a:pt x="555326" y="65758"/>
                    <a:pt x="559413" y="65813"/>
                  </a:cubicBezTo>
                  <a:close/>
                  <a:moveTo>
                    <a:pt x="2187649" y="47810"/>
                  </a:moveTo>
                  <a:lnTo>
                    <a:pt x="2206259" y="47810"/>
                  </a:lnTo>
                  <a:cubicBezTo>
                    <a:pt x="2208857" y="47848"/>
                    <a:pt x="2211717" y="48722"/>
                    <a:pt x="2214839" y="50432"/>
                  </a:cubicBezTo>
                  <a:cubicBezTo>
                    <a:pt x="2217962" y="52143"/>
                    <a:pt x="2221372" y="54465"/>
                    <a:pt x="2225070" y="57399"/>
                  </a:cubicBezTo>
                  <a:lnTo>
                    <a:pt x="2229873" y="61194"/>
                  </a:lnTo>
                  <a:lnTo>
                    <a:pt x="2229873" y="58997"/>
                  </a:lnTo>
                  <a:cubicBezTo>
                    <a:pt x="2229869" y="55909"/>
                    <a:pt x="2230676" y="53295"/>
                    <a:pt x="2232295" y="51156"/>
                  </a:cubicBezTo>
                  <a:cubicBezTo>
                    <a:pt x="2233914" y="49017"/>
                    <a:pt x="2236369" y="47902"/>
                    <a:pt x="2239661" y="47810"/>
                  </a:cubicBezTo>
                  <a:cubicBezTo>
                    <a:pt x="2243723" y="47968"/>
                    <a:pt x="2246337" y="49400"/>
                    <a:pt x="2247502" y="52105"/>
                  </a:cubicBezTo>
                  <a:cubicBezTo>
                    <a:pt x="2248667" y="54810"/>
                    <a:pt x="2249183" y="57840"/>
                    <a:pt x="2249051" y="61194"/>
                  </a:cubicBezTo>
                  <a:lnTo>
                    <a:pt x="2249051" y="155005"/>
                  </a:lnTo>
                  <a:cubicBezTo>
                    <a:pt x="2249083" y="160706"/>
                    <a:pt x="2248863" y="165186"/>
                    <a:pt x="2248392" y="168447"/>
                  </a:cubicBezTo>
                  <a:cubicBezTo>
                    <a:pt x="2247921" y="171708"/>
                    <a:pt x="2247006" y="174379"/>
                    <a:pt x="2245647" y="176459"/>
                  </a:cubicBezTo>
                  <a:cubicBezTo>
                    <a:pt x="2244288" y="178540"/>
                    <a:pt x="2242293" y="180660"/>
                    <a:pt x="2239661" y="182820"/>
                  </a:cubicBezTo>
                  <a:lnTo>
                    <a:pt x="2233269" y="188213"/>
                  </a:lnTo>
                  <a:cubicBezTo>
                    <a:pt x="2229269" y="191614"/>
                    <a:pt x="2225569" y="193853"/>
                    <a:pt x="2222167" y="194931"/>
                  </a:cubicBezTo>
                  <a:cubicBezTo>
                    <a:pt x="2218766" y="196008"/>
                    <a:pt x="2214464" y="196500"/>
                    <a:pt x="2209261" y="196404"/>
                  </a:cubicBezTo>
                  <a:lnTo>
                    <a:pt x="2177443" y="196404"/>
                  </a:lnTo>
                  <a:cubicBezTo>
                    <a:pt x="2174444" y="196529"/>
                    <a:pt x="2171545" y="195979"/>
                    <a:pt x="2168748" y="194756"/>
                  </a:cubicBezTo>
                  <a:cubicBezTo>
                    <a:pt x="2165951" y="193532"/>
                    <a:pt x="2164453" y="190885"/>
                    <a:pt x="2164253" y="186815"/>
                  </a:cubicBezTo>
                  <a:cubicBezTo>
                    <a:pt x="2164403" y="182832"/>
                    <a:pt x="2165801" y="180210"/>
                    <a:pt x="2168449" y="178949"/>
                  </a:cubicBezTo>
                  <a:cubicBezTo>
                    <a:pt x="2171096" y="177688"/>
                    <a:pt x="2174094" y="177114"/>
                    <a:pt x="2177443" y="177226"/>
                  </a:cubicBezTo>
                  <a:lnTo>
                    <a:pt x="2212663" y="177226"/>
                  </a:lnTo>
                  <a:cubicBezTo>
                    <a:pt x="2214627" y="177206"/>
                    <a:pt x="2216353" y="176797"/>
                    <a:pt x="2217841" y="176000"/>
                  </a:cubicBezTo>
                  <a:cubicBezTo>
                    <a:pt x="2219329" y="175204"/>
                    <a:pt x="2220805" y="174144"/>
                    <a:pt x="2222268" y="172822"/>
                  </a:cubicBezTo>
                  <a:lnTo>
                    <a:pt x="2227071" y="168418"/>
                  </a:lnTo>
                  <a:cubicBezTo>
                    <a:pt x="2227888" y="167609"/>
                    <a:pt x="2228555" y="166524"/>
                    <a:pt x="2229073" y="165165"/>
                  </a:cubicBezTo>
                  <a:cubicBezTo>
                    <a:pt x="2229589" y="163805"/>
                    <a:pt x="2229856" y="162220"/>
                    <a:pt x="2229873" y="160410"/>
                  </a:cubicBezTo>
                  <a:lnTo>
                    <a:pt x="2229873" y="134013"/>
                  </a:lnTo>
                  <a:lnTo>
                    <a:pt x="2225871" y="138009"/>
                  </a:lnTo>
                  <a:cubicBezTo>
                    <a:pt x="2223623" y="140323"/>
                    <a:pt x="2221113" y="142437"/>
                    <a:pt x="2218341" y="144351"/>
                  </a:cubicBezTo>
                  <a:cubicBezTo>
                    <a:pt x="2215569" y="146266"/>
                    <a:pt x="2212809" y="147281"/>
                    <a:pt x="2210061" y="147398"/>
                  </a:cubicBezTo>
                  <a:lnTo>
                    <a:pt x="2187449" y="147398"/>
                  </a:lnTo>
                  <a:cubicBezTo>
                    <a:pt x="2185460" y="147481"/>
                    <a:pt x="2183284" y="147165"/>
                    <a:pt x="2180920" y="146449"/>
                  </a:cubicBezTo>
                  <a:cubicBezTo>
                    <a:pt x="2178557" y="145733"/>
                    <a:pt x="2175931" y="144118"/>
                    <a:pt x="2173043" y="141605"/>
                  </a:cubicBezTo>
                  <a:lnTo>
                    <a:pt x="2161057" y="130817"/>
                  </a:lnTo>
                  <a:cubicBezTo>
                    <a:pt x="2158360" y="128280"/>
                    <a:pt x="2156662" y="125605"/>
                    <a:pt x="2155963" y="122792"/>
                  </a:cubicBezTo>
                  <a:cubicBezTo>
                    <a:pt x="2155263" y="119978"/>
                    <a:pt x="2154964" y="116652"/>
                    <a:pt x="2155064" y="112812"/>
                  </a:cubicBezTo>
                  <a:lnTo>
                    <a:pt x="2155064" y="83596"/>
                  </a:lnTo>
                  <a:cubicBezTo>
                    <a:pt x="2155089" y="79015"/>
                    <a:pt x="2155688" y="74921"/>
                    <a:pt x="2156861" y="71316"/>
                  </a:cubicBezTo>
                  <a:cubicBezTo>
                    <a:pt x="2158035" y="67711"/>
                    <a:pt x="2159633" y="65069"/>
                    <a:pt x="2161656" y="63392"/>
                  </a:cubicBezTo>
                  <a:lnTo>
                    <a:pt x="2175642" y="52405"/>
                  </a:lnTo>
                  <a:cubicBezTo>
                    <a:pt x="2177581" y="50815"/>
                    <a:pt x="2179457" y="49650"/>
                    <a:pt x="2181270" y="48909"/>
                  </a:cubicBezTo>
                  <a:cubicBezTo>
                    <a:pt x="2183084" y="48168"/>
                    <a:pt x="2185210" y="47802"/>
                    <a:pt x="2187649" y="47810"/>
                  </a:cubicBezTo>
                  <a:close/>
                  <a:moveTo>
                    <a:pt x="2072891" y="47810"/>
                  </a:moveTo>
                  <a:lnTo>
                    <a:pt x="2093087" y="47810"/>
                  </a:lnTo>
                  <a:cubicBezTo>
                    <a:pt x="2098485" y="47656"/>
                    <a:pt x="2102223" y="48464"/>
                    <a:pt x="2104299" y="50232"/>
                  </a:cubicBezTo>
                  <a:cubicBezTo>
                    <a:pt x="2106376" y="52001"/>
                    <a:pt x="2107367" y="55655"/>
                    <a:pt x="2107271" y="61194"/>
                  </a:cubicBezTo>
                  <a:lnTo>
                    <a:pt x="2107271" y="136421"/>
                  </a:lnTo>
                  <a:lnTo>
                    <a:pt x="2121673" y="136421"/>
                  </a:lnTo>
                  <a:cubicBezTo>
                    <a:pt x="2125023" y="136309"/>
                    <a:pt x="2128023" y="136883"/>
                    <a:pt x="2130674" y="138144"/>
                  </a:cubicBezTo>
                  <a:cubicBezTo>
                    <a:pt x="2133324" y="139405"/>
                    <a:pt x="2134724" y="142027"/>
                    <a:pt x="2134874" y="146010"/>
                  </a:cubicBezTo>
                  <a:cubicBezTo>
                    <a:pt x="2134674" y="150080"/>
                    <a:pt x="2133174" y="152727"/>
                    <a:pt x="2130374" y="153951"/>
                  </a:cubicBezTo>
                  <a:cubicBezTo>
                    <a:pt x="2127573" y="155174"/>
                    <a:pt x="2124673" y="155724"/>
                    <a:pt x="2121673" y="155599"/>
                  </a:cubicBezTo>
                  <a:lnTo>
                    <a:pt x="2072891" y="155599"/>
                  </a:lnTo>
                  <a:cubicBezTo>
                    <a:pt x="2069891" y="155724"/>
                    <a:pt x="2066991" y="155174"/>
                    <a:pt x="2064191" y="153951"/>
                  </a:cubicBezTo>
                  <a:cubicBezTo>
                    <a:pt x="2061390" y="152727"/>
                    <a:pt x="2059890" y="150080"/>
                    <a:pt x="2059690" y="146010"/>
                  </a:cubicBezTo>
                  <a:cubicBezTo>
                    <a:pt x="2059840" y="142027"/>
                    <a:pt x="2061240" y="139405"/>
                    <a:pt x="2063891" y="138144"/>
                  </a:cubicBezTo>
                  <a:cubicBezTo>
                    <a:pt x="2066541" y="136883"/>
                    <a:pt x="2069541" y="136309"/>
                    <a:pt x="2072891" y="136421"/>
                  </a:cubicBezTo>
                  <a:lnTo>
                    <a:pt x="2088093" y="136421"/>
                  </a:lnTo>
                  <a:lnTo>
                    <a:pt x="2088093" y="66988"/>
                  </a:lnTo>
                  <a:lnTo>
                    <a:pt x="2072891" y="66988"/>
                  </a:lnTo>
                  <a:cubicBezTo>
                    <a:pt x="2069891" y="67113"/>
                    <a:pt x="2066991" y="66563"/>
                    <a:pt x="2064191" y="65340"/>
                  </a:cubicBezTo>
                  <a:cubicBezTo>
                    <a:pt x="2061390" y="64116"/>
                    <a:pt x="2059890" y="61469"/>
                    <a:pt x="2059690" y="57399"/>
                  </a:cubicBezTo>
                  <a:cubicBezTo>
                    <a:pt x="2059840" y="53416"/>
                    <a:pt x="2061240" y="50794"/>
                    <a:pt x="2063891" y="49533"/>
                  </a:cubicBezTo>
                  <a:cubicBezTo>
                    <a:pt x="2066541" y="48272"/>
                    <a:pt x="2069541" y="47698"/>
                    <a:pt x="2072891" y="47810"/>
                  </a:cubicBezTo>
                  <a:close/>
                  <a:moveTo>
                    <a:pt x="1776820" y="47810"/>
                  </a:moveTo>
                  <a:lnTo>
                    <a:pt x="1807224" y="47810"/>
                  </a:lnTo>
                  <a:cubicBezTo>
                    <a:pt x="1810574" y="47698"/>
                    <a:pt x="1813575" y="48272"/>
                    <a:pt x="1816225" y="49533"/>
                  </a:cubicBezTo>
                  <a:cubicBezTo>
                    <a:pt x="1818875" y="50794"/>
                    <a:pt x="1820275" y="53416"/>
                    <a:pt x="1820425" y="57399"/>
                  </a:cubicBezTo>
                  <a:cubicBezTo>
                    <a:pt x="1820225" y="61469"/>
                    <a:pt x="1818725" y="64116"/>
                    <a:pt x="1815925" y="65340"/>
                  </a:cubicBezTo>
                  <a:cubicBezTo>
                    <a:pt x="1813125" y="66563"/>
                    <a:pt x="1810224" y="67113"/>
                    <a:pt x="1807224" y="66988"/>
                  </a:cubicBezTo>
                  <a:lnTo>
                    <a:pt x="1773419" y="66988"/>
                  </a:lnTo>
                  <a:cubicBezTo>
                    <a:pt x="1771511" y="67013"/>
                    <a:pt x="1769627" y="67463"/>
                    <a:pt x="1767769" y="68338"/>
                  </a:cubicBezTo>
                  <a:cubicBezTo>
                    <a:pt x="1765910" y="69213"/>
                    <a:pt x="1764127" y="70364"/>
                    <a:pt x="1762418" y="71790"/>
                  </a:cubicBezTo>
                  <a:lnTo>
                    <a:pt x="1750817" y="81594"/>
                  </a:lnTo>
                  <a:cubicBezTo>
                    <a:pt x="1749287" y="82749"/>
                    <a:pt x="1748045" y="83941"/>
                    <a:pt x="1747091" y="85171"/>
                  </a:cubicBezTo>
                  <a:cubicBezTo>
                    <a:pt x="1746137" y="86401"/>
                    <a:pt x="1745645" y="87943"/>
                    <a:pt x="1745616" y="89798"/>
                  </a:cubicBezTo>
                  <a:lnTo>
                    <a:pt x="1745616" y="113610"/>
                  </a:lnTo>
                  <a:cubicBezTo>
                    <a:pt x="1745645" y="115465"/>
                    <a:pt x="1746137" y="117008"/>
                    <a:pt x="1747091" y="118237"/>
                  </a:cubicBezTo>
                  <a:cubicBezTo>
                    <a:pt x="1748045" y="119467"/>
                    <a:pt x="1749287" y="120659"/>
                    <a:pt x="1750817" y="121814"/>
                  </a:cubicBezTo>
                  <a:lnTo>
                    <a:pt x="1762418" y="131619"/>
                  </a:lnTo>
                  <a:cubicBezTo>
                    <a:pt x="1764127" y="133045"/>
                    <a:pt x="1765910" y="134195"/>
                    <a:pt x="1767769" y="135071"/>
                  </a:cubicBezTo>
                  <a:cubicBezTo>
                    <a:pt x="1769627" y="135946"/>
                    <a:pt x="1771511" y="136396"/>
                    <a:pt x="1773419" y="136421"/>
                  </a:cubicBezTo>
                  <a:lnTo>
                    <a:pt x="1807224" y="136421"/>
                  </a:lnTo>
                  <a:cubicBezTo>
                    <a:pt x="1810224" y="136296"/>
                    <a:pt x="1813125" y="136846"/>
                    <a:pt x="1815925" y="138069"/>
                  </a:cubicBezTo>
                  <a:cubicBezTo>
                    <a:pt x="1818725" y="139293"/>
                    <a:pt x="1820225" y="141940"/>
                    <a:pt x="1820425" y="146010"/>
                  </a:cubicBezTo>
                  <a:cubicBezTo>
                    <a:pt x="1820275" y="149993"/>
                    <a:pt x="1818875" y="152615"/>
                    <a:pt x="1816225" y="153876"/>
                  </a:cubicBezTo>
                  <a:cubicBezTo>
                    <a:pt x="1813575" y="155137"/>
                    <a:pt x="1810574" y="155711"/>
                    <a:pt x="1807224" y="155599"/>
                  </a:cubicBezTo>
                  <a:lnTo>
                    <a:pt x="1776820" y="155599"/>
                  </a:lnTo>
                  <a:cubicBezTo>
                    <a:pt x="1771448" y="155744"/>
                    <a:pt x="1767039" y="155403"/>
                    <a:pt x="1763593" y="154575"/>
                  </a:cubicBezTo>
                  <a:cubicBezTo>
                    <a:pt x="1760147" y="153747"/>
                    <a:pt x="1756288" y="151558"/>
                    <a:pt x="1752017" y="148008"/>
                  </a:cubicBezTo>
                  <a:lnTo>
                    <a:pt x="1737825" y="136221"/>
                  </a:lnTo>
                  <a:cubicBezTo>
                    <a:pt x="1733331" y="132582"/>
                    <a:pt x="1730284" y="128905"/>
                    <a:pt x="1728686" y="125191"/>
                  </a:cubicBezTo>
                  <a:cubicBezTo>
                    <a:pt x="1727088" y="121477"/>
                    <a:pt x="1726339" y="116749"/>
                    <a:pt x="1726439" y="111009"/>
                  </a:cubicBezTo>
                  <a:lnTo>
                    <a:pt x="1726439" y="92400"/>
                  </a:lnTo>
                  <a:cubicBezTo>
                    <a:pt x="1726339" y="86659"/>
                    <a:pt x="1727088" y="81932"/>
                    <a:pt x="1728686" y="78218"/>
                  </a:cubicBezTo>
                  <a:cubicBezTo>
                    <a:pt x="1730284" y="74503"/>
                    <a:pt x="1733331" y="70827"/>
                    <a:pt x="1737825" y="67187"/>
                  </a:cubicBezTo>
                  <a:lnTo>
                    <a:pt x="1752017" y="55401"/>
                  </a:lnTo>
                  <a:cubicBezTo>
                    <a:pt x="1756288" y="51851"/>
                    <a:pt x="1760147" y="49662"/>
                    <a:pt x="1763593" y="48834"/>
                  </a:cubicBezTo>
                  <a:cubicBezTo>
                    <a:pt x="1767039" y="48006"/>
                    <a:pt x="1771448" y="47665"/>
                    <a:pt x="1776820" y="47810"/>
                  </a:cubicBezTo>
                  <a:close/>
                  <a:moveTo>
                    <a:pt x="1644324" y="47810"/>
                  </a:moveTo>
                  <a:lnTo>
                    <a:pt x="1670739" y="47810"/>
                  </a:lnTo>
                  <a:cubicBezTo>
                    <a:pt x="1675675" y="47694"/>
                    <a:pt x="1680110" y="48176"/>
                    <a:pt x="1684043" y="49259"/>
                  </a:cubicBezTo>
                  <a:cubicBezTo>
                    <a:pt x="1687977" y="50341"/>
                    <a:pt x="1691808" y="52721"/>
                    <a:pt x="1695537" y="56400"/>
                  </a:cubicBezTo>
                  <a:cubicBezTo>
                    <a:pt x="1699116" y="59983"/>
                    <a:pt x="1701446" y="63506"/>
                    <a:pt x="1702528" y="66969"/>
                  </a:cubicBezTo>
                  <a:cubicBezTo>
                    <a:pt x="1703610" y="70432"/>
                    <a:pt x="1704143" y="74510"/>
                    <a:pt x="1704127" y="79204"/>
                  </a:cubicBezTo>
                  <a:lnTo>
                    <a:pt x="1706125" y="144412"/>
                  </a:lnTo>
                  <a:cubicBezTo>
                    <a:pt x="1706238" y="147325"/>
                    <a:pt x="1705563" y="149889"/>
                    <a:pt x="1704102" y="152103"/>
                  </a:cubicBezTo>
                  <a:cubicBezTo>
                    <a:pt x="1702641" y="154317"/>
                    <a:pt x="1700319" y="155482"/>
                    <a:pt x="1697135" y="155599"/>
                  </a:cubicBezTo>
                  <a:cubicBezTo>
                    <a:pt x="1694530" y="155536"/>
                    <a:pt x="1692249" y="154612"/>
                    <a:pt x="1690293" y="152827"/>
                  </a:cubicBezTo>
                  <a:cubicBezTo>
                    <a:pt x="1688337" y="151042"/>
                    <a:pt x="1687355" y="148769"/>
                    <a:pt x="1687347" y="146010"/>
                  </a:cubicBezTo>
                  <a:lnTo>
                    <a:pt x="1674141" y="152802"/>
                  </a:lnTo>
                  <a:cubicBezTo>
                    <a:pt x="1671673" y="154142"/>
                    <a:pt x="1669805" y="154958"/>
                    <a:pt x="1668538" y="155249"/>
                  </a:cubicBezTo>
                  <a:cubicBezTo>
                    <a:pt x="1667270" y="155540"/>
                    <a:pt x="1665203" y="155657"/>
                    <a:pt x="1662334" y="155599"/>
                  </a:cubicBezTo>
                  <a:lnTo>
                    <a:pt x="1643923" y="155599"/>
                  </a:lnTo>
                  <a:cubicBezTo>
                    <a:pt x="1639688" y="155678"/>
                    <a:pt x="1635853" y="155270"/>
                    <a:pt x="1632420" y="154375"/>
                  </a:cubicBezTo>
                  <a:cubicBezTo>
                    <a:pt x="1628987" y="153480"/>
                    <a:pt x="1625556" y="151624"/>
                    <a:pt x="1622127" y="148807"/>
                  </a:cubicBezTo>
                  <a:cubicBezTo>
                    <a:pt x="1618215" y="145565"/>
                    <a:pt x="1615551" y="142060"/>
                    <a:pt x="1614136" y="138290"/>
                  </a:cubicBezTo>
                  <a:cubicBezTo>
                    <a:pt x="1612721" y="134521"/>
                    <a:pt x="1612055" y="130161"/>
                    <a:pt x="1612139" y="125210"/>
                  </a:cubicBezTo>
                  <a:lnTo>
                    <a:pt x="1612139" y="116802"/>
                  </a:lnTo>
                  <a:cubicBezTo>
                    <a:pt x="1612080" y="112281"/>
                    <a:pt x="1612746" y="108363"/>
                    <a:pt x="1614136" y="105048"/>
                  </a:cubicBezTo>
                  <a:cubicBezTo>
                    <a:pt x="1615526" y="101733"/>
                    <a:pt x="1617990" y="98519"/>
                    <a:pt x="1621528" y="95407"/>
                  </a:cubicBezTo>
                  <a:cubicBezTo>
                    <a:pt x="1624820" y="92573"/>
                    <a:pt x="1628326" y="90650"/>
                    <a:pt x="1632046" y="89639"/>
                  </a:cubicBezTo>
                  <a:cubicBezTo>
                    <a:pt x="1635766" y="88627"/>
                    <a:pt x="1639725" y="88153"/>
                    <a:pt x="1643923" y="88215"/>
                  </a:cubicBezTo>
                  <a:lnTo>
                    <a:pt x="1685147" y="88215"/>
                  </a:lnTo>
                  <a:lnTo>
                    <a:pt x="1685147" y="83810"/>
                  </a:lnTo>
                  <a:cubicBezTo>
                    <a:pt x="1685302" y="76800"/>
                    <a:pt x="1684193" y="72194"/>
                    <a:pt x="1681821" y="69992"/>
                  </a:cubicBezTo>
                  <a:cubicBezTo>
                    <a:pt x="1679448" y="67789"/>
                    <a:pt x="1674887" y="66787"/>
                    <a:pt x="1668137" y="66988"/>
                  </a:cubicBezTo>
                  <a:lnTo>
                    <a:pt x="1644324" y="66988"/>
                  </a:lnTo>
                  <a:cubicBezTo>
                    <a:pt x="1641322" y="67113"/>
                    <a:pt x="1638420" y="66563"/>
                    <a:pt x="1635619" y="65340"/>
                  </a:cubicBezTo>
                  <a:cubicBezTo>
                    <a:pt x="1632817" y="64116"/>
                    <a:pt x="1631316" y="61469"/>
                    <a:pt x="1631116" y="57399"/>
                  </a:cubicBezTo>
                  <a:cubicBezTo>
                    <a:pt x="1631267" y="53416"/>
                    <a:pt x="1632667" y="50794"/>
                    <a:pt x="1635319" y="49533"/>
                  </a:cubicBezTo>
                  <a:cubicBezTo>
                    <a:pt x="1637970" y="48272"/>
                    <a:pt x="1640972" y="47698"/>
                    <a:pt x="1644324" y="47810"/>
                  </a:cubicBezTo>
                  <a:close/>
                  <a:moveTo>
                    <a:pt x="468427" y="47810"/>
                  </a:moveTo>
                  <a:lnTo>
                    <a:pt x="486037" y="47810"/>
                  </a:lnTo>
                  <a:cubicBezTo>
                    <a:pt x="490573" y="47727"/>
                    <a:pt x="494358" y="48143"/>
                    <a:pt x="497393" y="49059"/>
                  </a:cubicBezTo>
                  <a:cubicBezTo>
                    <a:pt x="500428" y="49974"/>
                    <a:pt x="503712" y="51889"/>
                    <a:pt x="507247" y="54802"/>
                  </a:cubicBezTo>
                  <a:lnTo>
                    <a:pt x="515037" y="60995"/>
                  </a:lnTo>
                  <a:cubicBezTo>
                    <a:pt x="519299" y="64433"/>
                    <a:pt x="522062" y="68150"/>
                    <a:pt x="523328" y="72144"/>
                  </a:cubicBezTo>
                  <a:cubicBezTo>
                    <a:pt x="524593" y="76138"/>
                    <a:pt x="525159" y="80759"/>
                    <a:pt x="525026" y="86006"/>
                  </a:cubicBezTo>
                  <a:lnTo>
                    <a:pt x="525026" y="101410"/>
                  </a:lnTo>
                  <a:cubicBezTo>
                    <a:pt x="525188" y="106808"/>
                    <a:pt x="524414" y="110545"/>
                    <a:pt x="522703" y="112622"/>
                  </a:cubicBezTo>
                  <a:cubicBezTo>
                    <a:pt x="520993" y="114699"/>
                    <a:pt x="517372" y="115689"/>
                    <a:pt x="511841" y="115594"/>
                  </a:cubicBezTo>
                  <a:lnTo>
                    <a:pt x="450216" y="115594"/>
                  </a:lnTo>
                  <a:lnTo>
                    <a:pt x="450216" y="122002"/>
                  </a:lnTo>
                  <a:cubicBezTo>
                    <a:pt x="450245" y="122937"/>
                    <a:pt x="450537" y="123921"/>
                    <a:pt x="451092" y="124956"/>
                  </a:cubicBezTo>
                  <a:cubicBezTo>
                    <a:pt x="451646" y="125991"/>
                    <a:pt x="452288" y="126875"/>
                    <a:pt x="453018" y="127610"/>
                  </a:cubicBezTo>
                  <a:lnTo>
                    <a:pt x="457821" y="132817"/>
                  </a:lnTo>
                  <a:cubicBezTo>
                    <a:pt x="459092" y="134193"/>
                    <a:pt x="460751" y="135145"/>
                    <a:pt x="462798" y="135670"/>
                  </a:cubicBezTo>
                  <a:cubicBezTo>
                    <a:pt x="464845" y="136196"/>
                    <a:pt x="467455" y="136446"/>
                    <a:pt x="470628" y="136421"/>
                  </a:cubicBezTo>
                  <a:lnTo>
                    <a:pt x="511841" y="136421"/>
                  </a:lnTo>
                  <a:cubicBezTo>
                    <a:pt x="515187" y="136309"/>
                    <a:pt x="518184" y="136883"/>
                    <a:pt x="520831" y="138144"/>
                  </a:cubicBezTo>
                  <a:cubicBezTo>
                    <a:pt x="523477" y="139405"/>
                    <a:pt x="524876" y="142027"/>
                    <a:pt x="525026" y="146010"/>
                  </a:cubicBezTo>
                  <a:cubicBezTo>
                    <a:pt x="524826" y="150080"/>
                    <a:pt x="523328" y="152727"/>
                    <a:pt x="520531" y="153951"/>
                  </a:cubicBezTo>
                  <a:cubicBezTo>
                    <a:pt x="517734" y="155174"/>
                    <a:pt x="514838" y="155724"/>
                    <a:pt x="511841" y="155599"/>
                  </a:cubicBezTo>
                  <a:lnTo>
                    <a:pt x="466225" y="155599"/>
                  </a:lnTo>
                  <a:cubicBezTo>
                    <a:pt x="462381" y="155707"/>
                    <a:pt x="459263" y="155491"/>
                    <a:pt x="456870" y="154950"/>
                  </a:cubicBezTo>
                  <a:cubicBezTo>
                    <a:pt x="454477" y="154408"/>
                    <a:pt x="451860" y="152894"/>
                    <a:pt x="449018" y="150405"/>
                  </a:cubicBezTo>
                  <a:lnTo>
                    <a:pt x="440827" y="143213"/>
                  </a:lnTo>
                  <a:cubicBezTo>
                    <a:pt x="437098" y="139992"/>
                    <a:pt x="434518" y="136843"/>
                    <a:pt x="433086" y="133766"/>
                  </a:cubicBezTo>
                  <a:cubicBezTo>
                    <a:pt x="431655" y="130688"/>
                    <a:pt x="430972" y="126634"/>
                    <a:pt x="431039" y="121602"/>
                  </a:cubicBezTo>
                  <a:lnTo>
                    <a:pt x="431039" y="84605"/>
                  </a:lnTo>
                  <a:cubicBezTo>
                    <a:pt x="430931" y="79604"/>
                    <a:pt x="431497" y="75342"/>
                    <a:pt x="432737" y="71819"/>
                  </a:cubicBezTo>
                  <a:cubicBezTo>
                    <a:pt x="433977" y="68296"/>
                    <a:pt x="436541" y="64887"/>
                    <a:pt x="440428" y="61594"/>
                  </a:cubicBezTo>
                  <a:lnTo>
                    <a:pt x="447220" y="55801"/>
                  </a:lnTo>
                  <a:cubicBezTo>
                    <a:pt x="451553" y="52059"/>
                    <a:pt x="455237" y="49754"/>
                    <a:pt x="458271" y="48884"/>
                  </a:cubicBezTo>
                  <a:cubicBezTo>
                    <a:pt x="461306" y="48014"/>
                    <a:pt x="464691" y="47656"/>
                    <a:pt x="468427" y="47810"/>
                  </a:cubicBezTo>
                  <a:close/>
                  <a:moveTo>
                    <a:pt x="326128" y="47810"/>
                  </a:moveTo>
                  <a:cubicBezTo>
                    <a:pt x="330294" y="47977"/>
                    <a:pt x="332999" y="49494"/>
                    <a:pt x="334243" y="52361"/>
                  </a:cubicBezTo>
                  <a:cubicBezTo>
                    <a:pt x="335488" y="55228"/>
                    <a:pt x="336045" y="58445"/>
                    <a:pt x="335916" y="62012"/>
                  </a:cubicBezTo>
                  <a:lnTo>
                    <a:pt x="335916" y="71813"/>
                  </a:lnTo>
                  <a:lnTo>
                    <a:pt x="363732" y="135621"/>
                  </a:lnTo>
                  <a:lnTo>
                    <a:pt x="391548" y="71813"/>
                  </a:lnTo>
                  <a:lnTo>
                    <a:pt x="391548" y="62012"/>
                  </a:lnTo>
                  <a:cubicBezTo>
                    <a:pt x="391419" y="58445"/>
                    <a:pt x="391977" y="55228"/>
                    <a:pt x="393221" y="52361"/>
                  </a:cubicBezTo>
                  <a:cubicBezTo>
                    <a:pt x="394466" y="49494"/>
                    <a:pt x="397171" y="47977"/>
                    <a:pt x="401337" y="47810"/>
                  </a:cubicBezTo>
                  <a:cubicBezTo>
                    <a:pt x="404699" y="47906"/>
                    <a:pt x="407113" y="49065"/>
                    <a:pt x="408578" y="51286"/>
                  </a:cubicBezTo>
                  <a:cubicBezTo>
                    <a:pt x="410043" y="53507"/>
                    <a:pt x="410759" y="56215"/>
                    <a:pt x="410726" y="59412"/>
                  </a:cubicBezTo>
                  <a:lnTo>
                    <a:pt x="410726" y="73013"/>
                  </a:lnTo>
                  <a:cubicBezTo>
                    <a:pt x="410721" y="74551"/>
                    <a:pt x="410530" y="75876"/>
                    <a:pt x="410151" y="76989"/>
                  </a:cubicBezTo>
                  <a:cubicBezTo>
                    <a:pt x="409773" y="78102"/>
                    <a:pt x="409232" y="79377"/>
                    <a:pt x="408528" y="80814"/>
                  </a:cubicBezTo>
                  <a:lnTo>
                    <a:pt x="379941" y="143612"/>
                  </a:lnTo>
                  <a:cubicBezTo>
                    <a:pt x="379037" y="145860"/>
                    <a:pt x="377744" y="148357"/>
                    <a:pt x="376064" y="151104"/>
                  </a:cubicBezTo>
                  <a:cubicBezTo>
                    <a:pt x="374384" y="153851"/>
                    <a:pt x="372341" y="155349"/>
                    <a:pt x="369936" y="155599"/>
                  </a:cubicBezTo>
                  <a:lnTo>
                    <a:pt x="357529" y="155599"/>
                  </a:lnTo>
                  <a:cubicBezTo>
                    <a:pt x="355123" y="155349"/>
                    <a:pt x="353080" y="153851"/>
                    <a:pt x="351400" y="151104"/>
                  </a:cubicBezTo>
                  <a:cubicBezTo>
                    <a:pt x="349720" y="148357"/>
                    <a:pt x="348427" y="145860"/>
                    <a:pt x="347523" y="143612"/>
                  </a:cubicBezTo>
                  <a:lnTo>
                    <a:pt x="318936" y="80814"/>
                  </a:lnTo>
                  <a:cubicBezTo>
                    <a:pt x="318233" y="79377"/>
                    <a:pt x="317692" y="78102"/>
                    <a:pt x="317313" y="76989"/>
                  </a:cubicBezTo>
                  <a:cubicBezTo>
                    <a:pt x="316934" y="75876"/>
                    <a:pt x="316743" y="74551"/>
                    <a:pt x="316739" y="73013"/>
                  </a:cubicBezTo>
                  <a:lnTo>
                    <a:pt x="316739" y="59412"/>
                  </a:lnTo>
                  <a:cubicBezTo>
                    <a:pt x="316706" y="56215"/>
                    <a:pt x="317421" y="53507"/>
                    <a:pt x="318886" y="51286"/>
                  </a:cubicBezTo>
                  <a:cubicBezTo>
                    <a:pt x="320351" y="49065"/>
                    <a:pt x="322765" y="47906"/>
                    <a:pt x="326128" y="47810"/>
                  </a:cubicBezTo>
                  <a:close/>
                  <a:moveTo>
                    <a:pt x="251353" y="47810"/>
                  </a:moveTo>
                  <a:lnTo>
                    <a:pt x="266561" y="47810"/>
                  </a:lnTo>
                  <a:cubicBezTo>
                    <a:pt x="272974" y="47773"/>
                    <a:pt x="278009" y="48597"/>
                    <a:pt x="281668" y="50282"/>
                  </a:cubicBezTo>
                  <a:cubicBezTo>
                    <a:pt x="285328" y="51968"/>
                    <a:pt x="289360" y="54740"/>
                    <a:pt x="293765" y="58598"/>
                  </a:cubicBezTo>
                  <a:cubicBezTo>
                    <a:pt x="298468" y="62247"/>
                    <a:pt x="301697" y="65787"/>
                    <a:pt x="303454" y="69216"/>
                  </a:cubicBezTo>
                  <a:cubicBezTo>
                    <a:pt x="305210" y="72645"/>
                    <a:pt x="306042" y="77438"/>
                    <a:pt x="305951" y="83595"/>
                  </a:cubicBezTo>
                  <a:lnTo>
                    <a:pt x="305951" y="119813"/>
                  </a:lnTo>
                  <a:cubicBezTo>
                    <a:pt x="306026" y="125879"/>
                    <a:pt x="305077" y="130705"/>
                    <a:pt x="303104" y="134293"/>
                  </a:cubicBezTo>
                  <a:cubicBezTo>
                    <a:pt x="301131" y="137880"/>
                    <a:pt x="297685" y="141653"/>
                    <a:pt x="292766" y="145610"/>
                  </a:cubicBezTo>
                  <a:cubicBezTo>
                    <a:pt x="288064" y="149697"/>
                    <a:pt x="283973" y="152411"/>
                    <a:pt x="280493" y="153751"/>
                  </a:cubicBezTo>
                  <a:cubicBezTo>
                    <a:pt x="277013" y="155091"/>
                    <a:pt x="272369" y="155707"/>
                    <a:pt x="266561" y="155599"/>
                  </a:cubicBezTo>
                  <a:lnTo>
                    <a:pt x="251353" y="155599"/>
                  </a:lnTo>
                  <a:cubicBezTo>
                    <a:pt x="245545" y="155707"/>
                    <a:pt x="240901" y="155091"/>
                    <a:pt x="237421" y="153751"/>
                  </a:cubicBezTo>
                  <a:cubicBezTo>
                    <a:pt x="233941" y="152411"/>
                    <a:pt x="229850" y="149697"/>
                    <a:pt x="225148" y="145610"/>
                  </a:cubicBezTo>
                  <a:cubicBezTo>
                    <a:pt x="220229" y="141653"/>
                    <a:pt x="216783" y="137880"/>
                    <a:pt x="214811" y="134293"/>
                  </a:cubicBezTo>
                  <a:cubicBezTo>
                    <a:pt x="212838" y="130705"/>
                    <a:pt x="211889" y="125879"/>
                    <a:pt x="211964" y="119813"/>
                  </a:cubicBezTo>
                  <a:lnTo>
                    <a:pt x="211964" y="83595"/>
                  </a:lnTo>
                  <a:cubicBezTo>
                    <a:pt x="211872" y="77438"/>
                    <a:pt x="212705" y="72645"/>
                    <a:pt x="214461" y="69216"/>
                  </a:cubicBezTo>
                  <a:cubicBezTo>
                    <a:pt x="216217" y="65787"/>
                    <a:pt x="219447" y="62247"/>
                    <a:pt x="224150" y="58598"/>
                  </a:cubicBezTo>
                  <a:cubicBezTo>
                    <a:pt x="228555" y="54740"/>
                    <a:pt x="232587" y="51968"/>
                    <a:pt x="236246" y="50282"/>
                  </a:cubicBezTo>
                  <a:cubicBezTo>
                    <a:pt x="239905" y="48597"/>
                    <a:pt x="244941" y="47773"/>
                    <a:pt x="251353" y="47810"/>
                  </a:cubicBezTo>
                  <a:close/>
                  <a:moveTo>
                    <a:pt x="116778" y="47810"/>
                  </a:moveTo>
                  <a:cubicBezTo>
                    <a:pt x="120498" y="47943"/>
                    <a:pt x="123045" y="49275"/>
                    <a:pt x="124419" y="51806"/>
                  </a:cubicBezTo>
                  <a:cubicBezTo>
                    <a:pt x="125792" y="54336"/>
                    <a:pt x="126441" y="57266"/>
                    <a:pt x="126366" y="60595"/>
                  </a:cubicBezTo>
                  <a:lnTo>
                    <a:pt x="126366" y="68388"/>
                  </a:lnTo>
                  <a:lnTo>
                    <a:pt x="141375" y="56001"/>
                  </a:lnTo>
                  <a:cubicBezTo>
                    <a:pt x="144072" y="53737"/>
                    <a:pt x="146832" y="51822"/>
                    <a:pt x="149654" y="50257"/>
                  </a:cubicBezTo>
                  <a:cubicBezTo>
                    <a:pt x="152477" y="48693"/>
                    <a:pt x="155387" y="47877"/>
                    <a:pt x="158384" y="47810"/>
                  </a:cubicBezTo>
                  <a:lnTo>
                    <a:pt x="173793" y="47810"/>
                  </a:lnTo>
                  <a:cubicBezTo>
                    <a:pt x="177491" y="47802"/>
                    <a:pt x="180899" y="48418"/>
                    <a:pt x="184018" y="49658"/>
                  </a:cubicBezTo>
                  <a:cubicBezTo>
                    <a:pt x="187137" y="50898"/>
                    <a:pt x="189993" y="52813"/>
                    <a:pt x="192586" y="55401"/>
                  </a:cubicBezTo>
                  <a:cubicBezTo>
                    <a:pt x="195740" y="58556"/>
                    <a:pt x="197971" y="61886"/>
                    <a:pt x="199278" y="65392"/>
                  </a:cubicBezTo>
                  <a:cubicBezTo>
                    <a:pt x="200585" y="68898"/>
                    <a:pt x="201217" y="72830"/>
                    <a:pt x="201176" y="77189"/>
                  </a:cubicBezTo>
                  <a:cubicBezTo>
                    <a:pt x="201296" y="80635"/>
                    <a:pt x="200755" y="83694"/>
                    <a:pt x="199553" y="86365"/>
                  </a:cubicBezTo>
                  <a:cubicBezTo>
                    <a:pt x="198350" y="89036"/>
                    <a:pt x="195761" y="90445"/>
                    <a:pt x="191787" y="90591"/>
                  </a:cubicBezTo>
                  <a:cubicBezTo>
                    <a:pt x="188320" y="90486"/>
                    <a:pt x="185815" y="89295"/>
                    <a:pt x="184271" y="87015"/>
                  </a:cubicBezTo>
                  <a:cubicBezTo>
                    <a:pt x="182727" y="84736"/>
                    <a:pt x="181969" y="81994"/>
                    <a:pt x="181998" y="78789"/>
                  </a:cubicBezTo>
                  <a:cubicBezTo>
                    <a:pt x="182040" y="77214"/>
                    <a:pt x="181957" y="75764"/>
                    <a:pt x="181748" y="74439"/>
                  </a:cubicBezTo>
                  <a:cubicBezTo>
                    <a:pt x="181540" y="73113"/>
                    <a:pt x="180956" y="71763"/>
                    <a:pt x="179997" y="70388"/>
                  </a:cubicBezTo>
                  <a:cubicBezTo>
                    <a:pt x="178750" y="68759"/>
                    <a:pt x="177091" y="67767"/>
                    <a:pt x="175019" y="67413"/>
                  </a:cubicBezTo>
                  <a:cubicBezTo>
                    <a:pt x="172947" y="67059"/>
                    <a:pt x="170737" y="66917"/>
                    <a:pt x="168390" y="66988"/>
                  </a:cubicBezTo>
                  <a:lnTo>
                    <a:pt x="162787" y="66988"/>
                  </a:lnTo>
                  <a:cubicBezTo>
                    <a:pt x="161023" y="67004"/>
                    <a:pt x="159398" y="67421"/>
                    <a:pt x="157909" y="68238"/>
                  </a:cubicBezTo>
                  <a:cubicBezTo>
                    <a:pt x="156421" y="69055"/>
                    <a:pt x="154845" y="70171"/>
                    <a:pt x="153181" y="71588"/>
                  </a:cubicBezTo>
                  <a:lnTo>
                    <a:pt x="126366" y="93791"/>
                  </a:lnTo>
                  <a:lnTo>
                    <a:pt x="126366" y="142397"/>
                  </a:lnTo>
                  <a:cubicBezTo>
                    <a:pt x="126479" y="145835"/>
                    <a:pt x="125904" y="148860"/>
                    <a:pt x="124643" y="151473"/>
                  </a:cubicBezTo>
                  <a:cubicBezTo>
                    <a:pt x="123382" y="154086"/>
                    <a:pt x="120760" y="155461"/>
                    <a:pt x="116778" y="155599"/>
                  </a:cubicBezTo>
                  <a:cubicBezTo>
                    <a:pt x="112795" y="155461"/>
                    <a:pt x="110173" y="154086"/>
                    <a:pt x="108912" y="151473"/>
                  </a:cubicBezTo>
                  <a:cubicBezTo>
                    <a:pt x="107651" y="148860"/>
                    <a:pt x="107077" y="145835"/>
                    <a:pt x="107189" y="142397"/>
                  </a:cubicBezTo>
                  <a:lnTo>
                    <a:pt x="107189" y="61994"/>
                  </a:lnTo>
                  <a:cubicBezTo>
                    <a:pt x="107039" y="58344"/>
                    <a:pt x="107538" y="55106"/>
                    <a:pt x="108687" y="52280"/>
                  </a:cubicBezTo>
                  <a:cubicBezTo>
                    <a:pt x="109836" y="49454"/>
                    <a:pt x="112533" y="47964"/>
                    <a:pt x="116778" y="47810"/>
                  </a:cubicBezTo>
                  <a:close/>
                  <a:moveTo>
                    <a:pt x="1524941" y="19982"/>
                  </a:moveTo>
                  <a:lnTo>
                    <a:pt x="1524941" y="67813"/>
                  </a:lnTo>
                  <a:lnTo>
                    <a:pt x="1560961" y="67813"/>
                  </a:lnTo>
                  <a:cubicBezTo>
                    <a:pt x="1568215" y="67863"/>
                    <a:pt x="1573818" y="66162"/>
                    <a:pt x="1577770" y="62709"/>
                  </a:cubicBezTo>
                  <a:cubicBezTo>
                    <a:pt x="1581722" y="59257"/>
                    <a:pt x="1583723" y="53754"/>
                    <a:pt x="1583773" y="46199"/>
                  </a:cubicBezTo>
                  <a:cubicBezTo>
                    <a:pt x="1583961" y="37752"/>
                    <a:pt x="1582435" y="31281"/>
                    <a:pt x="1579196" y="26786"/>
                  </a:cubicBezTo>
                  <a:cubicBezTo>
                    <a:pt x="1575957" y="22292"/>
                    <a:pt x="1569878" y="20024"/>
                    <a:pt x="1560961" y="19982"/>
                  </a:cubicBezTo>
                  <a:close/>
                  <a:moveTo>
                    <a:pt x="1201091" y="19982"/>
                  </a:moveTo>
                  <a:lnTo>
                    <a:pt x="1201091" y="67813"/>
                  </a:lnTo>
                  <a:lnTo>
                    <a:pt x="1237111" y="67813"/>
                  </a:lnTo>
                  <a:cubicBezTo>
                    <a:pt x="1244365" y="67863"/>
                    <a:pt x="1249968" y="66162"/>
                    <a:pt x="1253920" y="62709"/>
                  </a:cubicBezTo>
                  <a:cubicBezTo>
                    <a:pt x="1257872" y="59257"/>
                    <a:pt x="1259873" y="53754"/>
                    <a:pt x="1259923" y="46199"/>
                  </a:cubicBezTo>
                  <a:cubicBezTo>
                    <a:pt x="1260111" y="37752"/>
                    <a:pt x="1258585" y="31281"/>
                    <a:pt x="1255346" y="26786"/>
                  </a:cubicBezTo>
                  <a:cubicBezTo>
                    <a:pt x="1252107" y="22292"/>
                    <a:pt x="1246028" y="20024"/>
                    <a:pt x="1237111" y="19982"/>
                  </a:cubicBezTo>
                  <a:close/>
                  <a:moveTo>
                    <a:pt x="1096316" y="19982"/>
                  </a:moveTo>
                  <a:lnTo>
                    <a:pt x="1096316" y="51211"/>
                  </a:lnTo>
                  <a:lnTo>
                    <a:pt x="1140741" y="51211"/>
                  </a:lnTo>
                  <a:cubicBezTo>
                    <a:pt x="1143792" y="51361"/>
                    <a:pt x="1146894" y="50960"/>
                    <a:pt x="1150046" y="50010"/>
                  </a:cubicBezTo>
                  <a:cubicBezTo>
                    <a:pt x="1153197" y="49059"/>
                    <a:pt x="1154898" y="46656"/>
                    <a:pt x="1155148" y="42803"/>
                  </a:cubicBezTo>
                  <a:lnTo>
                    <a:pt x="1155148" y="28990"/>
                  </a:lnTo>
                  <a:cubicBezTo>
                    <a:pt x="1154932" y="25111"/>
                    <a:pt x="1153314" y="22609"/>
                    <a:pt x="1150296" y="21483"/>
                  </a:cubicBezTo>
                  <a:cubicBezTo>
                    <a:pt x="1147277" y="20357"/>
                    <a:pt x="1144159" y="19857"/>
                    <a:pt x="1140941" y="19982"/>
                  </a:cubicBezTo>
                  <a:close/>
                  <a:moveTo>
                    <a:pt x="896844" y="19982"/>
                  </a:moveTo>
                  <a:lnTo>
                    <a:pt x="896844" y="135621"/>
                  </a:lnTo>
                  <a:lnTo>
                    <a:pt x="900646" y="135621"/>
                  </a:lnTo>
                  <a:cubicBezTo>
                    <a:pt x="904683" y="135734"/>
                    <a:pt x="907618" y="135259"/>
                    <a:pt x="909453" y="134196"/>
                  </a:cubicBezTo>
                  <a:cubicBezTo>
                    <a:pt x="911288" y="133133"/>
                    <a:pt x="913023" y="130807"/>
                    <a:pt x="914657" y="127218"/>
                  </a:cubicBezTo>
                  <a:lnTo>
                    <a:pt x="932271" y="91606"/>
                  </a:lnTo>
                  <a:cubicBezTo>
                    <a:pt x="933392" y="89364"/>
                    <a:pt x="934301" y="87247"/>
                    <a:pt x="934998" y="85254"/>
                  </a:cubicBezTo>
                  <a:cubicBezTo>
                    <a:pt x="935694" y="83262"/>
                    <a:pt x="936053" y="81044"/>
                    <a:pt x="936073" y="78602"/>
                  </a:cubicBezTo>
                  <a:cubicBezTo>
                    <a:pt x="936040" y="75305"/>
                    <a:pt x="935556" y="72446"/>
                    <a:pt x="934622" y="70024"/>
                  </a:cubicBezTo>
                  <a:cubicBezTo>
                    <a:pt x="933688" y="67602"/>
                    <a:pt x="932504" y="64993"/>
                    <a:pt x="931070" y="62196"/>
                  </a:cubicBezTo>
                  <a:lnTo>
                    <a:pt x="914457" y="28385"/>
                  </a:lnTo>
                  <a:cubicBezTo>
                    <a:pt x="912560" y="24271"/>
                    <a:pt x="910650" y="21795"/>
                    <a:pt x="908728" y="20957"/>
                  </a:cubicBezTo>
                  <a:cubicBezTo>
                    <a:pt x="906805" y="20119"/>
                    <a:pt x="903645" y="19794"/>
                    <a:pt x="899245" y="19982"/>
                  </a:cubicBezTo>
                  <a:close/>
                  <a:moveTo>
                    <a:pt x="2403130" y="15006"/>
                  </a:moveTo>
                  <a:cubicBezTo>
                    <a:pt x="2407113" y="15144"/>
                    <a:pt x="2409735" y="16519"/>
                    <a:pt x="2410995" y="19132"/>
                  </a:cubicBezTo>
                  <a:cubicBezTo>
                    <a:pt x="2412257" y="21745"/>
                    <a:pt x="2412831" y="24770"/>
                    <a:pt x="2412719" y="28208"/>
                  </a:cubicBezTo>
                  <a:lnTo>
                    <a:pt x="2412719" y="47810"/>
                  </a:lnTo>
                  <a:lnTo>
                    <a:pt x="2444923" y="47810"/>
                  </a:lnTo>
                  <a:cubicBezTo>
                    <a:pt x="2448273" y="47698"/>
                    <a:pt x="2451273" y="48272"/>
                    <a:pt x="2453924" y="49533"/>
                  </a:cubicBezTo>
                  <a:cubicBezTo>
                    <a:pt x="2456574" y="50794"/>
                    <a:pt x="2457974" y="53416"/>
                    <a:pt x="2458124" y="57399"/>
                  </a:cubicBezTo>
                  <a:cubicBezTo>
                    <a:pt x="2457924" y="61469"/>
                    <a:pt x="2456424" y="64116"/>
                    <a:pt x="2453624" y="65340"/>
                  </a:cubicBezTo>
                  <a:cubicBezTo>
                    <a:pt x="2450823" y="66563"/>
                    <a:pt x="2447923" y="67113"/>
                    <a:pt x="2444923" y="66988"/>
                  </a:cubicBezTo>
                  <a:lnTo>
                    <a:pt x="2412719" y="66988"/>
                  </a:lnTo>
                  <a:lnTo>
                    <a:pt x="2412719" y="119413"/>
                  </a:lnTo>
                  <a:cubicBezTo>
                    <a:pt x="2412427" y="124849"/>
                    <a:pt x="2412911" y="129034"/>
                    <a:pt x="2414169" y="131969"/>
                  </a:cubicBezTo>
                  <a:cubicBezTo>
                    <a:pt x="2415427" y="134904"/>
                    <a:pt x="2419211" y="136388"/>
                    <a:pt x="2425520" y="136421"/>
                  </a:cubicBezTo>
                  <a:lnTo>
                    <a:pt x="2435321" y="136421"/>
                  </a:lnTo>
                  <a:cubicBezTo>
                    <a:pt x="2439167" y="136559"/>
                    <a:pt x="2442127" y="136134"/>
                    <a:pt x="2444197" y="135146"/>
                  </a:cubicBezTo>
                  <a:cubicBezTo>
                    <a:pt x="2446268" y="134158"/>
                    <a:pt x="2447777" y="131782"/>
                    <a:pt x="2448723" y="128017"/>
                  </a:cubicBezTo>
                  <a:cubicBezTo>
                    <a:pt x="2449348" y="125679"/>
                    <a:pt x="2450498" y="123803"/>
                    <a:pt x="2452173" y="122389"/>
                  </a:cubicBezTo>
                  <a:cubicBezTo>
                    <a:pt x="2453849" y="120976"/>
                    <a:pt x="2455899" y="120251"/>
                    <a:pt x="2458324" y="120213"/>
                  </a:cubicBezTo>
                  <a:cubicBezTo>
                    <a:pt x="2461095" y="120276"/>
                    <a:pt x="2463404" y="121201"/>
                    <a:pt x="2465250" y="122990"/>
                  </a:cubicBezTo>
                  <a:cubicBezTo>
                    <a:pt x="2467096" y="124778"/>
                    <a:pt x="2468055" y="127054"/>
                    <a:pt x="2468125" y="129818"/>
                  </a:cubicBezTo>
                  <a:cubicBezTo>
                    <a:pt x="2468051" y="132611"/>
                    <a:pt x="2467351" y="135477"/>
                    <a:pt x="2466025" y="138417"/>
                  </a:cubicBezTo>
                  <a:cubicBezTo>
                    <a:pt x="2464700" y="141357"/>
                    <a:pt x="2463200" y="143821"/>
                    <a:pt x="2461525" y="145810"/>
                  </a:cubicBezTo>
                  <a:cubicBezTo>
                    <a:pt x="2457999" y="149889"/>
                    <a:pt x="2453999" y="152569"/>
                    <a:pt x="2449523" y="153851"/>
                  </a:cubicBezTo>
                  <a:cubicBezTo>
                    <a:pt x="2445047" y="155133"/>
                    <a:pt x="2440247" y="155715"/>
                    <a:pt x="2435121" y="155599"/>
                  </a:cubicBezTo>
                  <a:lnTo>
                    <a:pt x="2425320" y="155599"/>
                  </a:lnTo>
                  <a:cubicBezTo>
                    <a:pt x="2420511" y="155661"/>
                    <a:pt x="2416029" y="154987"/>
                    <a:pt x="2411873" y="153576"/>
                  </a:cubicBezTo>
                  <a:cubicBezTo>
                    <a:pt x="2407717" y="152165"/>
                    <a:pt x="2403937" y="149643"/>
                    <a:pt x="2400533" y="146010"/>
                  </a:cubicBezTo>
                  <a:cubicBezTo>
                    <a:pt x="2397008" y="141960"/>
                    <a:pt x="2394918" y="137771"/>
                    <a:pt x="2394265" y="133442"/>
                  </a:cubicBezTo>
                  <a:cubicBezTo>
                    <a:pt x="2393611" y="129113"/>
                    <a:pt x="2393370" y="124370"/>
                    <a:pt x="2393541" y="119213"/>
                  </a:cubicBezTo>
                  <a:lnTo>
                    <a:pt x="2393541" y="66988"/>
                  </a:lnTo>
                  <a:lnTo>
                    <a:pt x="2387340" y="66988"/>
                  </a:lnTo>
                  <a:cubicBezTo>
                    <a:pt x="2384340" y="67113"/>
                    <a:pt x="2381440" y="66563"/>
                    <a:pt x="2378639" y="65340"/>
                  </a:cubicBezTo>
                  <a:cubicBezTo>
                    <a:pt x="2375839" y="64116"/>
                    <a:pt x="2374339" y="61469"/>
                    <a:pt x="2374139" y="57399"/>
                  </a:cubicBezTo>
                  <a:cubicBezTo>
                    <a:pt x="2374289" y="53416"/>
                    <a:pt x="2375689" y="50794"/>
                    <a:pt x="2378339" y="49533"/>
                  </a:cubicBezTo>
                  <a:cubicBezTo>
                    <a:pt x="2380989" y="48272"/>
                    <a:pt x="2383990" y="47698"/>
                    <a:pt x="2387340" y="47810"/>
                  </a:cubicBezTo>
                  <a:lnTo>
                    <a:pt x="2393541" y="47810"/>
                  </a:lnTo>
                  <a:lnTo>
                    <a:pt x="2393541" y="28208"/>
                  </a:lnTo>
                  <a:cubicBezTo>
                    <a:pt x="2393429" y="24770"/>
                    <a:pt x="2394003" y="21745"/>
                    <a:pt x="2395264" y="19132"/>
                  </a:cubicBezTo>
                  <a:cubicBezTo>
                    <a:pt x="2396525" y="16519"/>
                    <a:pt x="2399147" y="15144"/>
                    <a:pt x="2403130" y="15006"/>
                  </a:cubicBezTo>
                  <a:close/>
                  <a:moveTo>
                    <a:pt x="2269427" y="8205"/>
                  </a:moveTo>
                  <a:cubicBezTo>
                    <a:pt x="2273411" y="8343"/>
                    <a:pt x="2276032" y="9718"/>
                    <a:pt x="2277293" y="12331"/>
                  </a:cubicBezTo>
                  <a:cubicBezTo>
                    <a:pt x="2278554" y="14944"/>
                    <a:pt x="2279129" y="17969"/>
                    <a:pt x="2279016" y="21407"/>
                  </a:cubicBezTo>
                  <a:lnTo>
                    <a:pt x="2279016" y="64391"/>
                  </a:lnTo>
                  <a:lnTo>
                    <a:pt x="2294625" y="54203"/>
                  </a:lnTo>
                  <a:cubicBezTo>
                    <a:pt x="2297131" y="52538"/>
                    <a:pt x="2299824" y="51073"/>
                    <a:pt x="2302705" y="49808"/>
                  </a:cubicBezTo>
                  <a:cubicBezTo>
                    <a:pt x="2305585" y="48543"/>
                    <a:pt x="2308629" y="47877"/>
                    <a:pt x="2311835" y="47810"/>
                  </a:cubicBezTo>
                  <a:lnTo>
                    <a:pt x="2324643" y="47810"/>
                  </a:lnTo>
                  <a:cubicBezTo>
                    <a:pt x="2326581" y="47665"/>
                    <a:pt x="2329157" y="47956"/>
                    <a:pt x="2332369" y="48684"/>
                  </a:cubicBezTo>
                  <a:cubicBezTo>
                    <a:pt x="2335581" y="49413"/>
                    <a:pt x="2339203" y="51452"/>
                    <a:pt x="2343237" y="54802"/>
                  </a:cubicBezTo>
                  <a:cubicBezTo>
                    <a:pt x="2347328" y="58468"/>
                    <a:pt x="2349783" y="62423"/>
                    <a:pt x="2350603" y="66667"/>
                  </a:cubicBezTo>
                  <a:cubicBezTo>
                    <a:pt x="2351423" y="70910"/>
                    <a:pt x="2351831" y="75618"/>
                    <a:pt x="2351827" y="80789"/>
                  </a:cubicBezTo>
                  <a:lnTo>
                    <a:pt x="2353825" y="141197"/>
                  </a:lnTo>
                  <a:cubicBezTo>
                    <a:pt x="2354059" y="144772"/>
                    <a:pt x="2353592" y="148023"/>
                    <a:pt x="2352427" y="150948"/>
                  </a:cubicBezTo>
                  <a:cubicBezTo>
                    <a:pt x="2351261" y="153874"/>
                    <a:pt x="2348597" y="155424"/>
                    <a:pt x="2344435" y="155599"/>
                  </a:cubicBezTo>
                  <a:cubicBezTo>
                    <a:pt x="2340640" y="155457"/>
                    <a:pt x="2338093" y="154090"/>
                    <a:pt x="2336795" y="151498"/>
                  </a:cubicBezTo>
                  <a:cubicBezTo>
                    <a:pt x="2335496" y="148906"/>
                    <a:pt x="2334847" y="145939"/>
                    <a:pt x="2334847" y="142597"/>
                  </a:cubicBezTo>
                  <a:lnTo>
                    <a:pt x="2332847" y="83390"/>
                  </a:lnTo>
                  <a:cubicBezTo>
                    <a:pt x="2332906" y="78681"/>
                    <a:pt x="2332439" y="74797"/>
                    <a:pt x="2331447" y="71738"/>
                  </a:cubicBezTo>
                  <a:cubicBezTo>
                    <a:pt x="2330455" y="68680"/>
                    <a:pt x="2327386" y="67096"/>
                    <a:pt x="2322241" y="66988"/>
                  </a:cubicBezTo>
                  <a:lnTo>
                    <a:pt x="2313436" y="66988"/>
                  </a:lnTo>
                  <a:cubicBezTo>
                    <a:pt x="2311435" y="66988"/>
                    <a:pt x="2309434" y="67588"/>
                    <a:pt x="2307433" y="68788"/>
                  </a:cubicBezTo>
                  <a:lnTo>
                    <a:pt x="2279016" y="86590"/>
                  </a:lnTo>
                  <a:lnTo>
                    <a:pt x="2279016" y="142397"/>
                  </a:lnTo>
                  <a:cubicBezTo>
                    <a:pt x="2279129" y="145835"/>
                    <a:pt x="2278554" y="148860"/>
                    <a:pt x="2277293" y="151473"/>
                  </a:cubicBezTo>
                  <a:cubicBezTo>
                    <a:pt x="2276032" y="154086"/>
                    <a:pt x="2273411" y="155461"/>
                    <a:pt x="2269427" y="155599"/>
                  </a:cubicBezTo>
                  <a:cubicBezTo>
                    <a:pt x="2265445" y="155461"/>
                    <a:pt x="2262823" y="154086"/>
                    <a:pt x="2261561" y="151473"/>
                  </a:cubicBezTo>
                  <a:cubicBezTo>
                    <a:pt x="2260301" y="148860"/>
                    <a:pt x="2259726" y="145835"/>
                    <a:pt x="2259839" y="142397"/>
                  </a:cubicBezTo>
                  <a:lnTo>
                    <a:pt x="2259839" y="21407"/>
                  </a:lnTo>
                  <a:cubicBezTo>
                    <a:pt x="2259726" y="17969"/>
                    <a:pt x="2260301" y="14944"/>
                    <a:pt x="2261561" y="12331"/>
                  </a:cubicBezTo>
                  <a:cubicBezTo>
                    <a:pt x="2262823" y="9718"/>
                    <a:pt x="2265445" y="8343"/>
                    <a:pt x="2269427" y="8205"/>
                  </a:cubicBezTo>
                  <a:close/>
                  <a:moveTo>
                    <a:pt x="1958591" y="8205"/>
                  </a:moveTo>
                  <a:lnTo>
                    <a:pt x="1978787" y="8205"/>
                  </a:lnTo>
                  <a:cubicBezTo>
                    <a:pt x="1984185" y="8051"/>
                    <a:pt x="1987923" y="8859"/>
                    <a:pt x="1989999" y="10627"/>
                  </a:cubicBezTo>
                  <a:cubicBezTo>
                    <a:pt x="1992076" y="12396"/>
                    <a:pt x="1993067" y="16050"/>
                    <a:pt x="1992971" y="21590"/>
                  </a:cubicBezTo>
                  <a:lnTo>
                    <a:pt x="1992971" y="136421"/>
                  </a:lnTo>
                  <a:lnTo>
                    <a:pt x="2007373" y="136421"/>
                  </a:lnTo>
                  <a:cubicBezTo>
                    <a:pt x="2010723" y="136309"/>
                    <a:pt x="2013723" y="136883"/>
                    <a:pt x="2016374" y="138144"/>
                  </a:cubicBezTo>
                  <a:cubicBezTo>
                    <a:pt x="2019024" y="139405"/>
                    <a:pt x="2020424" y="142027"/>
                    <a:pt x="2020574" y="146010"/>
                  </a:cubicBezTo>
                  <a:cubicBezTo>
                    <a:pt x="2020374" y="150080"/>
                    <a:pt x="2018874" y="152727"/>
                    <a:pt x="2016073" y="153951"/>
                  </a:cubicBezTo>
                  <a:cubicBezTo>
                    <a:pt x="2013273" y="155174"/>
                    <a:pt x="2010373" y="155724"/>
                    <a:pt x="2007373" y="155599"/>
                  </a:cubicBezTo>
                  <a:lnTo>
                    <a:pt x="1958591" y="155599"/>
                  </a:lnTo>
                  <a:cubicBezTo>
                    <a:pt x="1955591" y="155724"/>
                    <a:pt x="1952691" y="155174"/>
                    <a:pt x="1949891" y="153951"/>
                  </a:cubicBezTo>
                  <a:cubicBezTo>
                    <a:pt x="1947090" y="152727"/>
                    <a:pt x="1945590" y="150080"/>
                    <a:pt x="1945390" y="146010"/>
                  </a:cubicBezTo>
                  <a:cubicBezTo>
                    <a:pt x="1945540" y="142027"/>
                    <a:pt x="1946940" y="139405"/>
                    <a:pt x="1949590" y="138144"/>
                  </a:cubicBezTo>
                  <a:cubicBezTo>
                    <a:pt x="1952241" y="136883"/>
                    <a:pt x="1955241" y="136309"/>
                    <a:pt x="1958591" y="136421"/>
                  </a:cubicBezTo>
                  <a:lnTo>
                    <a:pt x="1973793" y="136421"/>
                  </a:lnTo>
                  <a:lnTo>
                    <a:pt x="1973793" y="27383"/>
                  </a:lnTo>
                  <a:lnTo>
                    <a:pt x="1958591" y="27383"/>
                  </a:lnTo>
                  <a:cubicBezTo>
                    <a:pt x="1955591" y="27508"/>
                    <a:pt x="1952691" y="26958"/>
                    <a:pt x="1949891" y="25735"/>
                  </a:cubicBezTo>
                  <a:cubicBezTo>
                    <a:pt x="1947090" y="24511"/>
                    <a:pt x="1945590" y="21864"/>
                    <a:pt x="1945390" y="17794"/>
                  </a:cubicBezTo>
                  <a:cubicBezTo>
                    <a:pt x="1945540" y="13811"/>
                    <a:pt x="1946940" y="11189"/>
                    <a:pt x="1949590" y="9928"/>
                  </a:cubicBezTo>
                  <a:cubicBezTo>
                    <a:pt x="1952241" y="8667"/>
                    <a:pt x="1955241" y="8093"/>
                    <a:pt x="1958591" y="8205"/>
                  </a:cubicBezTo>
                  <a:close/>
                  <a:moveTo>
                    <a:pt x="1840803" y="8205"/>
                  </a:moveTo>
                  <a:cubicBezTo>
                    <a:pt x="1844785" y="8343"/>
                    <a:pt x="1847407" y="9718"/>
                    <a:pt x="1848668" y="12331"/>
                  </a:cubicBezTo>
                  <a:cubicBezTo>
                    <a:pt x="1849929" y="14944"/>
                    <a:pt x="1850503" y="17969"/>
                    <a:pt x="1850391" y="21407"/>
                  </a:cubicBezTo>
                  <a:lnTo>
                    <a:pt x="1850391" y="92605"/>
                  </a:lnTo>
                  <a:lnTo>
                    <a:pt x="1894397" y="55609"/>
                  </a:lnTo>
                  <a:cubicBezTo>
                    <a:pt x="1896130" y="53972"/>
                    <a:pt x="1898114" y="52297"/>
                    <a:pt x="1900347" y="50585"/>
                  </a:cubicBezTo>
                  <a:cubicBezTo>
                    <a:pt x="1902581" y="48873"/>
                    <a:pt x="1904865" y="47948"/>
                    <a:pt x="1907198" y="47810"/>
                  </a:cubicBezTo>
                  <a:cubicBezTo>
                    <a:pt x="1909961" y="47881"/>
                    <a:pt x="1912236" y="48839"/>
                    <a:pt x="1914024" y="50685"/>
                  </a:cubicBezTo>
                  <a:cubicBezTo>
                    <a:pt x="1915812" y="52530"/>
                    <a:pt x="1916737" y="54838"/>
                    <a:pt x="1916799" y="57609"/>
                  </a:cubicBezTo>
                  <a:cubicBezTo>
                    <a:pt x="1916745" y="59846"/>
                    <a:pt x="1916103" y="61671"/>
                    <a:pt x="1914874" y="63083"/>
                  </a:cubicBezTo>
                  <a:cubicBezTo>
                    <a:pt x="1913645" y="64496"/>
                    <a:pt x="1912153" y="65871"/>
                    <a:pt x="1910399" y="67208"/>
                  </a:cubicBezTo>
                  <a:lnTo>
                    <a:pt x="1873194" y="98005"/>
                  </a:lnTo>
                  <a:lnTo>
                    <a:pt x="1918399" y="135601"/>
                  </a:lnTo>
                  <a:cubicBezTo>
                    <a:pt x="1920258" y="137026"/>
                    <a:pt x="1921842" y="138476"/>
                    <a:pt x="1923150" y="139950"/>
                  </a:cubicBezTo>
                  <a:cubicBezTo>
                    <a:pt x="1924459" y="141425"/>
                    <a:pt x="1925142" y="143375"/>
                    <a:pt x="1925200" y="145800"/>
                  </a:cubicBezTo>
                  <a:cubicBezTo>
                    <a:pt x="1925138" y="148570"/>
                    <a:pt x="1924213" y="150878"/>
                    <a:pt x="1922425" y="152724"/>
                  </a:cubicBezTo>
                  <a:cubicBezTo>
                    <a:pt x="1920637" y="154570"/>
                    <a:pt x="1918362" y="155528"/>
                    <a:pt x="1915599" y="155599"/>
                  </a:cubicBezTo>
                  <a:cubicBezTo>
                    <a:pt x="1913737" y="155545"/>
                    <a:pt x="1912111" y="155053"/>
                    <a:pt x="1910724" y="154124"/>
                  </a:cubicBezTo>
                  <a:cubicBezTo>
                    <a:pt x="1909336" y="153195"/>
                    <a:pt x="1907961" y="152153"/>
                    <a:pt x="1906598" y="150999"/>
                  </a:cubicBezTo>
                  <a:lnTo>
                    <a:pt x="1858392" y="110803"/>
                  </a:lnTo>
                  <a:lnTo>
                    <a:pt x="1850391" y="118003"/>
                  </a:lnTo>
                  <a:lnTo>
                    <a:pt x="1850391" y="142400"/>
                  </a:lnTo>
                  <a:cubicBezTo>
                    <a:pt x="1850503" y="145837"/>
                    <a:pt x="1849929" y="148862"/>
                    <a:pt x="1848668" y="151474"/>
                  </a:cubicBezTo>
                  <a:cubicBezTo>
                    <a:pt x="1847407" y="154086"/>
                    <a:pt x="1844785" y="155461"/>
                    <a:pt x="1840803" y="155599"/>
                  </a:cubicBezTo>
                  <a:cubicBezTo>
                    <a:pt x="1836820" y="155461"/>
                    <a:pt x="1834198" y="154086"/>
                    <a:pt x="1832937" y="151474"/>
                  </a:cubicBezTo>
                  <a:cubicBezTo>
                    <a:pt x="1831676" y="148862"/>
                    <a:pt x="1831101" y="145837"/>
                    <a:pt x="1831214" y="142400"/>
                  </a:cubicBezTo>
                  <a:lnTo>
                    <a:pt x="1831214" y="21407"/>
                  </a:lnTo>
                  <a:cubicBezTo>
                    <a:pt x="1831101" y="17969"/>
                    <a:pt x="1831676" y="14944"/>
                    <a:pt x="1832937" y="12331"/>
                  </a:cubicBezTo>
                  <a:cubicBezTo>
                    <a:pt x="1834198" y="9718"/>
                    <a:pt x="1836820" y="8343"/>
                    <a:pt x="1840803" y="8205"/>
                  </a:cubicBezTo>
                  <a:close/>
                  <a:moveTo>
                    <a:pt x="2087285" y="4"/>
                  </a:moveTo>
                  <a:lnTo>
                    <a:pt x="2098277" y="4"/>
                  </a:lnTo>
                  <a:cubicBezTo>
                    <a:pt x="2100925" y="-46"/>
                    <a:pt x="2103074" y="604"/>
                    <a:pt x="2104723" y="1953"/>
                  </a:cubicBezTo>
                  <a:cubicBezTo>
                    <a:pt x="2106371" y="3302"/>
                    <a:pt x="2107221" y="5650"/>
                    <a:pt x="2107271" y="8997"/>
                  </a:cubicBezTo>
                  <a:lnTo>
                    <a:pt x="2107271" y="18190"/>
                  </a:lnTo>
                  <a:cubicBezTo>
                    <a:pt x="2107221" y="21537"/>
                    <a:pt x="2106371" y="23885"/>
                    <a:pt x="2104723" y="25234"/>
                  </a:cubicBezTo>
                  <a:cubicBezTo>
                    <a:pt x="2103074" y="26583"/>
                    <a:pt x="2100926" y="27233"/>
                    <a:pt x="2098277" y="27183"/>
                  </a:cubicBezTo>
                  <a:lnTo>
                    <a:pt x="2087285" y="27183"/>
                  </a:lnTo>
                  <a:cubicBezTo>
                    <a:pt x="2084637" y="27233"/>
                    <a:pt x="2082489" y="26583"/>
                    <a:pt x="2080840" y="25234"/>
                  </a:cubicBezTo>
                  <a:cubicBezTo>
                    <a:pt x="2079191" y="23885"/>
                    <a:pt x="2078342" y="21537"/>
                    <a:pt x="2078292" y="18190"/>
                  </a:cubicBezTo>
                  <a:lnTo>
                    <a:pt x="2078292" y="8997"/>
                  </a:lnTo>
                  <a:cubicBezTo>
                    <a:pt x="2078342" y="5650"/>
                    <a:pt x="2079191" y="3302"/>
                    <a:pt x="2080840" y="1953"/>
                  </a:cubicBezTo>
                  <a:cubicBezTo>
                    <a:pt x="2082489" y="604"/>
                    <a:pt x="2084637" y="-46"/>
                    <a:pt x="2087285" y="4"/>
                  </a:cubicBezTo>
                  <a:close/>
                  <a:moveTo>
                    <a:pt x="1504963" y="4"/>
                  </a:moveTo>
                  <a:lnTo>
                    <a:pt x="1560961" y="4"/>
                  </a:lnTo>
                  <a:cubicBezTo>
                    <a:pt x="1575608" y="166"/>
                    <a:pt x="1586416" y="4338"/>
                    <a:pt x="1593383" y="12521"/>
                  </a:cubicBezTo>
                  <a:cubicBezTo>
                    <a:pt x="1600350" y="20704"/>
                    <a:pt x="1603806" y="31930"/>
                    <a:pt x="1603751" y="46199"/>
                  </a:cubicBezTo>
                  <a:cubicBezTo>
                    <a:pt x="1603863" y="52007"/>
                    <a:pt x="1602989" y="57551"/>
                    <a:pt x="1601129" y="62832"/>
                  </a:cubicBezTo>
                  <a:cubicBezTo>
                    <a:pt x="1599268" y="68112"/>
                    <a:pt x="1595747" y="73102"/>
                    <a:pt x="1590566" y="77802"/>
                  </a:cubicBezTo>
                  <a:cubicBezTo>
                    <a:pt x="1596097" y="83105"/>
                    <a:pt x="1599718" y="88637"/>
                    <a:pt x="1601428" y="94397"/>
                  </a:cubicBezTo>
                  <a:cubicBezTo>
                    <a:pt x="1603139" y="100157"/>
                    <a:pt x="1603913" y="106694"/>
                    <a:pt x="1603751" y="114007"/>
                  </a:cubicBezTo>
                  <a:cubicBezTo>
                    <a:pt x="1603556" y="127207"/>
                    <a:pt x="1599600" y="137415"/>
                    <a:pt x="1591884" y="144631"/>
                  </a:cubicBezTo>
                  <a:cubicBezTo>
                    <a:pt x="1584168" y="151848"/>
                    <a:pt x="1573860" y="155504"/>
                    <a:pt x="1560961" y="155599"/>
                  </a:cubicBezTo>
                  <a:lnTo>
                    <a:pt x="1504963" y="155599"/>
                  </a:lnTo>
                  <a:close/>
                  <a:moveTo>
                    <a:pt x="1347889" y="4"/>
                  </a:moveTo>
                  <a:lnTo>
                    <a:pt x="1374687" y="4"/>
                  </a:lnTo>
                  <a:cubicBezTo>
                    <a:pt x="1377375" y="-29"/>
                    <a:pt x="1379690" y="737"/>
                    <a:pt x="1381629" y="2302"/>
                  </a:cubicBezTo>
                  <a:cubicBezTo>
                    <a:pt x="1383569" y="3867"/>
                    <a:pt x="1384584" y="6430"/>
                    <a:pt x="1384676" y="9993"/>
                  </a:cubicBezTo>
                  <a:cubicBezTo>
                    <a:pt x="1384584" y="13556"/>
                    <a:pt x="1383569" y="16119"/>
                    <a:pt x="1381629" y="17684"/>
                  </a:cubicBezTo>
                  <a:cubicBezTo>
                    <a:pt x="1379690" y="19249"/>
                    <a:pt x="1377375" y="20015"/>
                    <a:pt x="1374687" y="19982"/>
                  </a:cubicBezTo>
                  <a:lnTo>
                    <a:pt x="1350691" y="19982"/>
                  </a:lnTo>
                  <a:cubicBezTo>
                    <a:pt x="1347141" y="19927"/>
                    <a:pt x="1344547" y="20014"/>
                    <a:pt x="1342909" y="20241"/>
                  </a:cubicBezTo>
                  <a:cubicBezTo>
                    <a:pt x="1341271" y="20469"/>
                    <a:pt x="1339877" y="21163"/>
                    <a:pt x="1338729" y="22324"/>
                  </a:cubicBezTo>
                  <a:cubicBezTo>
                    <a:pt x="1337580" y="23485"/>
                    <a:pt x="1335964" y="25439"/>
                    <a:pt x="1333882" y="28186"/>
                  </a:cubicBezTo>
                  <a:lnTo>
                    <a:pt x="1312069" y="56000"/>
                  </a:lnTo>
                  <a:cubicBezTo>
                    <a:pt x="1309097" y="59886"/>
                    <a:pt x="1307288" y="63971"/>
                    <a:pt x="1306642" y="68257"/>
                  </a:cubicBezTo>
                  <a:cubicBezTo>
                    <a:pt x="1305995" y="72542"/>
                    <a:pt x="1305737" y="77128"/>
                    <a:pt x="1305866" y="82013"/>
                  </a:cubicBezTo>
                  <a:lnTo>
                    <a:pt x="1305866" y="121208"/>
                  </a:lnTo>
                  <a:cubicBezTo>
                    <a:pt x="1305729" y="126625"/>
                    <a:pt x="1306604" y="130404"/>
                    <a:pt x="1308492" y="132543"/>
                  </a:cubicBezTo>
                  <a:cubicBezTo>
                    <a:pt x="1310381" y="134683"/>
                    <a:pt x="1314108" y="135709"/>
                    <a:pt x="1319674" y="135621"/>
                  </a:cubicBezTo>
                  <a:lnTo>
                    <a:pt x="1351491" y="135621"/>
                  </a:lnTo>
                  <a:cubicBezTo>
                    <a:pt x="1355193" y="135738"/>
                    <a:pt x="1358295" y="135104"/>
                    <a:pt x="1360796" y="133719"/>
                  </a:cubicBezTo>
                  <a:cubicBezTo>
                    <a:pt x="1363297" y="132335"/>
                    <a:pt x="1364598" y="129499"/>
                    <a:pt x="1364698" y="125212"/>
                  </a:cubicBezTo>
                  <a:lnTo>
                    <a:pt x="1364698" y="104792"/>
                  </a:lnTo>
                  <a:lnTo>
                    <a:pt x="1345288" y="104792"/>
                  </a:lnTo>
                  <a:cubicBezTo>
                    <a:pt x="1342595" y="104826"/>
                    <a:pt x="1340277" y="104060"/>
                    <a:pt x="1338334" y="102495"/>
                  </a:cubicBezTo>
                  <a:cubicBezTo>
                    <a:pt x="1336391" y="100930"/>
                    <a:pt x="1335374" y="98366"/>
                    <a:pt x="1335282" y="94804"/>
                  </a:cubicBezTo>
                  <a:cubicBezTo>
                    <a:pt x="1335374" y="91241"/>
                    <a:pt x="1336391" y="88677"/>
                    <a:pt x="1338334" y="87112"/>
                  </a:cubicBezTo>
                  <a:cubicBezTo>
                    <a:pt x="1340277" y="85547"/>
                    <a:pt x="1342595" y="84782"/>
                    <a:pt x="1345288" y="84815"/>
                  </a:cubicBezTo>
                  <a:lnTo>
                    <a:pt x="1384676" y="84815"/>
                  </a:lnTo>
                  <a:lnTo>
                    <a:pt x="1384676" y="124211"/>
                  </a:lnTo>
                  <a:cubicBezTo>
                    <a:pt x="1384531" y="134007"/>
                    <a:pt x="1381575" y="141663"/>
                    <a:pt x="1375808" y="147180"/>
                  </a:cubicBezTo>
                  <a:cubicBezTo>
                    <a:pt x="1370042" y="152697"/>
                    <a:pt x="1362336" y="155504"/>
                    <a:pt x="1352692" y="155599"/>
                  </a:cubicBezTo>
                  <a:lnTo>
                    <a:pt x="1318273" y="155599"/>
                  </a:lnTo>
                  <a:cubicBezTo>
                    <a:pt x="1313725" y="155665"/>
                    <a:pt x="1309615" y="155133"/>
                    <a:pt x="1305945" y="154001"/>
                  </a:cubicBezTo>
                  <a:cubicBezTo>
                    <a:pt x="1302276" y="152868"/>
                    <a:pt x="1298720" y="150738"/>
                    <a:pt x="1295278" y="147608"/>
                  </a:cubicBezTo>
                  <a:cubicBezTo>
                    <a:pt x="1291391" y="144062"/>
                    <a:pt x="1288827" y="140314"/>
                    <a:pt x="1287587" y="136365"/>
                  </a:cubicBezTo>
                  <a:cubicBezTo>
                    <a:pt x="1286346" y="132416"/>
                    <a:pt x="1285780" y="127964"/>
                    <a:pt x="1285889" y="123009"/>
                  </a:cubicBezTo>
                  <a:lnTo>
                    <a:pt x="1285889" y="73009"/>
                  </a:lnTo>
                  <a:cubicBezTo>
                    <a:pt x="1285847" y="66802"/>
                    <a:pt x="1286629" y="61557"/>
                    <a:pt x="1288236" y="57276"/>
                  </a:cubicBezTo>
                  <a:cubicBezTo>
                    <a:pt x="1289842" y="52995"/>
                    <a:pt x="1292523" y="48501"/>
                    <a:pt x="1296277" y="43794"/>
                  </a:cubicBezTo>
                  <a:lnTo>
                    <a:pt x="1319874" y="13589"/>
                  </a:lnTo>
                  <a:cubicBezTo>
                    <a:pt x="1323730" y="8565"/>
                    <a:pt x="1327774" y="5028"/>
                    <a:pt x="1332006" y="2976"/>
                  </a:cubicBezTo>
                  <a:cubicBezTo>
                    <a:pt x="1336237" y="924"/>
                    <a:pt x="1341532" y="-66"/>
                    <a:pt x="1347889" y="4"/>
                  </a:cubicBezTo>
                  <a:close/>
                  <a:moveTo>
                    <a:pt x="1181113" y="4"/>
                  </a:moveTo>
                  <a:lnTo>
                    <a:pt x="1237111" y="4"/>
                  </a:lnTo>
                  <a:cubicBezTo>
                    <a:pt x="1251759" y="166"/>
                    <a:pt x="1262566" y="4338"/>
                    <a:pt x="1269533" y="12521"/>
                  </a:cubicBezTo>
                  <a:cubicBezTo>
                    <a:pt x="1276500" y="20704"/>
                    <a:pt x="1279956" y="31930"/>
                    <a:pt x="1279901" y="46199"/>
                  </a:cubicBezTo>
                  <a:cubicBezTo>
                    <a:pt x="1280013" y="52007"/>
                    <a:pt x="1279139" y="57551"/>
                    <a:pt x="1277279" y="62832"/>
                  </a:cubicBezTo>
                  <a:cubicBezTo>
                    <a:pt x="1275418" y="68112"/>
                    <a:pt x="1271897" y="73102"/>
                    <a:pt x="1266716" y="77802"/>
                  </a:cubicBezTo>
                  <a:cubicBezTo>
                    <a:pt x="1272247" y="83105"/>
                    <a:pt x="1275868" y="88637"/>
                    <a:pt x="1277578" y="94397"/>
                  </a:cubicBezTo>
                  <a:cubicBezTo>
                    <a:pt x="1279289" y="100157"/>
                    <a:pt x="1280063" y="106694"/>
                    <a:pt x="1279901" y="114007"/>
                  </a:cubicBezTo>
                  <a:cubicBezTo>
                    <a:pt x="1279706" y="127207"/>
                    <a:pt x="1275751" y="137415"/>
                    <a:pt x="1268034" y="144631"/>
                  </a:cubicBezTo>
                  <a:cubicBezTo>
                    <a:pt x="1260318" y="151848"/>
                    <a:pt x="1250011" y="155504"/>
                    <a:pt x="1237111" y="155599"/>
                  </a:cubicBezTo>
                  <a:lnTo>
                    <a:pt x="1181113" y="155599"/>
                  </a:lnTo>
                  <a:close/>
                  <a:moveTo>
                    <a:pt x="1076339" y="4"/>
                  </a:moveTo>
                  <a:lnTo>
                    <a:pt x="1143542" y="4"/>
                  </a:lnTo>
                  <a:cubicBezTo>
                    <a:pt x="1151771" y="100"/>
                    <a:pt x="1159010" y="2706"/>
                    <a:pt x="1165260" y="7823"/>
                  </a:cubicBezTo>
                  <a:cubicBezTo>
                    <a:pt x="1171509" y="12940"/>
                    <a:pt x="1174798" y="19995"/>
                    <a:pt x="1175126" y="28990"/>
                  </a:cubicBezTo>
                  <a:lnTo>
                    <a:pt x="1175126" y="42803"/>
                  </a:lnTo>
                  <a:cubicBezTo>
                    <a:pt x="1174810" y="52209"/>
                    <a:pt x="1171546" y="59289"/>
                    <a:pt x="1165334" y="64044"/>
                  </a:cubicBezTo>
                  <a:cubicBezTo>
                    <a:pt x="1159123" y="68799"/>
                    <a:pt x="1151859" y="71180"/>
                    <a:pt x="1143542" y="71188"/>
                  </a:cubicBezTo>
                  <a:lnTo>
                    <a:pt x="1125132" y="71188"/>
                  </a:lnTo>
                  <a:lnTo>
                    <a:pt x="1170132" y="135596"/>
                  </a:lnTo>
                  <a:cubicBezTo>
                    <a:pt x="1171301" y="137113"/>
                    <a:pt x="1172408" y="138780"/>
                    <a:pt x="1173453" y="140597"/>
                  </a:cubicBezTo>
                  <a:cubicBezTo>
                    <a:pt x="1174497" y="142414"/>
                    <a:pt x="1175055" y="144281"/>
                    <a:pt x="1175126" y="146198"/>
                  </a:cubicBezTo>
                  <a:cubicBezTo>
                    <a:pt x="1175051" y="149040"/>
                    <a:pt x="1174052" y="151307"/>
                    <a:pt x="1172129" y="152998"/>
                  </a:cubicBezTo>
                  <a:cubicBezTo>
                    <a:pt x="1170206" y="154690"/>
                    <a:pt x="1167809" y="155557"/>
                    <a:pt x="1164937" y="155599"/>
                  </a:cubicBezTo>
                  <a:cubicBezTo>
                    <a:pt x="1162960" y="155565"/>
                    <a:pt x="1161271" y="155032"/>
                    <a:pt x="1159868" y="153999"/>
                  </a:cubicBezTo>
                  <a:cubicBezTo>
                    <a:pt x="1158466" y="152965"/>
                    <a:pt x="1157225" y="151632"/>
                    <a:pt x="1156147" y="149998"/>
                  </a:cubicBezTo>
                  <a:lnTo>
                    <a:pt x="1100919" y="71188"/>
                  </a:lnTo>
                  <a:lnTo>
                    <a:pt x="1096316" y="71188"/>
                  </a:lnTo>
                  <a:lnTo>
                    <a:pt x="1096316" y="145597"/>
                  </a:lnTo>
                  <a:cubicBezTo>
                    <a:pt x="1096349" y="148815"/>
                    <a:pt x="1095583" y="151282"/>
                    <a:pt x="1094019" y="152998"/>
                  </a:cubicBezTo>
                  <a:cubicBezTo>
                    <a:pt x="1092454" y="154715"/>
                    <a:pt x="1089890" y="155582"/>
                    <a:pt x="1086327" y="155599"/>
                  </a:cubicBezTo>
                  <a:cubicBezTo>
                    <a:pt x="1082765" y="155582"/>
                    <a:pt x="1080201" y="154715"/>
                    <a:pt x="1078636" y="152998"/>
                  </a:cubicBezTo>
                  <a:cubicBezTo>
                    <a:pt x="1077071" y="151282"/>
                    <a:pt x="1076305" y="148815"/>
                    <a:pt x="1076339" y="145597"/>
                  </a:cubicBezTo>
                  <a:close/>
                  <a:moveTo>
                    <a:pt x="868865" y="4"/>
                  </a:moveTo>
                  <a:lnTo>
                    <a:pt x="902248" y="4"/>
                  </a:lnTo>
                  <a:cubicBezTo>
                    <a:pt x="909912" y="-12"/>
                    <a:pt x="916050" y="1619"/>
                    <a:pt x="920662" y="4899"/>
                  </a:cubicBezTo>
                  <a:cubicBezTo>
                    <a:pt x="925274" y="8178"/>
                    <a:pt x="929210" y="13206"/>
                    <a:pt x="932471" y="19982"/>
                  </a:cubicBezTo>
                  <a:lnTo>
                    <a:pt x="950058" y="55194"/>
                  </a:lnTo>
                  <a:cubicBezTo>
                    <a:pt x="952055" y="59175"/>
                    <a:pt x="953554" y="62917"/>
                    <a:pt x="954553" y="66423"/>
                  </a:cubicBezTo>
                  <a:cubicBezTo>
                    <a:pt x="955551" y="69928"/>
                    <a:pt x="956051" y="73921"/>
                    <a:pt x="956051" y="78402"/>
                  </a:cubicBezTo>
                  <a:cubicBezTo>
                    <a:pt x="956034" y="82370"/>
                    <a:pt x="955518" y="86138"/>
                    <a:pt x="954503" y="89706"/>
                  </a:cubicBezTo>
                  <a:cubicBezTo>
                    <a:pt x="953487" y="93274"/>
                    <a:pt x="952072" y="96841"/>
                    <a:pt x="950257" y="100409"/>
                  </a:cubicBezTo>
                  <a:lnTo>
                    <a:pt x="932070" y="136820"/>
                  </a:lnTo>
                  <a:cubicBezTo>
                    <a:pt x="928664" y="143808"/>
                    <a:pt x="924469" y="148711"/>
                    <a:pt x="919486" y="151528"/>
                  </a:cubicBezTo>
                  <a:cubicBezTo>
                    <a:pt x="914503" y="154346"/>
                    <a:pt x="908156" y="155703"/>
                    <a:pt x="900446" y="155599"/>
                  </a:cubicBezTo>
                  <a:lnTo>
                    <a:pt x="867265" y="155599"/>
                  </a:lnTo>
                  <a:cubicBezTo>
                    <a:pt x="864573" y="155632"/>
                    <a:pt x="862256" y="154866"/>
                    <a:pt x="860314" y="153301"/>
                  </a:cubicBezTo>
                  <a:cubicBezTo>
                    <a:pt x="858372" y="151736"/>
                    <a:pt x="857355" y="149173"/>
                    <a:pt x="857264" y="145610"/>
                  </a:cubicBezTo>
                  <a:cubicBezTo>
                    <a:pt x="857355" y="142047"/>
                    <a:pt x="858372" y="139484"/>
                    <a:pt x="860314" y="137919"/>
                  </a:cubicBezTo>
                  <a:cubicBezTo>
                    <a:pt x="862256" y="136354"/>
                    <a:pt x="864573" y="135588"/>
                    <a:pt x="867265" y="135621"/>
                  </a:cubicBezTo>
                  <a:lnTo>
                    <a:pt x="876866" y="135621"/>
                  </a:lnTo>
                  <a:lnTo>
                    <a:pt x="876866" y="19982"/>
                  </a:lnTo>
                  <a:lnTo>
                    <a:pt x="869465" y="19982"/>
                  </a:lnTo>
                  <a:cubicBezTo>
                    <a:pt x="866069" y="20040"/>
                    <a:pt x="863210" y="19324"/>
                    <a:pt x="860889" y="17834"/>
                  </a:cubicBezTo>
                  <a:cubicBezTo>
                    <a:pt x="858568" y="16344"/>
                    <a:pt x="857359" y="13731"/>
                    <a:pt x="857264" y="9993"/>
                  </a:cubicBezTo>
                  <a:cubicBezTo>
                    <a:pt x="857359" y="6430"/>
                    <a:pt x="858518" y="3867"/>
                    <a:pt x="860739" y="2302"/>
                  </a:cubicBezTo>
                  <a:cubicBezTo>
                    <a:pt x="862960" y="737"/>
                    <a:pt x="865669" y="-29"/>
                    <a:pt x="868865" y="4"/>
                  </a:cubicBezTo>
                  <a:close/>
                  <a:moveTo>
                    <a:pt x="807270" y="4"/>
                  </a:moveTo>
                  <a:lnTo>
                    <a:pt x="841275" y="4"/>
                  </a:lnTo>
                  <a:cubicBezTo>
                    <a:pt x="843617" y="-54"/>
                    <a:pt x="845834" y="662"/>
                    <a:pt x="847926" y="2152"/>
                  </a:cubicBezTo>
                  <a:cubicBezTo>
                    <a:pt x="850017" y="3642"/>
                    <a:pt x="851134" y="6256"/>
                    <a:pt x="851276" y="9993"/>
                  </a:cubicBezTo>
                  <a:cubicBezTo>
                    <a:pt x="851147" y="13556"/>
                    <a:pt x="850055" y="16119"/>
                    <a:pt x="848001" y="17684"/>
                  </a:cubicBezTo>
                  <a:cubicBezTo>
                    <a:pt x="845946" y="19249"/>
                    <a:pt x="843704" y="20015"/>
                    <a:pt x="841275" y="19982"/>
                  </a:cubicBezTo>
                  <a:lnTo>
                    <a:pt x="807870" y="19982"/>
                  </a:lnTo>
                  <a:cubicBezTo>
                    <a:pt x="803770" y="19857"/>
                    <a:pt x="800870" y="20307"/>
                    <a:pt x="799169" y="21332"/>
                  </a:cubicBezTo>
                  <a:cubicBezTo>
                    <a:pt x="797469" y="22358"/>
                    <a:pt x="795769" y="24709"/>
                    <a:pt x="794069" y="28385"/>
                  </a:cubicBezTo>
                  <a:lnTo>
                    <a:pt x="776667" y="63197"/>
                  </a:lnTo>
                  <a:cubicBezTo>
                    <a:pt x="775354" y="65806"/>
                    <a:pt x="774329" y="68240"/>
                    <a:pt x="773591" y="70499"/>
                  </a:cubicBezTo>
                  <a:cubicBezTo>
                    <a:pt x="772854" y="72758"/>
                    <a:pt x="772479" y="75393"/>
                    <a:pt x="772466" y="78402"/>
                  </a:cubicBezTo>
                  <a:cubicBezTo>
                    <a:pt x="772491" y="81128"/>
                    <a:pt x="772891" y="83529"/>
                    <a:pt x="773666" y="85604"/>
                  </a:cubicBezTo>
                  <a:cubicBezTo>
                    <a:pt x="774441" y="87680"/>
                    <a:pt x="775441" y="89881"/>
                    <a:pt x="776667" y="92207"/>
                  </a:cubicBezTo>
                  <a:lnTo>
                    <a:pt x="793669" y="126818"/>
                  </a:lnTo>
                  <a:cubicBezTo>
                    <a:pt x="795481" y="130774"/>
                    <a:pt x="797357" y="133266"/>
                    <a:pt x="799294" y="134296"/>
                  </a:cubicBezTo>
                  <a:cubicBezTo>
                    <a:pt x="801232" y="135325"/>
                    <a:pt x="804358" y="135767"/>
                    <a:pt x="808671" y="135621"/>
                  </a:cubicBezTo>
                  <a:lnTo>
                    <a:pt x="841275" y="135621"/>
                  </a:lnTo>
                  <a:cubicBezTo>
                    <a:pt x="843617" y="135563"/>
                    <a:pt x="845834" y="136279"/>
                    <a:pt x="847926" y="137769"/>
                  </a:cubicBezTo>
                  <a:cubicBezTo>
                    <a:pt x="850017" y="139259"/>
                    <a:pt x="851134" y="141873"/>
                    <a:pt x="851276" y="145610"/>
                  </a:cubicBezTo>
                  <a:cubicBezTo>
                    <a:pt x="851147" y="149173"/>
                    <a:pt x="850055" y="151736"/>
                    <a:pt x="848001" y="153301"/>
                  </a:cubicBezTo>
                  <a:cubicBezTo>
                    <a:pt x="845946" y="154866"/>
                    <a:pt x="843704" y="155632"/>
                    <a:pt x="841275" y="155599"/>
                  </a:cubicBezTo>
                  <a:lnTo>
                    <a:pt x="806270" y="155599"/>
                  </a:lnTo>
                  <a:cubicBezTo>
                    <a:pt x="798857" y="155620"/>
                    <a:pt x="792781" y="154080"/>
                    <a:pt x="788043" y="150979"/>
                  </a:cubicBezTo>
                  <a:cubicBezTo>
                    <a:pt x="783305" y="147878"/>
                    <a:pt x="779379" y="143092"/>
                    <a:pt x="776267" y="136620"/>
                  </a:cubicBezTo>
                  <a:lnTo>
                    <a:pt x="757882" y="99409"/>
                  </a:lnTo>
                  <a:cubicBezTo>
                    <a:pt x="756172" y="96045"/>
                    <a:pt x="754848" y="92669"/>
                    <a:pt x="753912" y="89281"/>
                  </a:cubicBezTo>
                  <a:cubicBezTo>
                    <a:pt x="752976" y="85892"/>
                    <a:pt x="752501" y="82266"/>
                    <a:pt x="752489" y="78402"/>
                  </a:cubicBezTo>
                  <a:cubicBezTo>
                    <a:pt x="752472" y="74125"/>
                    <a:pt x="752905" y="70324"/>
                    <a:pt x="753787" y="66998"/>
                  </a:cubicBezTo>
                  <a:cubicBezTo>
                    <a:pt x="754669" y="63672"/>
                    <a:pt x="756101" y="60071"/>
                    <a:pt x="758082" y="56194"/>
                  </a:cubicBezTo>
                  <a:lnTo>
                    <a:pt x="776467" y="19183"/>
                  </a:lnTo>
                  <a:cubicBezTo>
                    <a:pt x="779763" y="12353"/>
                    <a:pt x="783822" y="7433"/>
                    <a:pt x="788643" y="4424"/>
                  </a:cubicBezTo>
                  <a:cubicBezTo>
                    <a:pt x="793465" y="1415"/>
                    <a:pt x="799674" y="-58"/>
                    <a:pt x="807270" y="4"/>
                  </a:cubicBezTo>
                  <a:close/>
                  <a:moveTo>
                    <a:pt x="648177" y="4"/>
                  </a:moveTo>
                  <a:cubicBezTo>
                    <a:pt x="651740" y="21"/>
                    <a:pt x="654304" y="888"/>
                    <a:pt x="655869" y="2605"/>
                  </a:cubicBezTo>
                  <a:cubicBezTo>
                    <a:pt x="657434" y="4321"/>
                    <a:pt x="658199" y="6788"/>
                    <a:pt x="658166" y="10006"/>
                  </a:cubicBezTo>
                  <a:lnTo>
                    <a:pt x="658166" y="135621"/>
                  </a:lnTo>
                  <a:lnTo>
                    <a:pt x="726975" y="135621"/>
                  </a:lnTo>
                  <a:cubicBezTo>
                    <a:pt x="729667" y="135588"/>
                    <a:pt x="731984" y="136354"/>
                    <a:pt x="733926" y="137919"/>
                  </a:cubicBezTo>
                  <a:cubicBezTo>
                    <a:pt x="735867" y="139484"/>
                    <a:pt x="736884" y="142047"/>
                    <a:pt x="736976" y="145610"/>
                  </a:cubicBezTo>
                  <a:cubicBezTo>
                    <a:pt x="736884" y="149173"/>
                    <a:pt x="735867" y="151736"/>
                    <a:pt x="733926" y="153301"/>
                  </a:cubicBezTo>
                  <a:cubicBezTo>
                    <a:pt x="731984" y="154866"/>
                    <a:pt x="729667" y="155632"/>
                    <a:pt x="726975" y="155599"/>
                  </a:cubicBezTo>
                  <a:lnTo>
                    <a:pt x="638189" y="155599"/>
                  </a:lnTo>
                  <a:lnTo>
                    <a:pt x="638189" y="10006"/>
                  </a:lnTo>
                  <a:cubicBezTo>
                    <a:pt x="638155" y="6788"/>
                    <a:pt x="638921" y="4321"/>
                    <a:pt x="640486" y="2605"/>
                  </a:cubicBezTo>
                  <a:cubicBezTo>
                    <a:pt x="642051" y="888"/>
                    <a:pt x="644615" y="21"/>
                    <a:pt x="648177" y="4"/>
                  </a:cubicBezTo>
                  <a:close/>
                  <a:moveTo>
                    <a:pt x="62014" y="4"/>
                  </a:moveTo>
                  <a:lnTo>
                    <a:pt x="88812" y="4"/>
                  </a:lnTo>
                  <a:cubicBezTo>
                    <a:pt x="91501" y="-29"/>
                    <a:pt x="93815" y="737"/>
                    <a:pt x="95754" y="2302"/>
                  </a:cubicBezTo>
                  <a:cubicBezTo>
                    <a:pt x="97694" y="3867"/>
                    <a:pt x="98709" y="6430"/>
                    <a:pt x="98801" y="9993"/>
                  </a:cubicBezTo>
                  <a:cubicBezTo>
                    <a:pt x="98709" y="13556"/>
                    <a:pt x="97694" y="16119"/>
                    <a:pt x="95754" y="17684"/>
                  </a:cubicBezTo>
                  <a:cubicBezTo>
                    <a:pt x="93815" y="19249"/>
                    <a:pt x="91501" y="20015"/>
                    <a:pt x="88812" y="19982"/>
                  </a:cubicBezTo>
                  <a:lnTo>
                    <a:pt x="64816" y="19982"/>
                  </a:lnTo>
                  <a:cubicBezTo>
                    <a:pt x="61266" y="19927"/>
                    <a:pt x="58672" y="20014"/>
                    <a:pt x="57034" y="20241"/>
                  </a:cubicBezTo>
                  <a:cubicBezTo>
                    <a:pt x="55396" y="20469"/>
                    <a:pt x="54002" y="21163"/>
                    <a:pt x="52854" y="22324"/>
                  </a:cubicBezTo>
                  <a:cubicBezTo>
                    <a:pt x="51705" y="23485"/>
                    <a:pt x="50089" y="25439"/>
                    <a:pt x="48007" y="28186"/>
                  </a:cubicBezTo>
                  <a:lnTo>
                    <a:pt x="26195" y="56000"/>
                  </a:lnTo>
                  <a:cubicBezTo>
                    <a:pt x="23222" y="59886"/>
                    <a:pt x="21413" y="63971"/>
                    <a:pt x="20767" y="68257"/>
                  </a:cubicBezTo>
                  <a:cubicBezTo>
                    <a:pt x="20120" y="72542"/>
                    <a:pt x="19862" y="77128"/>
                    <a:pt x="19991" y="82013"/>
                  </a:cubicBezTo>
                  <a:lnTo>
                    <a:pt x="19991" y="121208"/>
                  </a:lnTo>
                  <a:cubicBezTo>
                    <a:pt x="19853" y="126625"/>
                    <a:pt x="20729" y="130404"/>
                    <a:pt x="22618" y="132543"/>
                  </a:cubicBezTo>
                  <a:cubicBezTo>
                    <a:pt x="24506" y="134683"/>
                    <a:pt x="28233" y="135709"/>
                    <a:pt x="33799" y="135621"/>
                  </a:cubicBezTo>
                  <a:lnTo>
                    <a:pt x="65616" y="135621"/>
                  </a:lnTo>
                  <a:cubicBezTo>
                    <a:pt x="69318" y="135738"/>
                    <a:pt x="72420" y="135104"/>
                    <a:pt x="74921" y="133719"/>
                  </a:cubicBezTo>
                  <a:cubicBezTo>
                    <a:pt x="77423" y="132335"/>
                    <a:pt x="78723" y="129499"/>
                    <a:pt x="78823" y="125212"/>
                  </a:cubicBezTo>
                  <a:lnTo>
                    <a:pt x="78823" y="104792"/>
                  </a:lnTo>
                  <a:lnTo>
                    <a:pt x="59413" y="104792"/>
                  </a:lnTo>
                  <a:cubicBezTo>
                    <a:pt x="56720" y="104826"/>
                    <a:pt x="54402" y="104060"/>
                    <a:pt x="52459" y="102495"/>
                  </a:cubicBezTo>
                  <a:cubicBezTo>
                    <a:pt x="50516" y="100930"/>
                    <a:pt x="49499" y="98366"/>
                    <a:pt x="49407" y="94804"/>
                  </a:cubicBezTo>
                  <a:cubicBezTo>
                    <a:pt x="49499" y="91241"/>
                    <a:pt x="50516" y="88677"/>
                    <a:pt x="52459" y="87112"/>
                  </a:cubicBezTo>
                  <a:cubicBezTo>
                    <a:pt x="54402" y="85547"/>
                    <a:pt x="56720" y="84782"/>
                    <a:pt x="59413" y="84815"/>
                  </a:cubicBezTo>
                  <a:lnTo>
                    <a:pt x="98801" y="84815"/>
                  </a:lnTo>
                  <a:lnTo>
                    <a:pt x="98801" y="124211"/>
                  </a:lnTo>
                  <a:cubicBezTo>
                    <a:pt x="98656" y="134007"/>
                    <a:pt x="95700" y="141663"/>
                    <a:pt x="89933" y="147180"/>
                  </a:cubicBezTo>
                  <a:cubicBezTo>
                    <a:pt x="84167" y="152697"/>
                    <a:pt x="76461" y="155504"/>
                    <a:pt x="66817" y="155599"/>
                  </a:cubicBezTo>
                  <a:lnTo>
                    <a:pt x="32398" y="155599"/>
                  </a:lnTo>
                  <a:cubicBezTo>
                    <a:pt x="27850" y="155665"/>
                    <a:pt x="23740" y="155133"/>
                    <a:pt x="20071" y="154001"/>
                  </a:cubicBezTo>
                  <a:cubicBezTo>
                    <a:pt x="16401" y="152868"/>
                    <a:pt x="12845" y="150738"/>
                    <a:pt x="9403" y="147608"/>
                  </a:cubicBezTo>
                  <a:cubicBezTo>
                    <a:pt x="5516" y="144062"/>
                    <a:pt x="2952" y="140314"/>
                    <a:pt x="1712" y="136365"/>
                  </a:cubicBezTo>
                  <a:cubicBezTo>
                    <a:pt x="471" y="132416"/>
                    <a:pt x="-95" y="127964"/>
                    <a:pt x="14" y="123009"/>
                  </a:cubicBezTo>
                  <a:lnTo>
                    <a:pt x="14" y="73009"/>
                  </a:lnTo>
                  <a:cubicBezTo>
                    <a:pt x="-28" y="66802"/>
                    <a:pt x="754" y="61557"/>
                    <a:pt x="2361" y="57276"/>
                  </a:cubicBezTo>
                  <a:cubicBezTo>
                    <a:pt x="3967" y="52995"/>
                    <a:pt x="6648" y="48501"/>
                    <a:pt x="10402" y="43794"/>
                  </a:cubicBezTo>
                  <a:lnTo>
                    <a:pt x="33999" y="13589"/>
                  </a:lnTo>
                  <a:cubicBezTo>
                    <a:pt x="37855" y="8565"/>
                    <a:pt x="41899" y="5028"/>
                    <a:pt x="46130" y="2976"/>
                  </a:cubicBezTo>
                  <a:cubicBezTo>
                    <a:pt x="50362" y="924"/>
                    <a:pt x="55657" y="-66"/>
                    <a:pt x="62014" y="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386502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www.quietpc.com/images/products/int-nuc-de3815tykhe-5-larg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3332" y="1675447"/>
            <a:ext cx="4516055" cy="443898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INTEL NUC DE3815TYKE</a:t>
            </a:r>
          </a:p>
        </p:txBody>
      </p:sp>
      <p:grpSp>
        <p:nvGrpSpPr>
          <p:cNvPr id="19" name="Group 18"/>
          <p:cNvGrpSpPr/>
          <p:nvPr/>
        </p:nvGrpSpPr>
        <p:grpSpPr>
          <a:xfrm>
            <a:off x="1312665" y="1675447"/>
            <a:ext cx="1037181" cy="4438989"/>
            <a:chOff x="1400175" y="1012666"/>
            <a:chExt cx="1600200" cy="6848634"/>
          </a:xfrm>
        </p:grpSpPr>
        <p:sp>
          <p:nvSpPr>
            <p:cNvPr id="4" name="Rectangle: Rounded Corners 3"/>
            <p:cNvSpPr/>
            <p:nvPr/>
          </p:nvSpPr>
          <p:spPr>
            <a:xfrm>
              <a:off x="1400175" y="1190625"/>
              <a:ext cx="107949" cy="409575"/>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p:cNvSpPr/>
            <p:nvPr/>
          </p:nvSpPr>
          <p:spPr>
            <a:xfrm>
              <a:off x="1400175" y="7284562"/>
              <a:ext cx="107949" cy="409575"/>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p:cNvSpPr/>
            <p:nvPr/>
          </p:nvSpPr>
          <p:spPr>
            <a:xfrm>
              <a:off x="1470025" y="1012666"/>
              <a:ext cx="1530350" cy="6848634"/>
            </a:xfrm>
            <a:prstGeom prst="roundRect">
              <a:avLst>
                <a:gd name="adj" fmla="val 5392"/>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p:cNvSpPr/>
            <p:nvPr/>
          </p:nvSpPr>
          <p:spPr>
            <a:xfrm>
              <a:off x="1587500" y="1012666"/>
              <a:ext cx="1295400" cy="6848634"/>
            </a:xfrm>
            <a:prstGeom prst="roundRect">
              <a:avLst>
                <a:gd name="adj" fmla="val 5392"/>
              </a:avLst>
            </a:prstGeom>
            <a:solidFill>
              <a:srgbClr val="D3D3D5"/>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908175" y="4122658"/>
              <a:ext cx="641350" cy="641350"/>
            </a:xfrm>
            <a:prstGeom prst="ellipse">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939925" y="4154408"/>
              <a:ext cx="577850" cy="577850"/>
            </a:xfrm>
            <a:prstGeom prst="ellipse">
              <a:avLst/>
            </a:prstGeom>
            <a:solidFill>
              <a:srgbClr val="E1E1E3"/>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2121694" y="4348587"/>
              <a:ext cx="214312" cy="201903"/>
            </a:xfrm>
            <a:custGeom>
              <a:avLst/>
              <a:gdLst>
                <a:gd name="connsiteX0" fmla="*/ 59531 w 214312"/>
                <a:gd name="connsiteY0" fmla="*/ 0 h 201903"/>
                <a:gd name="connsiteX1" fmla="*/ 59531 w 214312"/>
                <a:gd name="connsiteY1" fmla="*/ 25371 h 201903"/>
                <a:gd name="connsiteX2" fmla="*/ 46539 w 214312"/>
                <a:gd name="connsiteY2" fmla="*/ 34130 h 201903"/>
                <a:gd name="connsiteX3" fmla="*/ 21431 w 214312"/>
                <a:gd name="connsiteY3" fmla="*/ 94747 h 201903"/>
                <a:gd name="connsiteX4" fmla="*/ 107156 w 214312"/>
                <a:gd name="connsiteY4" fmla="*/ 180472 h 201903"/>
                <a:gd name="connsiteX5" fmla="*/ 192881 w 214312"/>
                <a:gd name="connsiteY5" fmla="*/ 94747 h 201903"/>
                <a:gd name="connsiteX6" fmla="*/ 167773 w 214312"/>
                <a:gd name="connsiteY6" fmla="*/ 34130 h 201903"/>
                <a:gd name="connsiteX7" fmla="*/ 154782 w 214312"/>
                <a:gd name="connsiteY7" fmla="*/ 25372 h 201903"/>
                <a:gd name="connsiteX8" fmla="*/ 154782 w 214312"/>
                <a:gd name="connsiteY8" fmla="*/ 1 h 201903"/>
                <a:gd name="connsiteX9" fmla="*/ 182927 w 214312"/>
                <a:gd name="connsiteY9" fmla="*/ 18976 h 201903"/>
                <a:gd name="connsiteX10" fmla="*/ 214312 w 214312"/>
                <a:gd name="connsiteY10" fmla="*/ 94747 h 201903"/>
                <a:gd name="connsiteX11" fmla="*/ 107156 w 214312"/>
                <a:gd name="connsiteY11" fmla="*/ 201903 h 201903"/>
                <a:gd name="connsiteX12" fmla="*/ 0 w 214312"/>
                <a:gd name="connsiteY12" fmla="*/ 94747 h 201903"/>
                <a:gd name="connsiteX13" fmla="*/ 31385 w 214312"/>
                <a:gd name="connsiteY13" fmla="*/ 18976 h 20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312" h="201903">
                  <a:moveTo>
                    <a:pt x="59531" y="0"/>
                  </a:moveTo>
                  <a:lnTo>
                    <a:pt x="59531" y="25371"/>
                  </a:lnTo>
                  <a:lnTo>
                    <a:pt x="46539" y="34130"/>
                  </a:lnTo>
                  <a:cubicBezTo>
                    <a:pt x="31026" y="49644"/>
                    <a:pt x="21431" y="71075"/>
                    <a:pt x="21431" y="94747"/>
                  </a:cubicBezTo>
                  <a:cubicBezTo>
                    <a:pt x="21431" y="142092"/>
                    <a:pt x="59811" y="180472"/>
                    <a:pt x="107156" y="180472"/>
                  </a:cubicBezTo>
                  <a:cubicBezTo>
                    <a:pt x="154501" y="180472"/>
                    <a:pt x="192881" y="142092"/>
                    <a:pt x="192881" y="94747"/>
                  </a:cubicBezTo>
                  <a:cubicBezTo>
                    <a:pt x="192881" y="71075"/>
                    <a:pt x="183286" y="49644"/>
                    <a:pt x="167773" y="34130"/>
                  </a:cubicBezTo>
                  <a:lnTo>
                    <a:pt x="154782" y="25372"/>
                  </a:lnTo>
                  <a:lnTo>
                    <a:pt x="154782" y="1"/>
                  </a:lnTo>
                  <a:lnTo>
                    <a:pt x="182927" y="18976"/>
                  </a:lnTo>
                  <a:cubicBezTo>
                    <a:pt x="202318" y="38368"/>
                    <a:pt x="214312" y="65157"/>
                    <a:pt x="214312" y="94747"/>
                  </a:cubicBezTo>
                  <a:cubicBezTo>
                    <a:pt x="214312" y="153928"/>
                    <a:pt x="166337" y="201903"/>
                    <a:pt x="107156" y="201903"/>
                  </a:cubicBezTo>
                  <a:cubicBezTo>
                    <a:pt x="47975" y="201903"/>
                    <a:pt x="0" y="153928"/>
                    <a:pt x="0" y="94747"/>
                  </a:cubicBezTo>
                  <a:cubicBezTo>
                    <a:pt x="0" y="65157"/>
                    <a:pt x="11994" y="38368"/>
                    <a:pt x="31385" y="18976"/>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p:cNvSpPr/>
            <p:nvPr/>
          </p:nvSpPr>
          <p:spPr>
            <a:xfrm>
              <a:off x="2215134" y="4312658"/>
              <a:ext cx="27432" cy="135652"/>
            </a:xfrm>
            <a:prstGeom prst="round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p:cNvSpPr/>
            <p:nvPr/>
          </p:nvSpPr>
          <p:spPr>
            <a:xfrm>
              <a:off x="1890232" y="5298281"/>
              <a:ext cx="260038" cy="545306"/>
            </a:xfrm>
            <a:prstGeom prst="roundRect">
              <a:avLst/>
            </a:prstGeom>
            <a:solidFill>
              <a:srgbClr val="D3D3D5"/>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p:cNvSpPr/>
            <p:nvPr/>
          </p:nvSpPr>
          <p:spPr>
            <a:xfrm>
              <a:off x="1921667" y="5322093"/>
              <a:ext cx="190501" cy="497682"/>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2014537" y="5372099"/>
              <a:ext cx="45719" cy="392907"/>
            </a:xfrm>
            <a:prstGeom prst="rect">
              <a:avLst/>
            </a:prstGeom>
            <a:solidFill>
              <a:srgbClr val="1376B4"/>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938258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 name="Title 989"/>
          <p:cNvSpPr>
            <a:spLocks noGrp="1"/>
          </p:cNvSpPr>
          <p:nvPr>
            <p:ph type="title"/>
          </p:nvPr>
        </p:nvSpPr>
        <p:spPr/>
        <p:txBody>
          <a:bodyPr/>
          <a:lstStyle/>
          <a:p>
            <a:r>
              <a:rPr lang="en-US" dirty="0"/>
              <a:t>GALILEO BOARD</a:t>
            </a:r>
          </a:p>
        </p:txBody>
      </p:sp>
      <p:grpSp>
        <p:nvGrpSpPr>
          <p:cNvPr id="992" name="Galileo from Fritzing"/>
          <p:cNvGrpSpPr>
            <a:grpSpLocks noChangeAspect="1"/>
          </p:cNvGrpSpPr>
          <p:nvPr/>
        </p:nvGrpSpPr>
        <p:grpSpPr bwMode="auto">
          <a:xfrm>
            <a:off x="822960" y="2434845"/>
            <a:ext cx="3924300" cy="2674938"/>
            <a:chOff x="2603" y="1317"/>
            <a:chExt cx="2472" cy="1685"/>
          </a:xfrm>
        </p:grpSpPr>
        <p:grpSp>
          <p:nvGrpSpPr>
            <p:cNvPr id="994" name="Group 1192"/>
            <p:cNvGrpSpPr>
              <a:grpSpLocks/>
            </p:cNvGrpSpPr>
            <p:nvPr/>
          </p:nvGrpSpPr>
          <p:grpSpPr bwMode="auto">
            <a:xfrm>
              <a:off x="2653" y="1387"/>
              <a:ext cx="2422" cy="1615"/>
              <a:chOff x="2653" y="1387"/>
              <a:chExt cx="2422" cy="1615"/>
            </a:xfrm>
          </p:grpSpPr>
          <p:sp>
            <p:nvSpPr>
              <p:cNvPr id="1778" name="Oval 992"/>
              <p:cNvSpPr>
                <a:spLocks noChangeArrowheads="1"/>
              </p:cNvSpPr>
              <p:nvPr/>
            </p:nvSpPr>
            <p:spPr bwMode="auto">
              <a:xfrm>
                <a:off x="466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9" name="Oval 993"/>
              <p:cNvSpPr>
                <a:spLocks noChangeArrowheads="1"/>
              </p:cNvSpPr>
              <p:nvPr/>
            </p:nvSpPr>
            <p:spPr bwMode="auto">
              <a:xfrm>
                <a:off x="472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0" name="Oval 994"/>
              <p:cNvSpPr>
                <a:spLocks noChangeArrowheads="1"/>
              </p:cNvSpPr>
              <p:nvPr/>
            </p:nvSpPr>
            <p:spPr bwMode="auto">
              <a:xfrm>
                <a:off x="4781"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1" name="Oval 995"/>
              <p:cNvSpPr>
                <a:spLocks noChangeArrowheads="1"/>
              </p:cNvSpPr>
              <p:nvPr/>
            </p:nvSpPr>
            <p:spPr bwMode="auto">
              <a:xfrm>
                <a:off x="4839"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2" name="Oval 996"/>
              <p:cNvSpPr>
                <a:spLocks noChangeArrowheads="1"/>
              </p:cNvSpPr>
              <p:nvPr/>
            </p:nvSpPr>
            <p:spPr bwMode="auto">
              <a:xfrm>
                <a:off x="489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3" name="Oval 997"/>
              <p:cNvSpPr>
                <a:spLocks noChangeArrowheads="1"/>
              </p:cNvSpPr>
              <p:nvPr/>
            </p:nvSpPr>
            <p:spPr bwMode="auto">
              <a:xfrm>
                <a:off x="495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4" name="Oval 998"/>
              <p:cNvSpPr>
                <a:spLocks noChangeArrowheads="1"/>
              </p:cNvSpPr>
              <p:nvPr/>
            </p:nvSpPr>
            <p:spPr bwMode="auto">
              <a:xfrm>
                <a:off x="4956" y="2102"/>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5" name="Oval 999"/>
              <p:cNvSpPr>
                <a:spLocks noChangeArrowheads="1"/>
              </p:cNvSpPr>
              <p:nvPr/>
            </p:nvSpPr>
            <p:spPr bwMode="auto">
              <a:xfrm>
                <a:off x="5013" y="2102"/>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6" name="Oval 1000"/>
              <p:cNvSpPr>
                <a:spLocks noChangeArrowheads="1"/>
              </p:cNvSpPr>
              <p:nvPr/>
            </p:nvSpPr>
            <p:spPr bwMode="auto">
              <a:xfrm>
                <a:off x="4956" y="21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7" name="Oval 1001"/>
              <p:cNvSpPr>
                <a:spLocks noChangeArrowheads="1"/>
              </p:cNvSpPr>
              <p:nvPr/>
            </p:nvSpPr>
            <p:spPr bwMode="auto">
              <a:xfrm>
                <a:off x="5013" y="216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8" name="Oval 1002"/>
              <p:cNvSpPr>
                <a:spLocks noChangeArrowheads="1"/>
              </p:cNvSpPr>
              <p:nvPr/>
            </p:nvSpPr>
            <p:spPr bwMode="auto">
              <a:xfrm>
                <a:off x="4956" y="2217"/>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9" name="Oval 1003"/>
              <p:cNvSpPr>
                <a:spLocks noChangeArrowheads="1"/>
              </p:cNvSpPr>
              <p:nvPr/>
            </p:nvSpPr>
            <p:spPr bwMode="auto">
              <a:xfrm>
                <a:off x="5013" y="2217"/>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0" name="Oval 1004"/>
              <p:cNvSpPr>
                <a:spLocks noChangeArrowheads="1"/>
              </p:cNvSpPr>
              <p:nvPr/>
            </p:nvSpPr>
            <p:spPr bwMode="auto">
              <a:xfrm>
                <a:off x="4754" y="1449"/>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1" name="Oval 1005"/>
              <p:cNvSpPr>
                <a:spLocks noChangeArrowheads="1"/>
              </p:cNvSpPr>
              <p:nvPr/>
            </p:nvSpPr>
            <p:spPr bwMode="auto">
              <a:xfrm>
                <a:off x="4754"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2" name="Oval 1006"/>
              <p:cNvSpPr>
                <a:spLocks noChangeArrowheads="1"/>
              </p:cNvSpPr>
              <p:nvPr/>
            </p:nvSpPr>
            <p:spPr bwMode="auto">
              <a:xfrm>
                <a:off x="4696"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3" name="Oval 1007"/>
              <p:cNvSpPr>
                <a:spLocks noChangeArrowheads="1"/>
              </p:cNvSpPr>
              <p:nvPr/>
            </p:nvSpPr>
            <p:spPr bwMode="auto">
              <a:xfrm>
                <a:off x="4696"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4" name="Oval 1008"/>
              <p:cNvSpPr>
                <a:spLocks noChangeArrowheads="1"/>
              </p:cNvSpPr>
              <p:nvPr/>
            </p:nvSpPr>
            <p:spPr bwMode="auto">
              <a:xfrm>
                <a:off x="4638"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5" name="Oval 1009"/>
              <p:cNvSpPr>
                <a:spLocks noChangeArrowheads="1"/>
              </p:cNvSpPr>
              <p:nvPr/>
            </p:nvSpPr>
            <p:spPr bwMode="auto">
              <a:xfrm>
                <a:off x="4638"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6" name="Oval 1010"/>
              <p:cNvSpPr>
                <a:spLocks noChangeArrowheads="1"/>
              </p:cNvSpPr>
              <p:nvPr/>
            </p:nvSpPr>
            <p:spPr bwMode="auto">
              <a:xfrm>
                <a:off x="4581"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7" name="Oval 1011"/>
              <p:cNvSpPr>
                <a:spLocks noChangeArrowheads="1"/>
              </p:cNvSpPr>
              <p:nvPr/>
            </p:nvSpPr>
            <p:spPr bwMode="auto">
              <a:xfrm>
                <a:off x="2919" y="15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8" name="Oval 1012"/>
              <p:cNvSpPr>
                <a:spLocks noChangeArrowheads="1"/>
              </p:cNvSpPr>
              <p:nvPr/>
            </p:nvSpPr>
            <p:spPr bwMode="auto">
              <a:xfrm>
                <a:off x="2919" y="150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9" name="Oval 1013"/>
              <p:cNvSpPr>
                <a:spLocks noChangeArrowheads="1"/>
              </p:cNvSpPr>
              <p:nvPr/>
            </p:nvSpPr>
            <p:spPr bwMode="auto">
              <a:xfrm>
                <a:off x="2919" y="1445"/>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0" name="Oval 1014"/>
              <p:cNvSpPr>
                <a:spLocks noChangeArrowheads="1"/>
              </p:cNvSpPr>
              <p:nvPr/>
            </p:nvSpPr>
            <p:spPr bwMode="auto">
              <a:xfrm>
                <a:off x="414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1" name="Oval 1015"/>
              <p:cNvSpPr>
                <a:spLocks noChangeArrowheads="1"/>
              </p:cNvSpPr>
              <p:nvPr/>
            </p:nvSpPr>
            <p:spPr bwMode="auto">
              <a:xfrm>
                <a:off x="420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2" name="Oval 1016"/>
              <p:cNvSpPr>
                <a:spLocks noChangeArrowheads="1"/>
              </p:cNvSpPr>
              <p:nvPr/>
            </p:nvSpPr>
            <p:spPr bwMode="auto">
              <a:xfrm>
                <a:off x="4261"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3" name="Oval 1017"/>
              <p:cNvSpPr>
                <a:spLocks noChangeArrowheads="1"/>
              </p:cNvSpPr>
              <p:nvPr/>
            </p:nvSpPr>
            <p:spPr bwMode="auto">
              <a:xfrm>
                <a:off x="438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4" name="Oval 1018"/>
              <p:cNvSpPr>
                <a:spLocks noChangeArrowheads="1"/>
              </p:cNvSpPr>
              <p:nvPr/>
            </p:nvSpPr>
            <p:spPr bwMode="auto">
              <a:xfrm>
                <a:off x="444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5" name="Oval 1019"/>
              <p:cNvSpPr>
                <a:spLocks noChangeArrowheads="1"/>
              </p:cNvSpPr>
              <p:nvPr/>
            </p:nvSpPr>
            <p:spPr bwMode="auto">
              <a:xfrm>
                <a:off x="3462"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6" name="Oval 1020"/>
              <p:cNvSpPr>
                <a:spLocks noChangeArrowheads="1"/>
              </p:cNvSpPr>
              <p:nvPr/>
            </p:nvSpPr>
            <p:spPr bwMode="auto">
              <a:xfrm>
                <a:off x="3520"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7" name="Oval 1021"/>
              <p:cNvSpPr>
                <a:spLocks noChangeArrowheads="1"/>
              </p:cNvSpPr>
              <p:nvPr/>
            </p:nvSpPr>
            <p:spPr bwMode="auto">
              <a:xfrm>
                <a:off x="3241"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8" name="Oval 1022"/>
              <p:cNvSpPr>
                <a:spLocks noChangeArrowheads="1"/>
              </p:cNvSpPr>
              <p:nvPr/>
            </p:nvSpPr>
            <p:spPr bwMode="auto">
              <a:xfrm>
                <a:off x="3212"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9" name="Oval 1023"/>
              <p:cNvSpPr>
                <a:spLocks noChangeArrowheads="1"/>
              </p:cNvSpPr>
              <p:nvPr/>
            </p:nvSpPr>
            <p:spPr bwMode="auto">
              <a:xfrm>
                <a:off x="3182" y="2953"/>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0" name="Oval 1024"/>
              <p:cNvSpPr>
                <a:spLocks noChangeArrowheads="1"/>
              </p:cNvSpPr>
              <p:nvPr/>
            </p:nvSpPr>
            <p:spPr bwMode="auto">
              <a:xfrm>
                <a:off x="3153"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1" name="Oval 1025"/>
              <p:cNvSpPr>
                <a:spLocks noChangeArrowheads="1"/>
              </p:cNvSpPr>
              <p:nvPr/>
            </p:nvSpPr>
            <p:spPr bwMode="auto">
              <a:xfrm>
                <a:off x="3124"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2" name="Oval 1026"/>
              <p:cNvSpPr>
                <a:spLocks noChangeArrowheads="1"/>
              </p:cNvSpPr>
              <p:nvPr/>
            </p:nvSpPr>
            <p:spPr bwMode="auto">
              <a:xfrm>
                <a:off x="3241"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3" name="Oval 1027"/>
              <p:cNvSpPr>
                <a:spLocks noChangeArrowheads="1"/>
              </p:cNvSpPr>
              <p:nvPr/>
            </p:nvSpPr>
            <p:spPr bwMode="auto">
              <a:xfrm>
                <a:off x="3212"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4" name="Oval 1028"/>
              <p:cNvSpPr>
                <a:spLocks noChangeArrowheads="1"/>
              </p:cNvSpPr>
              <p:nvPr/>
            </p:nvSpPr>
            <p:spPr bwMode="auto">
              <a:xfrm>
                <a:off x="3182" y="2924"/>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5" name="Oval 1029"/>
              <p:cNvSpPr>
                <a:spLocks noChangeArrowheads="1"/>
              </p:cNvSpPr>
              <p:nvPr/>
            </p:nvSpPr>
            <p:spPr bwMode="auto">
              <a:xfrm>
                <a:off x="3153"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6" name="Oval 1030"/>
              <p:cNvSpPr>
                <a:spLocks noChangeArrowheads="1"/>
              </p:cNvSpPr>
              <p:nvPr/>
            </p:nvSpPr>
            <p:spPr bwMode="auto">
              <a:xfrm>
                <a:off x="3124"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7" name="Oval 1031"/>
              <p:cNvSpPr>
                <a:spLocks noChangeArrowheads="1"/>
              </p:cNvSpPr>
              <p:nvPr/>
            </p:nvSpPr>
            <p:spPr bwMode="auto">
              <a:xfrm>
                <a:off x="445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8" name="Oval 1032"/>
              <p:cNvSpPr>
                <a:spLocks noChangeArrowheads="1"/>
              </p:cNvSpPr>
              <p:nvPr/>
            </p:nvSpPr>
            <p:spPr bwMode="auto">
              <a:xfrm>
                <a:off x="4401"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9" name="Oval 1033"/>
              <p:cNvSpPr>
                <a:spLocks noChangeArrowheads="1"/>
              </p:cNvSpPr>
              <p:nvPr/>
            </p:nvSpPr>
            <p:spPr bwMode="auto">
              <a:xfrm>
                <a:off x="434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0" name="Oval 1034"/>
              <p:cNvSpPr>
                <a:spLocks noChangeArrowheads="1"/>
              </p:cNvSpPr>
              <p:nvPr/>
            </p:nvSpPr>
            <p:spPr bwMode="auto">
              <a:xfrm>
                <a:off x="4285"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1" name="Oval 1035"/>
              <p:cNvSpPr>
                <a:spLocks noChangeArrowheads="1"/>
              </p:cNvSpPr>
              <p:nvPr/>
            </p:nvSpPr>
            <p:spPr bwMode="auto">
              <a:xfrm>
                <a:off x="4228"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2" name="Oval 1036"/>
              <p:cNvSpPr>
                <a:spLocks noChangeArrowheads="1"/>
              </p:cNvSpPr>
              <p:nvPr/>
            </p:nvSpPr>
            <p:spPr bwMode="auto">
              <a:xfrm>
                <a:off x="417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3" name="Oval 1037"/>
              <p:cNvSpPr>
                <a:spLocks noChangeArrowheads="1"/>
              </p:cNvSpPr>
              <p:nvPr/>
            </p:nvSpPr>
            <p:spPr bwMode="auto">
              <a:xfrm>
                <a:off x="4112"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4" name="Oval 1038"/>
              <p:cNvSpPr>
                <a:spLocks noChangeArrowheads="1"/>
              </p:cNvSpPr>
              <p:nvPr/>
            </p:nvSpPr>
            <p:spPr bwMode="auto">
              <a:xfrm>
                <a:off x="4055"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5" name="Oval 1039"/>
              <p:cNvSpPr>
                <a:spLocks noChangeArrowheads="1"/>
              </p:cNvSpPr>
              <p:nvPr/>
            </p:nvSpPr>
            <p:spPr bwMode="auto">
              <a:xfrm>
                <a:off x="3997"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6" name="Oval 1040"/>
              <p:cNvSpPr>
                <a:spLocks noChangeArrowheads="1"/>
              </p:cNvSpPr>
              <p:nvPr/>
            </p:nvSpPr>
            <p:spPr bwMode="auto">
              <a:xfrm>
                <a:off x="39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7" name="Oval 1041"/>
              <p:cNvSpPr>
                <a:spLocks noChangeArrowheads="1"/>
              </p:cNvSpPr>
              <p:nvPr/>
            </p:nvSpPr>
            <p:spPr bwMode="auto">
              <a:xfrm>
                <a:off x="4954"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8" name="Oval 1042"/>
              <p:cNvSpPr>
                <a:spLocks noChangeArrowheads="1"/>
              </p:cNvSpPr>
              <p:nvPr/>
            </p:nvSpPr>
            <p:spPr bwMode="auto">
              <a:xfrm>
                <a:off x="489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9" name="Oval 1043"/>
              <p:cNvSpPr>
                <a:spLocks noChangeArrowheads="1"/>
              </p:cNvSpPr>
              <p:nvPr/>
            </p:nvSpPr>
            <p:spPr bwMode="auto">
              <a:xfrm>
                <a:off x="48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0" name="Oval 1044"/>
              <p:cNvSpPr>
                <a:spLocks noChangeArrowheads="1"/>
              </p:cNvSpPr>
              <p:nvPr/>
            </p:nvSpPr>
            <p:spPr bwMode="auto">
              <a:xfrm>
                <a:off x="4781"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1" name="Oval 1045"/>
              <p:cNvSpPr>
                <a:spLocks noChangeArrowheads="1"/>
              </p:cNvSpPr>
              <p:nvPr/>
            </p:nvSpPr>
            <p:spPr bwMode="auto">
              <a:xfrm>
                <a:off x="472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2" name="Oval 1046"/>
              <p:cNvSpPr>
                <a:spLocks noChangeArrowheads="1"/>
              </p:cNvSpPr>
              <p:nvPr/>
            </p:nvSpPr>
            <p:spPr bwMode="auto">
              <a:xfrm>
                <a:off x="466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3" name="Oval 1047"/>
              <p:cNvSpPr>
                <a:spLocks noChangeArrowheads="1"/>
              </p:cNvSpPr>
              <p:nvPr/>
            </p:nvSpPr>
            <p:spPr bwMode="auto">
              <a:xfrm>
                <a:off x="460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4" name="Oval 1048"/>
              <p:cNvSpPr>
                <a:spLocks noChangeArrowheads="1"/>
              </p:cNvSpPr>
              <p:nvPr/>
            </p:nvSpPr>
            <p:spPr bwMode="auto">
              <a:xfrm>
                <a:off x="455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5" name="Oval 1049"/>
              <p:cNvSpPr>
                <a:spLocks noChangeArrowheads="1"/>
              </p:cNvSpPr>
              <p:nvPr/>
            </p:nvSpPr>
            <p:spPr bwMode="auto">
              <a:xfrm>
                <a:off x="420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6" name="Oval 1050"/>
              <p:cNvSpPr>
                <a:spLocks noChangeArrowheads="1"/>
              </p:cNvSpPr>
              <p:nvPr/>
            </p:nvSpPr>
            <p:spPr bwMode="auto">
              <a:xfrm>
                <a:off x="4262"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7" name="Oval 1051"/>
              <p:cNvSpPr>
                <a:spLocks noChangeArrowheads="1"/>
              </p:cNvSpPr>
              <p:nvPr/>
            </p:nvSpPr>
            <p:spPr bwMode="auto">
              <a:xfrm>
                <a:off x="432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8" name="Oval 1052"/>
              <p:cNvSpPr>
                <a:spLocks noChangeArrowheads="1"/>
              </p:cNvSpPr>
              <p:nvPr/>
            </p:nvSpPr>
            <p:spPr bwMode="auto">
              <a:xfrm>
                <a:off x="437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9" name="Oval 1053"/>
              <p:cNvSpPr>
                <a:spLocks noChangeArrowheads="1"/>
              </p:cNvSpPr>
              <p:nvPr/>
            </p:nvSpPr>
            <p:spPr bwMode="auto">
              <a:xfrm>
                <a:off x="4435"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0" name="Oval 1054"/>
              <p:cNvSpPr>
                <a:spLocks noChangeArrowheads="1"/>
              </p:cNvSpPr>
              <p:nvPr/>
            </p:nvSpPr>
            <p:spPr bwMode="auto">
              <a:xfrm>
                <a:off x="449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1" name="Oval 1055"/>
              <p:cNvSpPr>
                <a:spLocks noChangeArrowheads="1"/>
              </p:cNvSpPr>
              <p:nvPr/>
            </p:nvSpPr>
            <p:spPr bwMode="auto">
              <a:xfrm>
                <a:off x="455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2" name="Oval 1056"/>
              <p:cNvSpPr>
                <a:spLocks noChangeArrowheads="1"/>
              </p:cNvSpPr>
              <p:nvPr/>
            </p:nvSpPr>
            <p:spPr bwMode="auto">
              <a:xfrm>
                <a:off x="414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3" name="Freeform 1057"/>
              <p:cNvSpPr>
                <a:spLocks noEditPoints="1"/>
              </p:cNvSpPr>
              <p:nvPr/>
            </p:nvSpPr>
            <p:spPr bwMode="auto">
              <a:xfrm>
                <a:off x="2653" y="1387"/>
                <a:ext cx="2422" cy="1615"/>
              </a:xfrm>
              <a:custGeom>
                <a:avLst/>
                <a:gdLst>
                  <a:gd name="T0" fmla="*/ 10441 w 10668"/>
                  <a:gd name="T1" fmla="*/ 2296 h 7112"/>
                  <a:gd name="T2" fmla="*/ 10441 w 10668"/>
                  <a:gd name="T3" fmla="*/ 0 h 7112"/>
                  <a:gd name="T4" fmla="*/ 0 w 10668"/>
                  <a:gd name="T5" fmla="*/ 0 h 7112"/>
                  <a:gd name="T6" fmla="*/ 0 w 10668"/>
                  <a:gd name="T7" fmla="*/ 7112 h 7112"/>
                  <a:gd name="T8" fmla="*/ 10441 w 10668"/>
                  <a:gd name="T9" fmla="*/ 7112 h 7112"/>
                  <a:gd name="T10" fmla="*/ 10441 w 10668"/>
                  <a:gd name="T11" fmla="*/ 6042 h 7112"/>
                  <a:gd name="T12" fmla="*/ 10668 w 10668"/>
                  <a:gd name="T13" fmla="*/ 5816 h 7112"/>
                  <a:gd name="T14" fmla="*/ 10668 w 10668"/>
                  <a:gd name="T15" fmla="*/ 5816 h 7112"/>
                  <a:gd name="T16" fmla="*/ 10668 w 10668"/>
                  <a:gd name="T17" fmla="*/ 2523 h 7112"/>
                  <a:gd name="T18" fmla="*/ 10441 w 10668"/>
                  <a:gd name="T19" fmla="*/ 2296 h 7112"/>
                  <a:gd name="T20" fmla="*/ 455 w 10668"/>
                  <a:gd name="T21" fmla="*/ 6939 h 7112"/>
                  <a:gd name="T22" fmla="*/ 219 w 10668"/>
                  <a:gd name="T23" fmla="*/ 6703 h 7112"/>
                  <a:gd name="T24" fmla="*/ 455 w 10668"/>
                  <a:gd name="T25" fmla="*/ 6468 h 7112"/>
                  <a:gd name="T26" fmla="*/ 690 w 10668"/>
                  <a:gd name="T27" fmla="*/ 6703 h 7112"/>
                  <a:gd name="T28" fmla="*/ 455 w 10668"/>
                  <a:gd name="T29" fmla="*/ 6939 h 7112"/>
                  <a:gd name="T30" fmla="*/ 455 w 10668"/>
                  <a:gd name="T31" fmla="*/ 671 h 7112"/>
                  <a:gd name="T32" fmla="*/ 219 w 10668"/>
                  <a:gd name="T33" fmla="*/ 436 h 7112"/>
                  <a:gd name="T34" fmla="*/ 455 w 10668"/>
                  <a:gd name="T35" fmla="*/ 201 h 7112"/>
                  <a:gd name="T36" fmla="*/ 690 w 10668"/>
                  <a:gd name="T37" fmla="*/ 436 h 7112"/>
                  <a:gd name="T38" fmla="*/ 455 w 10668"/>
                  <a:gd name="T39" fmla="*/ 671 h 7112"/>
                  <a:gd name="T40" fmla="*/ 10025 w 10668"/>
                  <a:gd name="T41" fmla="*/ 6939 h 7112"/>
                  <a:gd name="T42" fmla="*/ 9790 w 10668"/>
                  <a:gd name="T43" fmla="*/ 6703 h 7112"/>
                  <a:gd name="T44" fmla="*/ 10025 w 10668"/>
                  <a:gd name="T45" fmla="*/ 6468 h 7112"/>
                  <a:gd name="T46" fmla="*/ 10261 w 10668"/>
                  <a:gd name="T47" fmla="*/ 6703 h 7112"/>
                  <a:gd name="T48" fmla="*/ 10025 w 10668"/>
                  <a:gd name="T49" fmla="*/ 6939 h 7112"/>
                  <a:gd name="T50" fmla="*/ 10025 w 10668"/>
                  <a:gd name="T51" fmla="*/ 671 h 7112"/>
                  <a:gd name="T52" fmla="*/ 9790 w 10668"/>
                  <a:gd name="T53" fmla="*/ 436 h 7112"/>
                  <a:gd name="T54" fmla="*/ 10025 w 10668"/>
                  <a:gd name="T55" fmla="*/ 201 h 7112"/>
                  <a:gd name="T56" fmla="*/ 10261 w 10668"/>
                  <a:gd name="T57" fmla="*/ 436 h 7112"/>
                  <a:gd name="T58" fmla="*/ 10025 w 10668"/>
                  <a:gd name="T59" fmla="*/ 671 h 7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68" h="7112">
                    <a:moveTo>
                      <a:pt x="10441" y="2296"/>
                    </a:moveTo>
                    <a:lnTo>
                      <a:pt x="10441" y="0"/>
                    </a:lnTo>
                    <a:lnTo>
                      <a:pt x="0" y="0"/>
                    </a:lnTo>
                    <a:lnTo>
                      <a:pt x="0" y="7112"/>
                    </a:lnTo>
                    <a:lnTo>
                      <a:pt x="10441" y="7112"/>
                    </a:lnTo>
                    <a:lnTo>
                      <a:pt x="10441" y="6042"/>
                    </a:lnTo>
                    <a:lnTo>
                      <a:pt x="10668" y="5816"/>
                    </a:lnTo>
                    <a:lnTo>
                      <a:pt x="10668" y="5816"/>
                    </a:lnTo>
                    <a:lnTo>
                      <a:pt x="10668" y="2523"/>
                    </a:lnTo>
                    <a:lnTo>
                      <a:pt x="10441" y="2296"/>
                    </a:lnTo>
                    <a:close/>
                    <a:moveTo>
                      <a:pt x="455" y="6939"/>
                    </a:moveTo>
                    <a:cubicBezTo>
                      <a:pt x="325" y="6939"/>
                      <a:pt x="219" y="6833"/>
                      <a:pt x="219" y="6703"/>
                    </a:cubicBezTo>
                    <a:cubicBezTo>
                      <a:pt x="219" y="6574"/>
                      <a:pt x="325" y="6468"/>
                      <a:pt x="455" y="6468"/>
                    </a:cubicBezTo>
                    <a:cubicBezTo>
                      <a:pt x="584" y="6468"/>
                      <a:pt x="690" y="6574"/>
                      <a:pt x="690" y="6703"/>
                    </a:cubicBezTo>
                    <a:cubicBezTo>
                      <a:pt x="690" y="6833"/>
                      <a:pt x="584" y="6939"/>
                      <a:pt x="455" y="6939"/>
                    </a:cubicBezTo>
                    <a:close/>
                    <a:moveTo>
                      <a:pt x="455" y="671"/>
                    </a:moveTo>
                    <a:cubicBezTo>
                      <a:pt x="325" y="671"/>
                      <a:pt x="219" y="566"/>
                      <a:pt x="219" y="436"/>
                    </a:cubicBezTo>
                    <a:cubicBezTo>
                      <a:pt x="219" y="306"/>
                      <a:pt x="325" y="201"/>
                      <a:pt x="455" y="201"/>
                    </a:cubicBezTo>
                    <a:cubicBezTo>
                      <a:pt x="584" y="201"/>
                      <a:pt x="690" y="306"/>
                      <a:pt x="690" y="436"/>
                    </a:cubicBezTo>
                    <a:cubicBezTo>
                      <a:pt x="690" y="566"/>
                      <a:pt x="584" y="671"/>
                      <a:pt x="455" y="671"/>
                    </a:cubicBezTo>
                    <a:close/>
                    <a:moveTo>
                      <a:pt x="10025" y="6939"/>
                    </a:moveTo>
                    <a:cubicBezTo>
                      <a:pt x="9895" y="6939"/>
                      <a:pt x="9790" y="6833"/>
                      <a:pt x="9790" y="6703"/>
                    </a:cubicBezTo>
                    <a:cubicBezTo>
                      <a:pt x="9790" y="6574"/>
                      <a:pt x="9895" y="6468"/>
                      <a:pt x="10025" y="6468"/>
                    </a:cubicBezTo>
                    <a:cubicBezTo>
                      <a:pt x="10155" y="6468"/>
                      <a:pt x="10261" y="6574"/>
                      <a:pt x="10261" y="6703"/>
                    </a:cubicBezTo>
                    <a:cubicBezTo>
                      <a:pt x="10261" y="6833"/>
                      <a:pt x="10155" y="6939"/>
                      <a:pt x="10025" y="6939"/>
                    </a:cubicBezTo>
                    <a:close/>
                    <a:moveTo>
                      <a:pt x="10025" y="671"/>
                    </a:moveTo>
                    <a:cubicBezTo>
                      <a:pt x="9895" y="671"/>
                      <a:pt x="9790" y="566"/>
                      <a:pt x="9790" y="436"/>
                    </a:cubicBezTo>
                    <a:cubicBezTo>
                      <a:pt x="9790" y="306"/>
                      <a:pt x="9895" y="201"/>
                      <a:pt x="10025" y="201"/>
                    </a:cubicBezTo>
                    <a:cubicBezTo>
                      <a:pt x="10155" y="201"/>
                      <a:pt x="10261" y="306"/>
                      <a:pt x="10261" y="436"/>
                    </a:cubicBezTo>
                    <a:cubicBezTo>
                      <a:pt x="10261" y="566"/>
                      <a:pt x="10155" y="671"/>
                      <a:pt x="10025" y="67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4" name="Rectangle 1058"/>
              <p:cNvSpPr>
                <a:spLocks noChangeArrowheads="1"/>
              </p:cNvSpPr>
              <p:nvPr/>
            </p:nvSpPr>
            <p:spPr bwMode="auto">
              <a:xfrm>
                <a:off x="2776" y="2074"/>
                <a:ext cx="127" cy="51"/>
              </a:xfrm>
              <a:prstGeom prst="rect">
                <a:avLst/>
              </a:prstGeom>
              <a:solidFill>
                <a:srgbClr val="EBEBE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5" name="Rectangle 1059"/>
              <p:cNvSpPr>
                <a:spLocks noChangeArrowheads="1"/>
              </p:cNvSpPr>
              <p:nvPr/>
            </p:nvSpPr>
            <p:spPr bwMode="auto">
              <a:xfrm>
                <a:off x="2776" y="2074"/>
                <a:ext cx="28"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6" name="Rectangle 1060"/>
              <p:cNvSpPr>
                <a:spLocks noChangeArrowheads="1"/>
              </p:cNvSpPr>
              <p:nvPr/>
            </p:nvSpPr>
            <p:spPr bwMode="auto">
              <a:xfrm>
                <a:off x="2876" y="2074"/>
                <a:ext cx="27"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7" name="Rectangle 1061"/>
              <p:cNvSpPr>
                <a:spLocks noChangeArrowheads="1"/>
              </p:cNvSpPr>
              <p:nvPr/>
            </p:nvSpPr>
            <p:spPr bwMode="auto">
              <a:xfrm>
                <a:off x="4650" y="2722"/>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8" name="Rectangle 1062"/>
              <p:cNvSpPr>
                <a:spLocks noChangeArrowheads="1"/>
              </p:cNvSpPr>
              <p:nvPr/>
            </p:nvSpPr>
            <p:spPr bwMode="auto">
              <a:xfrm>
                <a:off x="466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9" name="Freeform 1063"/>
              <p:cNvSpPr>
                <a:spLocks/>
              </p:cNvSpPr>
              <p:nvPr/>
            </p:nvSpPr>
            <p:spPr bwMode="auto">
              <a:xfrm>
                <a:off x="4659"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0" name="Freeform 1064"/>
              <p:cNvSpPr>
                <a:spLocks/>
              </p:cNvSpPr>
              <p:nvPr/>
            </p:nvSpPr>
            <p:spPr bwMode="auto">
              <a:xfrm>
                <a:off x="4690"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1" name="Freeform 1065"/>
              <p:cNvSpPr>
                <a:spLocks/>
              </p:cNvSpPr>
              <p:nvPr/>
            </p:nvSpPr>
            <p:spPr bwMode="auto">
              <a:xfrm>
                <a:off x="4659"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2" name="Freeform 1066"/>
              <p:cNvSpPr>
                <a:spLocks/>
              </p:cNvSpPr>
              <p:nvPr/>
            </p:nvSpPr>
            <p:spPr bwMode="auto">
              <a:xfrm>
                <a:off x="4659"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3" name="Rectangle 1067"/>
              <p:cNvSpPr>
                <a:spLocks noChangeArrowheads="1"/>
              </p:cNvSpPr>
              <p:nvPr/>
            </p:nvSpPr>
            <p:spPr bwMode="auto">
              <a:xfrm>
                <a:off x="472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4" name="Freeform 1068"/>
              <p:cNvSpPr>
                <a:spLocks/>
              </p:cNvSpPr>
              <p:nvPr/>
            </p:nvSpPr>
            <p:spPr bwMode="auto">
              <a:xfrm>
                <a:off x="4717"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5" name="Freeform 1069"/>
              <p:cNvSpPr>
                <a:spLocks/>
              </p:cNvSpPr>
              <p:nvPr/>
            </p:nvSpPr>
            <p:spPr bwMode="auto">
              <a:xfrm>
                <a:off x="4747"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6" name="Freeform 1070"/>
              <p:cNvSpPr>
                <a:spLocks/>
              </p:cNvSpPr>
              <p:nvPr/>
            </p:nvSpPr>
            <p:spPr bwMode="auto">
              <a:xfrm>
                <a:off x="4717"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7" name="Freeform 1071"/>
              <p:cNvSpPr>
                <a:spLocks/>
              </p:cNvSpPr>
              <p:nvPr/>
            </p:nvSpPr>
            <p:spPr bwMode="auto">
              <a:xfrm>
                <a:off x="4717"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8" name="Rectangle 1072"/>
              <p:cNvSpPr>
                <a:spLocks noChangeArrowheads="1"/>
              </p:cNvSpPr>
              <p:nvPr/>
            </p:nvSpPr>
            <p:spPr bwMode="auto">
              <a:xfrm>
                <a:off x="4783"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9" name="Freeform 1073"/>
              <p:cNvSpPr>
                <a:spLocks/>
              </p:cNvSpPr>
              <p:nvPr/>
            </p:nvSpPr>
            <p:spPr bwMode="auto">
              <a:xfrm>
                <a:off x="4775"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0" name="Freeform 1074"/>
              <p:cNvSpPr>
                <a:spLocks/>
              </p:cNvSpPr>
              <p:nvPr/>
            </p:nvSpPr>
            <p:spPr bwMode="auto">
              <a:xfrm>
                <a:off x="4805"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1" name="Freeform 1075"/>
              <p:cNvSpPr>
                <a:spLocks/>
              </p:cNvSpPr>
              <p:nvPr/>
            </p:nvSpPr>
            <p:spPr bwMode="auto">
              <a:xfrm>
                <a:off x="4775"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2" name="Freeform 1076"/>
              <p:cNvSpPr>
                <a:spLocks/>
              </p:cNvSpPr>
              <p:nvPr/>
            </p:nvSpPr>
            <p:spPr bwMode="auto">
              <a:xfrm>
                <a:off x="4775"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3" name="Rectangle 1077"/>
              <p:cNvSpPr>
                <a:spLocks noChangeArrowheads="1"/>
              </p:cNvSpPr>
              <p:nvPr/>
            </p:nvSpPr>
            <p:spPr bwMode="auto">
              <a:xfrm>
                <a:off x="4841"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4" name="Freeform 1078"/>
              <p:cNvSpPr>
                <a:spLocks/>
              </p:cNvSpPr>
              <p:nvPr/>
            </p:nvSpPr>
            <p:spPr bwMode="auto">
              <a:xfrm>
                <a:off x="4832"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5" name="Freeform 1079"/>
              <p:cNvSpPr>
                <a:spLocks/>
              </p:cNvSpPr>
              <p:nvPr/>
            </p:nvSpPr>
            <p:spPr bwMode="auto">
              <a:xfrm>
                <a:off x="4863"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6" name="Freeform 1080"/>
              <p:cNvSpPr>
                <a:spLocks/>
              </p:cNvSpPr>
              <p:nvPr/>
            </p:nvSpPr>
            <p:spPr bwMode="auto">
              <a:xfrm>
                <a:off x="4832"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7" name="Freeform 1081"/>
              <p:cNvSpPr>
                <a:spLocks/>
              </p:cNvSpPr>
              <p:nvPr/>
            </p:nvSpPr>
            <p:spPr bwMode="auto">
              <a:xfrm>
                <a:off x="4832"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8" name="Rectangle 1082"/>
              <p:cNvSpPr>
                <a:spLocks noChangeArrowheads="1"/>
              </p:cNvSpPr>
              <p:nvPr/>
            </p:nvSpPr>
            <p:spPr bwMode="auto">
              <a:xfrm>
                <a:off x="489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9" name="Freeform 1083"/>
              <p:cNvSpPr>
                <a:spLocks/>
              </p:cNvSpPr>
              <p:nvPr/>
            </p:nvSpPr>
            <p:spPr bwMode="auto">
              <a:xfrm>
                <a:off x="489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0" name="Freeform 1084"/>
              <p:cNvSpPr>
                <a:spLocks/>
              </p:cNvSpPr>
              <p:nvPr/>
            </p:nvSpPr>
            <p:spPr bwMode="auto">
              <a:xfrm>
                <a:off x="4920"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1" name="Freeform 1085"/>
              <p:cNvSpPr>
                <a:spLocks/>
              </p:cNvSpPr>
              <p:nvPr/>
            </p:nvSpPr>
            <p:spPr bwMode="auto">
              <a:xfrm>
                <a:off x="489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2" name="Freeform 1086"/>
              <p:cNvSpPr>
                <a:spLocks/>
              </p:cNvSpPr>
              <p:nvPr/>
            </p:nvSpPr>
            <p:spPr bwMode="auto">
              <a:xfrm>
                <a:off x="4890"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3" name="Rectangle 1087"/>
              <p:cNvSpPr>
                <a:spLocks noChangeArrowheads="1"/>
              </p:cNvSpPr>
              <p:nvPr/>
            </p:nvSpPr>
            <p:spPr bwMode="auto">
              <a:xfrm>
                <a:off x="495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4" name="Freeform 1088"/>
              <p:cNvSpPr>
                <a:spLocks/>
              </p:cNvSpPr>
              <p:nvPr/>
            </p:nvSpPr>
            <p:spPr bwMode="auto">
              <a:xfrm>
                <a:off x="4948"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5" name="Freeform 1089"/>
              <p:cNvSpPr>
                <a:spLocks/>
              </p:cNvSpPr>
              <p:nvPr/>
            </p:nvSpPr>
            <p:spPr bwMode="auto">
              <a:xfrm>
                <a:off x="4978"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6" name="Freeform 1090"/>
              <p:cNvSpPr>
                <a:spLocks/>
              </p:cNvSpPr>
              <p:nvPr/>
            </p:nvSpPr>
            <p:spPr bwMode="auto">
              <a:xfrm>
                <a:off x="4948"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7" name="Freeform 1091"/>
              <p:cNvSpPr>
                <a:spLocks/>
              </p:cNvSpPr>
              <p:nvPr/>
            </p:nvSpPr>
            <p:spPr bwMode="auto">
              <a:xfrm>
                <a:off x="494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8" name="Rectangle 1092"/>
              <p:cNvSpPr>
                <a:spLocks noChangeArrowheads="1"/>
              </p:cNvSpPr>
              <p:nvPr/>
            </p:nvSpPr>
            <p:spPr bwMode="auto">
              <a:xfrm>
                <a:off x="4534" y="1626"/>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9" name="Rectangle 1093"/>
              <p:cNvSpPr>
                <a:spLocks noChangeArrowheads="1"/>
              </p:cNvSpPr>
              <p:nvPr/>
            </p:nvSpPr>
            <p:spPr bwMode="auto">
              <a:xfrm>
                <a:off x="455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0" name="Freeform 1094"/>
              <p:cNvSpPr>
                <a:spLocks/>
              </p:cNvSpPr>
              <p:nvPr/>
            </p:nvSpPr>
            <p:spPr bwMode="auto">
              <a:xfrm>
                <a:off x="4544"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1" name="Freeform 1095"/>
              <p:cNvSpPr>
                <a:spLocks/>
              </p:cNvSpPr>
              <p:nvPr/>
            </p:nvSpPr>
            <p:spPr bwMode="auto">
              <a:xfrm>
                <a:off x="4574"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2" name="Freeform 1096"/>
              <p:cNvSpPr>
                <a:spLocks/>
              </p:cNvSpPr>
              <p:nvPr/>
            </p:nvSpPr>
            <p:spPr bwMode="auto">
              <a:xfrm>
                <a:off x="4544"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3" name="Freeform 1097"/>
              <p:cNvSpPr>
                <a:spLocks/>
              </p:cNvSpPr>
              <p:nvPr/>
            </p:nvSpPr>
            <p:spPr bwMode="auto">
              <a:xfrm>
                <a:off x="4544"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4" name="Rectangle 1098"/>
              <p:cNvSpPr>
                <a:spLocks noChangeArrowheads="1"/>
              </p:cNvSpPr>
              <p:nvPr/>
            </p:nvSpPr>
            <p:spPr bwMode="auto">
              <a:xfrm>
                <a:off x="461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5" name="Freeform 1099"/>
              <p:cNvSpPr>
                <a:spLocks/>
              </p:cNvSpPr>
              <p:nvPr/>
            </p:nvSpPr>
            <p:spPr bwMode="auto">
              <a:xfrm>
                <a:off x="4602"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6" name="Freeform 1100"/>
              <p:cNvSpPr>
                <a:spLocks/>
              </p:cNvSpPr>
              <p:nvPr/>
            </p:nvSpPr>
            <p:spPr bwMode="auto">
              <a:xfrm>
                <a:off x="4632"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7" name="Freeform 1101"/>
              <p:cNvSpPr>
                <a:spLocks/>
              </p:cNvSpPr>
              <p:nvPr/>
            </p:nvSpPr>
            <p:spPr bwMode="auto">
              <a:xfrm>
                <a:off x="4602"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8" name="Freeform 1102"/>
              <p:cNvSpPr>
                <a:spLocks/>
              </p:cNvSpPr>
              <p:nvPr/>
            </p:nvSpPr>
            <p:spPr bwMode="auto">
              <a:xfrm>
                <a:off x="460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9" name="Rectangle 1103"/>
              <p:cNvSpPr>
                <a:spLocks noChangeArrowheads="1"/>
              </p:cNvSpPr>
              <p:nvPr/>
            </p:nvSpPr>
            <p:spPr bwMode="auto">
              <a:xfrm>
                <a:off x="466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0" name="Freeform 1104"/>
              <p:cNvSpPr>
                <a:spLocks/>
              </p:cNvSpPr>
              <p:nvPr/>
            </p:nvSpPr>
            <p:spPr bwMode="auto">
              <a:xfrm>
                <a:off x="4659"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1" name="Freeform 1105"/>
              <p:cNvSpPr>
                <a:spLocks/>
              </p:cNvSpPr>
              <p:nvPr/>
            </p:nvSpPr>
            <p:spPr bwMode="auto">
              <a:xfrm>
                <a:off x="4690"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2" name="Freeform 1106"/>
              <p:cNvSpPr>
                <a:spLocks/>
              </p:cNvSpPr>
              <p:nvPr/>
            </p:nvSpPr>
            <p:spPr bwMode="auto">
              <a:xfrm>
                <a:off x="4659"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3" name="Freeform 1107"/>
              <p:cNvSpPr>
                <a:spLocks/>
              </p:cNvSpPr>
              <p:nvPr/>
            </p:nvSpPr>
            <p:spPr bwMode="auto">
              <a:xfrm>
                <a:off x="4659"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4" name="Rectangle 1108"/>
              <p:cNvSpPr>
                <a:spLocks noChangeArrowheads="1"/>
              </p:cNvSpPr>
              <p:nvPr/>
            </p:nvSpPr>
            <p:spPr bwMode="auto">
              <a:xfrm>
                <a:off x="4725"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5" name="Freeform 1109"/>
              <p:cNvSpPr>
                <a:spLocks/>
              </p:cNvSpPr>
              <p:nvPr/>
            </p:nvSpPr>
            <p:spPr bwMode="auto">
              <a:xfrm>
                <a:off x="4717"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6" name="Freeform 1110"/>
              <p:cNvSpPr>
                <a:spLocks/>
              </p:cNvSpPr>
              <p:nvPr/>
            </p:nvSpPr>
            <p:spPr bwMode="auto">
              <a:xfrm>
                <a:off x="4747"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7" name="Freeform 1111"/>
              <p:cNvSpPr>
                <a:spLocks/>
              </p:cNvSpPr>
              <p:nvPr/>
            </p:nvSpPr>
            <p:spPr bwMode="auto">
              <a:xfrm>
                <a:off x="4717"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8" name="Freeform 1112"/>
              <p:cNvSpPr>
                <a:spLocks/>
              </p:cNvSpPr>
              <p:nvPr/>
            </p:nvSpPr>
            <p:spPr bwMode="auto">
              <a:xfrm>
                <a:off x="4717"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9" name="Rectangle 1113"/>
              <p:cNvSpPr>
                <a:spLocks noChangeArrowheads="1"/>
              </p:cNvSpPr>
              <p:nvPr/>
            </p:nvSpPr>
            <p:spPr bwMode="auto">
              <a:xfrm>
                <a:off x="4783"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0" name="Freeform 1114"/>
              <p:cNvSpPr>
                <a:spLocks/>
              </p:cNvSpPr>
              <p:nvPr/>
            </p:nvSpPr>
            <p:spPr bwMode="auto">
              <a:xfrm>
                <a:off x="4775"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1" name="Freeform 1115"/>
              <p:cNvSpPr>
                <a:spLocks/>
              </p:cNvSpPr>
              <p:nvPr/>
            </p:nvSpPr>
            <p:spPr bwMode="auto">
              <a:xfrm>
                <a:off x="4805"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2" name="Freeform 1116"/>
              <p:cNvSpPr>
                <a:spLocks/>
              </p:cNvSpPr>
              <p:nvPr/>
            </p:nvSpPr>
            <p:spPr bwMode="auto">
              <a:xfrm>
                <a:off x="4775"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3" name="Freeform 1117"/>
              <p:cNvSpPr>
                <a:spLocks/>
              </p:cNvSpPr>
              <p:nvPr/>
            </p:nvSpPr>
            <p:spPr bwMode="auto">
              <a:xfrm>
                <a:off x="4775"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4" name="Rectangle 1118"/>
              <p:cNvSpPr>
                <a:spLocks noChangeArrowheads="1"/>
              </p:cNvSpPr>
              <p:nvPr/>
            </p:nvSpPr>
            <p:spPr bwMode="auto">
              <a:xfrm>
                <a:off x="48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5" name="Freeform 1119"/>
              <p:cNvSpPr>
                <a:spLocks/>
              </p:cNvSpPr>
              <p:nvPr/>
            </p:nvSpPr>
            <p:spPr bwMode="auto">
              <a:xfrm>
                <a:off x="4832"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6" name="Freeform 1120"/>
              <p:cNvSpPr>
                <a:spLocks/>
              </p:cNvSpPr>
              <p:nvPr/>
            </p:nvSpPr>
            <p:spPr bwMode="auto">
              <a:xfrm>
                <a:off x="4863"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7" name="Freeform 1121"/>
              <p:cNvSpPr>
                <a:spLocks/>
              </p:cNvSpPr>
              <p:nvPr/>
            </p:nvSpPr>
            <p:spPr bwMode="auto">
              <a:xfrm>
                <a:off x="4832"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8" name="Freeform 1122"/>
              <p:cNvSpPr>
                <a:spLocks/>
              </p:cNvSpPr>
              <p:nvPr/>
            </p:nvSpPr>
            <p:spPr bwMode="auto">
              <a:xfrm>
                <a:off x="4832"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9" name="Rectangle 1123"/>
              <p:cNvSpPr>
                <a:spLocks noChangeArrowheads="1"/>
              </p:cNvSpPr>
              <p:nvPr/>
            </p:nvSpPr>
            <p:spPr bwMode="auto">
              <a:xfrm>
                <a:off x="48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0" name="Freeform 1124"/>
              <p:cNvSpPr>
                <a:spLocks/>
              </p:cNvSpPr>
              <p:nvPr/>
            </p:nvSpPr>
            <p:spPr bwMode="auto">
              <a:xfrm>
                <a:off x="4890"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1" name="Freeform 1125"/>
              <p:cNvSpPr>
                <a:spLocks/>
              </p:cNvSpPr>
              <p:nvPr/>
            </p:nvSpPr>
            <p:spPr bwMode="auto">
              <a:xfrm>
                <a:off x="4920"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2" name="Freeform 1126"/>
              <p:cNvSpPr>
                <a:spLocks/>
              </p:cNvSpPr>
              <p:nvPr/>
            </p:nvSpPr>
            <p:spPr bwMode="auto">
              <a:xfrm>
                <a:off x="4890"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3" name="Freeform 1127"/>
              <p:cNvSpPr>
                <a:spLocks/>
              </p:cNvSpPr>
              <p:nvPr/>
            </p:nvSpPr>
            <p:spPr bwMode="auto">
              <a:xfrm>
                <a:off x="48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4" name="Rectangle 1128"/>
              <p:cNvSpPr>
                <a:spLocks noChangeArrowheads="1"/>
              </p:cNvSpPr>
              <p:nvPr/>
            </p:nvSpPr>
            <p:spPr bwMode="auto">
              <a:xfrm>
                <a:off x="49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5" name="Freeform 1129"/>
              <p:cNvSpPr>
                <a:spLocks/>
              </p:cNvSpPr>
              <p:nvPr/>
            </p:nvSpPr>
            <p:spPr bwMode="auto">
              <a:xfrm>
                <a:off x="4948"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6" name="Freeform 1130"/>
              <p:cNvSpPr>
                <a:spLocks/>
              </p:cNvSpPr>
              <p:nvPr/>
            </p:nvSpPr>
            <p:spPr bwMode="auto">
              <a:xfrm>
                <a:off x="4978"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7" name="Freeform 1131"/>
              <p:cNvSpPr>
                <a:spLocks/>
              </p:cNvSpPr>
              <p:nvPr/>
            </p:nvSpPr>
            <p:spPr bwMode="auto">
              <a:xfrm>
                <a:off x="4948"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8" name="Freeform 1132"/>
              <p:cNvSpPr>
                <a:spLocks/>
              </p:cNvSpPr>
              <p:nvPr/>
            </p:nvSpPr>
            <p:spPr bwMode="auto">
              <a:xfrm>
                <a:off x="494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9" name="Rectangle 1133"/>
              <p:cNvSpPr>
                <a:spLocks noChangeArrowheads="1"/>
              </p:cNvSpPr>
              <p:nvPr/>
            </p:nvSpPr>
            <p:spPr bwMode="auto">
              <a:xfrm>
                <a:off x="4131" y="2722"/>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0" name="Rectangle 1134"/>
              <p:cNvSpPr>
                <a:spLocks noChangeArrowheads="1"/>
              </p:cNvSpPr>
              <p:nvPr/>
            </p:nvSpPr>
            <p:spPr bwMode="auto">
              <a:xfrm>
                <a:off x="414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1" name="Freeform 1135"/>
              <p:cNvSpPr>
                <a:spLocks/>
              </p:cNvSpPr>
              <p:nvPr/>
            </p:nvSpPr>
            <p:spPr bwMode="auto">
              <a:xfrm>
                <a:off x="414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2" name="Freeform 1136"/>
              <p:cNvSpPr>
                <a:spLocks/>
              </p:cNvSpPr>
              <p:nvPr/>
            </p:nvSpPr>
            <p:spPr bwMode="auto">
              <a:xfrm>
                <a:off x="4171"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3" name="Freeform 1137"/>
              <p:cNvSpPr>
                <a:spLocks/>
              </p:cNvSpPr>
              <p:nvPr/>
            </p:nvSpPr>
            <p:spPr bwMode="auto">
              <a:xfrm>
                <a:off x="414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4" name="Freeform 1138"/>
              <p:cNvSpPr>
                <a:spLocks/>
              </p:cNvSpPr>
              <p:nvPr/>
            </p:nvSpPr>
            <p:spPr bwMode="auto">
              <a:xfrm>
                <a:off x="4140"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5" name="Rectangle 1139"/>
              <p:cNvSpPr>
                <a:spLocks noChangeArrowheads="1"/>
              </p:cNvSpPr>
              <p:nvPr/>
            </p:nvSpPr>
            <p:spPr bwMode="auto">
              <a:xfrm>
                <a:off x="420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6" name="Freeform 1140"/>
              <p:cNvSpPr>
                <a:spLocks/>
              </p:cNvSpPr>
              <p:nvPr/>
            </p:nvSpPr>
            <p:spPr bwMode="auto">
              <a:xfrm>
                <a:off x="4198"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7" name="Freeform 1141"/>
              <p:cNvSpPr>
                <a:spLocks/>
              </p:cNvSpPr>
              <p:nvPr/>
            </p:nvSpPr>
            <p:spPr bwMode="auto">
              <a:xfrm>
                <a:off x="4228"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8" name="Freeform 1142"/>
              <p:cNvSpPr>
                <a:spLocks/>
              </p:cNvSpPr>
              <p:nvPr/>
            </p:nvSpPr>
            <p:spPr bwMode="auto">
              <a:xfrm>
                <a:off x="4198"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9" name="Freeform 1143"/>
              <p:cNvSpPr>
                <a:spLocks/>
              </p:cNvSpPr>
              <p:nvPr/>
            </p:nvSpPr>
            <p:spPr bwMode="auto">
              <a:xfrm>
                <a:off x="419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0" name="Rectangle 1144"/>
              <p:cNvSpPr>
                <a:spLocks noChangeArrowheads="1"/>
              </p:cNvSpPr>
              <p:nvPr/>
            </p:nvSpPr>
            <p:spPr bwMode="auto">
              <a:xfrm>
                <a:off x="4264"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1" name="Freeform 1145"/>
              <p:cNvSpPr>
                <a:spLocks/>
              </p:cNvSpPr>
              <p:nvPr/>
            </p:nvSpPr>
            <p:spPr bwMode="auto">
              <a:xfrm>
                <a:off x="4256"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 name="Freeform 1146"/>
              <p:cNvSpPr>
                <a:spLocks/>
              </p:cNvSpPr>
              <p:nvPr/>
            </p:nvSpPr>
            <p:spPr bwMode="auto">
              <a:xfrm>
                <a:off x="4286"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3" name="Freeform 1147"/>
              <p:cNvSpPr>
                <a:spLocks/>
              </p:cNvSpPr>
              <p:nvPr/>
            </p:nvSpPr>
            <p:spPr bwMode="auto">
              <a:xfrm>
                <a:off x="4256"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4" name="Freeform 1148"/>
              <p:cNvSpPr>
                <a:spLocks/>
              </p:cNvSpPr>
              <p:nvPr/>
            </p:nvSpPr>
            <p:spPr bwMode="auto">
              <a:xfrm>
                <a:off x="4256"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5" name="Rectangle 1149"/>
              <p:cNvSpPr>
                <a:spLocks noChangeArrowheads="1"/>
              </p:cNvSpPr>
              <p:nvPr/>
            </p:nvSpPr>
            <p:spPr bwMode="auto">
              <a:xfrm>
                <a:off x="432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6" name="Freeform 1150"/>
              <p:cNvSpPr>
                <a:spLocks/>
              </p:cNvSpPr>
              <p:nvPr/>
            </p:nvSpPr>
            <p:spPr bwMode="auto">
              <a:xfrm>
                <a:off x="4313"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7" name="Freeform 1151"/>
              <p:cNvSpPr>
                <a:spLocks/>
              </p:cNvSpPr>
              <p:nvPr/>
            </p:nvSpPr>
            <p:spPr bwMode="auto">
              <a:xfrm>
                <a:off x="4344"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8" name="Freeform 1152"/>
              <p:cNvSpPr>
                <a:spLocks/>
              </p:cNvSpPr>
              <p:nvPr/>
            </p:nvSpPr>
            <p:spPr bwMode="auto">
              <a:xfrm>
                <a:off x="4313"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9" name="Freeform 1153"/>
              <p:cNvSpPr>
                <a:spLocks/>
              </p:cNvSpPr>
              <p:nvPr/>
            </p:nvSpPr>
            <p:spPr bwMode="auto">
              <a:xfrm>
                <a:off x="4313"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0" name="Rectangle 1154"/>
              <p:cNvSpPr>
                <a:spLocks noChangeArrowheads="1"/>
              </p:cNvSpPr>
              <p:nvPr/>
            </p:nvSpPr>
            <p:spPr bwMode="auto">
              <a:xfrm>
                <a:off x="437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1" name="Freeform 1155"/>
              <p:cNvSpPr>
                <a:spLocks/>
              </p:cNvSpPr>
              <p:nvPr/>
            </p:nvSpPr>
            <p:spPr bwMode="auto">
              <a:xfrm>
                <a:off x="4371"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2" name="Freeform 1156"/>
              <p:cNvSpPr>
                <a:spLocks/>
              </p:cNvSpPr>
              <p:nvPr/>
            </p:nvSpPr>
            <p:spPr bwMode="auto">
              <a:xfrm>
                <a:off x="4401"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3" name="Freeform 1157"/>
              <p:cNvSpPr>
                <a:spLocks/>
              </p:cNvSpPr>
              <p:nvPr/>
            </p:nvSpPr>
            <p:spPr bwMode="auto">
              <a:xfrm>
                <a:off x="4371"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4" name="Freeform 1158"/>
              <p:cNvSpPr>
                <a:spLocks/>
              </p:cNvSpPr>
              <p:nvPr/>
            </p:nvSpPr>
            <p:spPr bwMode="auto">
              <a:xfrm>
                <a:off x="4371"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5" name="Rectangle 1159"/>
              <p:cNvSpPr>
                <a:spLocks noChangeArrowheads="1"/>
              </p:cNvSpPr>
              <p:nvPr/>
            </p:nvSpPr>
            <p:spPr bwMode="auto">
              <a:xfrm>
                <a:off x="4437"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6" name="Freeform 1160"/>
              <p:cNvSpPr>
                <a:spLocks/>
              </p:cNvSpPr>
              <p:nvPr/>
            </p:nvSpPr>
            <p:spPr bwMode="auto">
              <a:xfrm>
                <a:off x="4429"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 name="Freeform 1161"/>
              <p:cNvSpPr>
                <a:spLocks/>
              </p:cNvSpPr>
              <p:nvPr/>
            </p:nvSpPr>
            <p:spPr bwMode="auto">
              <a:xfrm>
                <a:off x="4459"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8" name="Freeform 1162"/>
              <p:cNvSpPr>
                <a:spLocks/>
              </p:cNvSpPr>
              <p:nvPr/>
            </p:nvSpPr>
            <p:spPr bwMode="auto">
              <a:xfrm>
                <a:off x="4429"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9" name="Freeform 1163"/>
              <p:cNvSpPr>
                <a:spLocks/>
              </p:cNvSpPr>
              <p:nvPr/>
            </p:nvSpPr>
            <p:spPr bwMode="auto">
              <a:xfrm>
                <a:off x="4429"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0" name="Rectangle 1164"/>
              <p:cNvSpPr>
                <a:spLocks noChangeArrowheads="1"/>
              </p:cNvSpPr>
              <p:nvPr/>
            </p:nvSpPr>
            <p:spPr bwMode="auto">
              <a:xfrm>
                <a:off x="449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1" name="Freeform 1165"/>
              <p:cNvSpPr>
                <a:spLocks/>
              </p:cNvSpPr>
              <p:nvPr/>
            </p:nvSpPr>
            <p:spPr bwMode="auto">
              <a:xfrm>
                <a:off x="4486"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2" name="Freeform 1166"/>
              <p:cNvSpPr>
                <a:spLocks/>
              </p:cNvSpPr>
              <p:nvPr/>
            </p:nvSpPr>
            <p:spPr bwMode="auto">
              <a:xfrm>
                <a:off x="4517"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3" name="Freeform 1167"/>
              <p:cNvSpPr>
                <a:spLocks/>
              </p:cNvSpPr>
              <p:nvPr/>
            </p:nvSpPr>
            <p:spPr bwMode="auto">
              <a:xfrm>
                <a:off x="4486"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4" name="Freeform 1168"/>
              <p:cNvSpPr>
                <a:spLocks/>
              </p:cNvSpPr>
              <p:nvPr/>
            </p:nvSpPr>
            <p:spPr bwMode="auto">
              <a:xfrm>
                <a:off x="4486"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5" name="Rectangle 1169"/>
              <p:cNvSpPr>
                <a:spLocks noChangeArrowheads="1"/>
              </p:cNvSpPr>
              <p:nvPr/>
            </p:nvSpPr>
            <p:spPr bwMode="auto">
              <a:xfrm>
                <a:off x="455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6" name="Freeform 1170"/>
              <p:cNvSpPr>
                <a:spLocks/>
              </p:cNvSpPr>
              <p:nvPr/>
            </p:nvSpPr>
            <p:spPr bwMode="auto">
              <a:xfrm>
                <a:off x="4544"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7" name="Freeform 1171"/>
              <p:cNvSpPr>
                <a:spLocks/>
              </p:cNvSpPr>
              <p:nvPr/>
            </p:nvSpPr>
            <p:spPr bwMode="auto">
              <a:xfrm>
                <a:off x="4574"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8" name="Freeform 1172"/>
              <p:cNvSpPr>
                <a:spLocks/>
              </p:cNvSpPr>
              <p:nvPr/>
            </p:nvSpPr>
            <p:spPr bwMode="auto">
              <a:xfrm>
                <a:off x="4544"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9" name="Freeform 1173"/>
              <p:cNvSpPr>
                <a:spLocks/>
              </p:cNvSpPr>
              <p:nvPr/>
            </p:nvSpPr>
            <p:spPr bwMode="auto">
              <a:xfrm>
                <a:off x="4544"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0" name="Rectangle 1174"/>
              <p:cNvSpPr>
                <a:spLocks noChangeArrowheads="1"/>
              </p:cNvSpPr>
              <p:nvPr/>
            </p:nvSpPr>
            <p:spPr bwMode="auto">
              <a:xfrm>
                <a:off x="3923" y="1626"/>
                <a:ext cx="577"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1" name="Rectangle 1175"/>
              <p:cNvSpPr>
                <a:spLocks noChangeArrowheads="1"/>
              </p:cNvSpPr>
              <p:nvPr/>
            </p:nvSpPr>
            <p:spPr bwMode="auto">
              <a:xfrm>
                <a:off x="39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2" name="Freeform 1176"/>
              <p:cNvSpPr>
                <a:spLocks/>
              </p:cNvSpPr>
              <p:nvPr/>
            </p:nvSpPr>
            <p:spPr bwMode="auto">
              <a:xfrm>
                <a:off x="3932"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3" name="Freeform 1177"/>
              <p:cNvSpPr>
                <a:spLocks/>
              </p:cNvSpPr>
              <p:nvPr/>
            </p:nvSpPr>
            <p:spPr bwMode="auto">
              <a:xfrm>
                <a:off x="3963"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4" name="Freeform 1178"/>
              <p:cNvSpPr>
                <a:spLocks/>
              </p:cNvSpPr>
              <p:nvPr/>
            </p:nvSpPr>
            <p:spPr bwMode="auto">
              <a:xfrm>
                <a:off x="3932"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5" name="Freeform 1179"/>
              <p:cNvSpPr>
                <a:spLocks/>
              </p:cNvSpPr>
              <p:nvPr/>
            </p:nvSpPr>
            <p:spPr bwMode="auto">
              <a:xfrm>
                <a:off x="393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6" name="Rectangle 1180"/>
              <p:cNvSpPr>
                <a:spLocks noChangeArrowheads="1"/>
              </p:cNvSpPr>
              <p:nvPr/>
            </p:nvSpPr>
            <p:spPr bwMode="auto">
              <a:xfrm>
                <a:off x="39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7" name="Freeform 1181"/>
              <p:cNvSpPr>
                <a:spLocks/>
              </p:cNvSpPr>
              <p:nvPr/>
            </p:nvSpPr>
            <p:spPr bwMode="auto">
              <a:xfrm>
                <a:off x="399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8" name="Freeform 1182"/>
              <p:cNvSpPr>
                <a:spLocks/>
              </p:cNvSpPr>
              <p:nvPr/>
            </p:nvSpPr>
            <p:spPr bwMode="auto">
              <a:xfrm>
                <a:off x="4020"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9" name="Freeform 1183"/>
              <p:cNvSpPr>
                <a:spLocks/>
              </p:cNvSpPr>
              <p:nvPr/>
            </p:nvSpPr>
            <p:spPr bwMode="auto">
              <a:xfrm>
                <a:off x="399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0" name="Freeform 1184"/>
              <p:cNvSpPr>
                <a:spLocks/>
              </p:cNvSpPr>
              <p:nvPr/>
            </p:nvSpPr>
            <p:spPr bwMode="auto">
              <a:xfrm>
                <a:off x="39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1" name="Rectangle 1185"/>
              <p:cNvSpPr>
                <a:spLocks noChangeArrowheads="1"/>
              </p:cNvSpPr>
              <p:nvPr/>
            </p:nvSpPr>
            <p:spPr bwMode="auto">
              <a:xfrm>
                <a:off x="40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2" name="Freeform 1186"/>
              <p:cNvSpPr>
                <a:spLocks/>
              </p:cNvSpPr>
              <p:nvPr/>
            </p:nvSpPr>
            <p:spPr bwMode="auto">
              <a:xfrm>
                <a:off x="4047"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3" name="Freeform 1187"/>
              <p:cNvSpPr>
                <a:spLocks/>
              </p:cNvSpPr>
              <p:nvPr/>
            </p:nvSpPr>
            <p:spPr bwMode="auto">
              <a:xfrm>
                <a:off x="4078"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4" name="Freeform 1188"/>
              <p:cNvSpPr>
                <a:spLocks/>
              </p:cNvSpPr>
              <p:nvPr/>
            </p:nvSpPr>
            <p:spPr bwMode="auto">
              <a:xfrm>
                <a:off x="4047"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5" name="Freeform 1189"/>
              <p:cNvSpPr>
                <a:spLocks/>
              </p:cNvSpPr>
              <p:nvPr/>
            </p:nvSpPr>
            <p:spPr bwMode="auto">
              <a:xfrm>
                <a:off x="4047"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6" name="Rectangle 1190"/>
              <p:cNvSpPr>
                <a:spLocks noChangeArrowheads="1"/>
              </p:cNvSpPr>
              <p:nvPr/>
            </p:nvSpPr>
            <p:spPr bwMode="auto">
              <a:xfrm>
                <a:off x="411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7" name="Freeform 1191"/>
              <p:cNvSpPr>
                <a:spLocks/>
              </p:cNvSpPr>
              <p:nvPr/>
            </p:nvSpPr>
            <p:spPr bwMode="auto">
              <a:xfrm>
                <a:off x="4105"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5" name="Group 1393"/>
            <p:cNvGrpSpPr>
              <a:grpSpLocks/>
            </p:cNvGrpSpPr>
            <p:nvPr/>
          </p:nvGrpSpPr>
          <p:grpSpPr bwMode="auto">
            <a:xfrm>
              <a:off x="2603" y="1387"/>
              <a:ext cx="2453" cy="1615"/>
              <a:chOff x="2603" y="1387"/>
              <a:chExt cx="2453" cy="1615"/>
            </a:xfrm>
          </p:grpSpPr>
          <p:sp>
            <p:nvSpPr>
              <p:cNvPr id="1578" name="Freeform 1193"/>
              <p:cNvSpPr>
                <a:spLocks/>
              </p:cNvSpPr>
              <p:nvPr/>
            </p:nvSpPr>
            <p:spPr bwMode="auto">
              <a:xfrm>
                <a:off x="4136"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9" name="Freeform 1194"/>
              <p:cNvSpPr>
                <a:spLocks/>
              </p:cNvSpPr>
              <p:nvPr/>
            </p:nvSpPr>
            <p:spPr bwMode="auto">
              <a:xfrm>
                <a:off x="4105"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0" name="Freeform 1195"/>
              <p:cNvSpPr>
                <a:spLocks/>
              </p:cNvSpPr>
              <p:nvPr/>
            </p:nvSpPr>
            <p:spPr bwMode="auto">
              <a:xfrm>
                <a:off x="4105"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1" name="Rectangle 1196"/>
              <p:cNvSpPr>
                <a:spLocks noChangeArrowheads="1"/>
              </p:cNvSpPr>
              <p:nvPr/>
            </p:nvSpPr>
            <p:spPr bwMode="auto">
              <a:xfrm>
                <a:off x="417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2" name="Freeform 1197"/>
              <p:cNvSpPr>
                <a:spLocks/>
              </p:cNvSpPr>
              <p:nvPr/>
            </p:nvSpPr>
            <p:spPr bwMode="auto">
              <a:xfrm>
                <a:off x="416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3" name="Freeform 1198"/>
              <p:cNvSpPr>
                <a:spLocks/>
              </p:cNvSpPr>
              <p:nvPr/>
            </p:nvSpPr>
            <p:spPr bwMode="auto">
              <a:xfrm>
                <a:off x="4193"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4" name="Freeform 1199"/>
              <p:cNvSpPr>
                <a:spLocks/>
              </p:cNvSpPr>
              <p:nvPr/>
            </p:nvSpPr>
            <p:spPr bwMode="auto">
              <a:xfrm>
                <a:off x="416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5" name="Freeform 1200"/>
              <p:cNvSpPr>
                <a:spLocks/>
              </p:cNvSpPr>
              <p:nvPr/>
            </p:nvSpPr>
            <p:spPr bwMode="auto">
              <a:xfrm>
                <a:off x="4163" y="1635"/>
                <a:ext cx="8"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6" name="Rectangle 1201"/>
              <p:cNvSpPr>
                <a:spLocks noChangeArrowheads="1"/>
              </p:cNvSpPr>
              <p:nvPr/>
            </p:nvSpPr>
            <p:spPr bwMode="auto">
              <a:xfrm>
                <a:off x="4229"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7" name="Freeform 1202"/>
              <p:cNvSpPr>
                <a:spLocks/>
              </p:cNvSpPr>
              <p:nvPr/>
            </p:nvSpPr>
            <p:spPr bwMode="auto">
              <a:xfrm>
                <a:off x="422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8" name="Freeform 1203"/>
              <p:cNvSpPr>
                <a:spLocks/>
              </p:cNvSpPr>
              <p:nvPr/>
            </p:nvSpPr>
            <p:spPr bwMode="auto">
              <a:xfrm>
                <a:off x="4251"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9" name="Freeform 1204"/>
              <p:cNvSpPr>
                <a:spLocks/>
              </p:cNvSpPr>
              <p:nvPr/>
            </p:nvSpPr>
            <p:spPr bwMode="auto">
              <a:xfrm>
                <a:off x="422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0" name="Freeform 1205"/>
              <p:cNvSpPr>
                <a:spLocks/>
              </p:cNvSpPr>
              <p:nvPr/>
            </p:nvSpPr>
            <p:spPr bwMode="auto">
              <a:xfrm>
                <a:off x="4220"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1" name="Rectangle 1206"/>
              <p:cNvSpPr>
                <a:spLocks noChangeArrowheads="1"/>
              </p:cNvSpPr>
              <p:nvPr/>
            </p:nvSpPr>
            <p:spPr bwMode="auto">
              <a:xfrm>
                <a:off x="4287"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2" name="Freeform 1207"/>
              <p:cNvSpPr>
                <a:spLocks/>
              </p:cNvSpPr>
              <p:nvPr/>
            </p:nvSpPr>
            <p:spPr bwMode="auto">
              <a:xfrm>
                <a:off x="4278"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3" name="Freeform 1208"/>
              <p:cNvSpPr>
                <a:spLocks/>
              </p:cNvSpPr>
              <p:nvPr/>
            </p:nvSpPr>
            <p:spPr bwMode="auto">
              <a:xfrm>
                <a:off x="4309"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4" name="Freeform 1209"/>
              <p:cNvSpPr>
                <a:spLocks/>
              </p:cNvSpPr>
              <p:nvPr/>
            </p:nvSpPr>
            <p:spPr bwMode="auto">
              <a:xfrm>
                <a:off x="4278"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5" name="Freeform 1210"/>
              <p:cNvSpPr>
                <a:spLocks/>
              </p:cNvSpPr>
              <p:nvPr/>
            </p:nvSpPr>
            <p:spPr bwMode="auto">
              <a:xfrm>
                <a:off x="427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6" name="Rectangle 1211"/>
              <p:cNvSpPr>
                <a:spLocks noChangeArrowheads="1"/>
              </p:cNvSpPr>
              <p:nvPr/>
            </p:nvSpPr>
            <p:spPr bwMode="auto">
              <a:xfrm>
                <a:off x="434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7" name="Freeform 1212"/>
              <p:cNvSpPr>
                <a:spLocks/>
              </p:cNvSpPr>
              <p:nvPr/>
            </p:nvSpPr>
            <p:spPr bwMode="auto">
              <a:xfrm>
                <a:off x="4336"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8" name="Freeform 1213"/>
              <p:cNvSpPr>
                <a:spLocks/>
              </p:cNvSpPr>
              <p:nvPr/>
            </p:nvSpPr>
            <p:spPr bwMode="auto">
              <a:xfrm>
                <a:off x="4366"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9" name="Freeform 1214"/>
              <p:cNvSpPr>
                <a:spLocks/>
              </p:cNvSpPr>
              <p:nvPr/>
            </p:nvSpPr>
            <p:spPr bwMode="auto">
              <a:xfrm>
                <a:off x="4336"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0" name="Freeform 1215"/>
              <p:cNvSpPr>
                <a:spLocks/>
              </p:cNvSpPr>
              <p:nvPr/>
            </p:nvSpPr>
            <p:spPr bwMode="auto">
              <a:xfrm>
                <a:off x="4336"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1" name="Rectangle 1216"/>
              <p:cNvSpPr>
                <a:spLocks noChangeArrowheads="1"/>
              </p:cNvSpPr>
              <p:nvPr/>
            </p:nvSpPr>
            <p:spPr bwMode="auto">
              <a:xfrm>
                <a:off x="440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2" name="Freeform 1217"/>
              <p:cNvSpPr>
                <a:spLocks/>
              </p:cNvSpPr>
              <p:nvPr/>
            </p:nvSpPr>
            <p:spPr bwMode="auto">
              <a:xfrm>
                <a:off x="439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3" name="Freeform 1218"/>
              <p:cNvSpPr>
                <a:spLocks/>
              </p:cNvSpPr>
              <p:nvPr/>
            </p:nvSpPr>
            <p:spPr bwMode="auto">
              <a:xfrm>
                <a:off x="4424"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4" name="Freeform 1219"/>
              <p:cNvSpPr>
                <a:spLocks/>
              </p:cNvSpPr>
              <p:nvPr/>
            </p:nvSpPr>
            <p:spPr bwMode="auto">
              <a:xfrm>
                <a:off x="439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5" name="Freeform 1220"/>
              <p:cNvSpPr>
                <a:spLocks/>
              </p:cNvSpPr>
              <p:nvPr/>
            </p:nvSpPr>
            <p:spPr bwMode="auto">
              <a:xfrm>
                <a:off x="4393"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6" name="Rectangle 1221"/>
              <p:cNvSpPr>
                <a:spLocks noChangeArrowheads="1"/>
              </p:cNvSpPr>
              <p:nvPr/>
            </p:nvSpPr>
            <p:spPr bwMode="auto">
              <a:xfrm>
                <a:off x="446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7" name="Freeform 1222"/>
              <p:cNvSpPr>
                <a:spLocks/>
              </p:cNvSpPr>
              <p:nvPr/>
            </p:nvSpPr>
            <p:spPr bwMode="auto">
              <a:xfrm>
                <a:off x="4451"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8" name="Freeform 1223"/>
              <p:cNvSpPr>
                <a:spLocks/>
              </p:cNvSpPr>
              <p:nvPr/>
            </p:nvSpPr>
            <p:spPr bwMode="auto">
              <a:xfrm>
                <a:off x="4482"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9" name="Freeform 1224"/>
              <p:cNvSpPr>
                <a:spLocks/>
              </p:cNvSpPr>
              <p:nvPr/>
            </p:nvSpPr>
            <p:spPr bwMode="auto">
              <a:xfrm>
                <a:off x="4451"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0" name="Freeform 1225"/>
              <p:cNvSpPr>
                <a:spLocks/>
              </p:cNvSpPr>
              <p:nvPr/>
            </p:nvSpPr>
            <p:spPr bwMode="auto">
              <a:xfrm>
                <a:off x="4451"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1" name="Rectangle 1226"/>
              <p:cNvSpPr>
                <a:spLocks noChangeArrowheads="1"/>
              </p:cNvSpPr>
              <p:nvPr/>
            </p:nvSpPr>
            <p:spPr bwMode="auto">
              <a:xfrm>
                <a:off x="2639" y="2186"/>
                <a:ext cx="286" cy="19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2" name="Rectangle 1227"/>
              <p:cNvSpPr>
                <a:spLocks noChangeArrowheads="1"/>
              </p:cNvSpPr>
              <p:nvPr/>
            </p:nvSpPr>
            <p:spPr bwMode="auto">
              <a:xfrm>
                <a:off x="2644" y="2191"/>
                <a:ext cx="278" cy="13"/>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3" name="Rectangle 1228"/>
              <p:cNvSpPr>
                <a:spLocks noChangeArrowheads="1"/>
              </p:cNvSpPr>
              <p:nvPr/>
            </p:nvSpPr>
            <p:spPr bwMode="auto">
              <a:xfrm>
                <a:off x="2644" y="2204"/>
                <a:ext cx="278" cy="4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4" name="Rectangle 1229"/>
              <p:cNvSpPr>
                <a:spLocks noChangeArrowheads="1"/>
              </p:cNvSpPr>
              <p:nvPr/>
            </p:nvSpPr>
            <p:spPr bwMode="auto">
              <a:xfrm>
                <a:off x="2635" y="2359"/>
                <a:ext cx="287" cy="1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5" name="Rectangle 1230"/>
              <p:cNvSpPr>
                <a:spLocks noChangeArrowheads="1"/>
              </p:cNvSpPr>
              <p:nvPr/>
            </p:nvSpPr>
            <p:spPr bwMode="auto">
              <a:xfrm>
                <a:off x="2635" y="2313"/>
                <a:ext cx="287" cy="47"/>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6" name="Freeform 1231"/>
              <p:cNvSpPr>
                <a:spLocks/>
              </p:cNvSpPr>
              <p:nvPr/>
            </p:nvSpPr>
            <p:spPr bwMode="auto">
              <a:xfrm>
                <a:off x="2659" y="2221"/>
                <a:ext cx="167" cy="121"/>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7" name="Rectangle 1232"/>
              <p:cNvSpPr>
                <a:spLocks noChangeArrowheads="1"/>
              </p:cNvSpPr>
              <p:nvPr/>
            </p:nvSpPr>
            <p:spPr bwMode="auto">
              <a:xfrm>
                <a:off x="2603" y="2179"/>
                <a:ext cx="62" cy="20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8" name="Rectangle 1233"/>
              <p:cNvSpPr>
                <a:spLocks noChangeArrowheads="1"/>
              </p:cNvSpPr>
              <p:nvPr/>
            </p:nvSpPr>
            <p:spPr bwMode="auto">
              <a:xfrm>
                <a:off x="2925" y="2258"/>
                <a:ext cx="14" cy="46"/>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9" name="Rectangle 1234"/>
              <p:cNvSpPr>
                <a:spLocks noChangeArrowheads="1"/>
              </p:cNvSpPr>
              <p:nvPr/>
            </p:nvSpPr>
            <p:spPr bwMode="auto">
              <a:xfrm>
                <a:off x="2925" y="2236"/>
                <a:ext cx="8" cy="90"/>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0" name="Rectangle 1235"/>
              <p:cNvSpPr>
                <a:spLocks noChangeArrowheads="1"/>
              </p:cNvSpPr>
              <p:nvPr/>
            </p:nvSpPr>
            <p:spPr bwMode="auto">
              <a:xfrm>
                <a:off x="2609" y="2182"/>
                <a:ext cx="50" cy="9"/>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1" name="Rectangle 1236"/>
              <p:cNvSpPr>
                <a:spLocks noChangeArrowheads="1"/>
              </p:cNvSpPr>
              <p:nvPr/>
            </p:nvSpPr>
            <p:spPr bwMode="auto">
              <a:xfrm>
                <a:off x="2608" y="2372"/>
                <a:ext cx="51" cy="9"/>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2" name="Freeform 1237"/>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3" name="Freeform 1238"/>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4" name="Freeform 1239"/>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5" name="Freeform 1240"/>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6" name="Freeform 1241"/>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7" name="Freeform 1242"/>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8" name="Rectangle 1243"/>
              <p:cNvSpPr>
                <a:spLocks noChangeArrowheads="1"/>
              </p:cNvSpPr>
              <p:nvPr/>
            </p:nvSpPr>
            <p:spPr bwMode="auto">
              <a:xfrm>
                <a:off x="4961"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9" name="Rectangle 1244"/>
              <p:cNvSpPr>
                <a:spLocks noChangeArrowheads="1"/>
              </p:cNvSpPr>
              <p:nvPr/>
            </p:nvSpPr>
            <p:spPr bwMode="auto">
              <a:xfrm>
                <a:off x="5019"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0" name="Rectangle 1245"/>
              <p:cNvSpPr>
                <a:spLocks noChangeArrowheads="1"/>
              </p:cNvSpPr>
              <p:nvPr/>
            </p:nvSpPr>
            <p:spPr bwMode="auto">
              <a:xfrm>
                <a:off x="4961"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1" name="Rectangle 1246"/>
              <p:cNvSpPr>
                <a:spLocks noChangeArrowheads="1"/>
              </p:cNvSpPr>
              <p:nvPr/>
            </p:nvSpPr>
            <p:spPr bwMode="auto">
              <a:xfrm>
                <a:off x="5019"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2" name="Rectangle 1247"/>
              <p:cNvSpPr>
                <a:spLocks noChangeArrowheads="1"/>
              </p:cNvSpPr>
              <p:nvPr/>
            </p:nvSpPr>
            <p:spPr bwMode="auto">
              <a:xfrm>
                <a:off x="4961" y="2105"/>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3" name="Rectangle 1248"/>
              <p:cNvSpPr>
                <a:spLocks noChangeArrowheads="1"/>
              </p:cNvSpPr>
              <p:nvPr/>
            </p:nvSpPr>
            <p:spPr bwMode="auto">
              <a:xfrm>
                <a:off x="5019" y="2105"/>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4" name="Rectangle 1249"/>
              <p:cNvSpPr>
                <a:spLocks noChangeArrowheads="1"/>
              </p:cNvSpPr>
              <p:nvPr/>
            </p:nvSpPr>
            <p:spPr bwMode="auto">
              <a:xfrm>
                <a:off x="5023"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5" name="Freeform 1250"/>
              <p:cNvSpPr>
                <a:spLocks/>
              </p:cNvSpPr>
              <p:nvPr/>
            </p:nvSpPr>
            <p:spPr bwMode="auto">
              <a:xfrm>
                <a:off x="5019"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6" name="Freeform 1251"/>
              <p:cNvSpPr>
                <a:spLocks/>
              </p:cNvSpPr>
              <p:nvPr/>
            </p:nvSpPr>
            <p:spPr bwMode="auto">
              <a:xfrm>
                <a:off x="5033"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7" name="Freeform 1252"/>
              <p:cNvSpPr>
                <a:spLocks/>
              </p:cNvSpPr>
              <p:nvPr/>
            </p:nvSpPr>
            <p:spPr bwMode="auto">
              <a:xfrm>
                <a:off x="5019"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8" name="Freeform 1253"/>
              <p:cNvSpPr>
                <a:spLocks/>
              </p:cNvSpPr>
              <p:nvPr/>
            </p:nvSpPr>
            <p:spPr bwMode="auto">
              <a:xfrm>
                <a:off x="5019"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9" name="Rectangle 1254"/>
              <p:cNvSpPr>
                <a:spLocks noChangeArrowheads="1"/>
              </p:cNvSpPr>
              <p:nvPr/>
            </p:nvSpPr>
            <p:spPr bwMode="auto">
              <a:xfrm>
                <a:off x="4965"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0" name="Freeform 1255"/>
              <p:cNvSpPr>
                <a:spLocks/>
              </p:cNvSpPr>
              <p:nvPr/>
            </p:nvSpPr>
            <p:spPr bwMode="auto">
              <a:xfrm>
                <a:off x="4961"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1" name="Freeform 1256"/>
              <p:cNvSpPr>
                <a:spLocks/>
              </p:cNvSpPr>
              <p:nvPr/>
            </p:nvSpPr>
            <p:spPr bwMode="auto">
              <a:xfrm>
                <a:off x="4975"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2" name="Freeform 1257"/>
              <p:cNvSpPr>
                <a:spLocks/>
              </p:cNvSpPr>
              <p:nvPr/>
            </p:nvSpPr>
            <p:spPr bwMode="auto">
              <a:xfrm>
                <a:off x="4961"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3" name="Freeform 1258"/>
              <p:cNvSpPr>
                <a:spLocks/>
              </p:cNvSpPr>
              <p:nvPr/>
            </p:nvSpPr>
            <p:spPr bwMode="auto">
              <a:xfrm>
                <a:off x="4961"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4" name="Rectangle 1259"/>
              <p:cNvSpPr>
                <a:spLocks noChangeArrowheads="1"/>
              </p:cNvSpPr>
              <p:nvPr/>
            </p:nvSpPr>
            <p:spPr bwMode="auto">
              <a:xfrm>
                <a:off x="5023"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5" name="Freeform 1260"/>
              <p:cNvSpPr>
                <a:spLocks/>
              </p:cNvSpPr>
              <p:nvPr/>
            </p:nvSpPr>
            <p:spPr bwMode="auto">
              <a:xfrm>
                <a:off x="5019"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6" name="Freeform 1261"/>
              <p:cNvSpPr>
                <a:spLocks/>
              </p:cNvSpPr>
              <p:nvPr/>
            </p:nvSpPr>
            <p:spPr bwMode="auto">
              <a:xfrm>
                <a:off x="5033"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7" name="Freeform 1262"/>
              <p:cNvSpPr>
                <a:spLocks/>
              </p:cNvSpPr>
              <p:nvPr/>
            </p:nvSpPr>
            <p:spPr bwMode="auto">
              <a:xfrm>
                <a:off x="5019"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8" name="Freeform 1263"/>
              <p:cNvSpPr>
                <a:spLocks/>
              </p:cNvSpPr>
              <p:nvPr/>
            </p:nvSpPr>
            <p:spPr bwMode="auto">
              <a:xfrm>
                <a:off x="5019"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9" name="Rectangle 1264"/>
              <p:cNvSpPr>
                <a:spLocks noChangeArrowheads="1"/>
              </p:cNvSpPr>
              <p:nvPr/>
            </p:nvSpPr>
            <p:spPr bwMode="auto">
              <a:xfrm>
                <a:off x="4965"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0" name="Freeform 1265"/>
              <p:cNvSpPr>
                <a:spLocks/>
              </p:cNvSpPr>
              <p:nvPr/>
            </p:nvSpPr>
            <p:spPr bwMode="auto">
              <a:xfrm>
                <a:off x="4961"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1" name="Freeform 1266"/>
              <p:cNvSpPr>
                <a:spLocks/>
              </p:cNvSpPr>
              <p:nvPr/>
            </p:nvSpPr>
            <p:spPr bwMode="auto">
              <a:xfrm>
                <a:off x="4975"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2" name="Freeform 1267"/>
              <p:cNvSpPr>
                <a:spLocks/>
              </p:cNvSpPr>
              <p:nvPr/>
            </p:nvSpPr>
            <p:spPr bwMode="auto">
              <a:xfrm>
                <a:off x="4961"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3" name="Freeform 1268"/>
              <p:cNvSpPr>
                <a:spLocks/>
              </p:cNvSpPr>
              <p:nvPr/>
            </p:nvSpPr>
            <p:spPr bwMode="auto">
              <a:xfrm>
                <a:off x="4961"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4" name="Rectangle 1269"/>
              <p:cNvSpPr>
                <a:spLocks noChangeArrowheads="1"/>
              </p:cNvSpPr>
              <p:nvPr/>
            </p:nvSpPr>
            <p:spPr bwMode="auto">
              <a:xfrm>
                <a:off x="5023"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5" name="Freeform 1270"/>
              <p:cNvSpPr>
                <a:spLocks/>
              </p:cNvSpPr>
              <p:nvPr/>
            </p:nvSpPr>
            <p:spPr bwMode="auto">
              <a:xfrm>
                <a:off x="5019"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6" name="Freeform 1271"/>
              <p:cNvSpPr>
                <a:spLocks/>
              </p:cNvSpPr>
              <p:nvPr/>
            </p:nvSpPr>
            <p:spPr bwMode="auto">
              <a:xfrm>
                <a:off x="5033"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7" name="Freeform 1272"/>
              <p:cNvSpPr>
                <a:spLocks/>
              </p:cNvSpPr>
              <p:nvPr/>
            </p:nvSpPr>
            <p:spPr bwMode="auto">
              <a:xfrm>
                <a:off x="5019"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8" name="Freeform 1273"/>
              <p:cNvSpPr>
                <a:spLocks/>
              </p:cNvSpPr>
              <p:nvPr/>
            </p:nvSpPr>
            <p:spPr bwMode="auto">
              <a:xfrm>
                <a:off x="5019"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9" name="Rectangle 1274"/>
              <p:cNvSpPr>
                <a:spLocks noChangeArrowheads="1"/>
              </p:cNvSpPr>
              <p:nvPr/>
            </p:nvSpPr>
            <p:spPr bwMode="auto">
              <a:xfrm>
                <a:off x="4965"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0" name="Freeform 1275"/>
              <p:cNvSpPr>
                <a:spLocks/>
              </p:cNvSpPr>
              <p:nvPr/>
            </p:nvSpPr>
            <p:spPr bwMode="auto">
              <a:xfrm>
                <a:off x="4961"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1" name="Freeform 1276"/>
              <p:cNvSpPr>
                <a:spLocks/>
              </p:cNvSpPr>
              <p:nvPr/>
            </p:nvSpPr>
            <p:spPr bwMode="auto">
              <a:xfrm>
                <a:off x="4975"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2" name="Freeform 1277"/>
              <p:cNvSpPr>
                <a:spLocks/>
              </p:cNvSpPr>
              <p:nvPr/>
            </p:nvSpPr>
            <p:spPr bwMode="auto">
              <a:xfrm>
                <a:off x="4961"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3" name="Freeform 1278"/>
              <p:cNvSpPr>
                <a:spLocks/>
              </p:cNvSpPr>
              <p:nvPr/>
            </p:nvSpPr>
            <p:spPr bwMode="auto">
              <a:xfrm>
                <a:off x="4961"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4" name="Freeform 1279"/>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5" name="Freeform 1280"/>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6" name="Rectangle 1281"/>
              <p:cNvSpPr>
                <a:spLocks noChangeArrowheads="1"/>
              </p:cNvSpPr>
              <p:nvPr/>
            </p:nvSpPr>
            <p:spPr bwMode="auto">
              <a:xfrm>
                <a:off x="4391"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7" name="Rectangle 1282"/>
              <p:cNvSpPr>
                <a:spLocks noChangeArrowheads="1"/>
              </p:cNvSpPr>
              <p:nvPr/>
            </p:nvSpPr>
            <p:spPr bwMode="auto">
              <a:xfrm>
                <a:off x="4449"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8" name="Rectangle 1283"/>
              <p:cNvSpPr>
                <a:spLocks noChangeArrowheads="1"/>
              </p:cNvSpPr>
              <p:nvPr/>
            </p:nvSpPr>
            <p:spPr bwMode="auto">
              <a:xfrm>
                <a:off x="4453"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9" name="Freeform 1284"/>
              <p:cNvSpPr>
                <a:spLocks/>
              </p:cNvSpPr>
              <p:nvPr/>
            </p:nvSpPr>
            <p:spPr bwMode="auto">
              <a:xfrm>
                <a:off x="4449"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0" name="Freeform 1285"/>
              <p:cNvSpPr>
                <a:spLocks/>
              </p:cNvSpPr>
              <p:nvPr/>
            </p:nvSpPr>
            <p:spPr bwMode="auto">
              <a:xfrm>
                <a:off x="4463"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1" name="Freeform 1286"/>
              <p:cNvSpPr>
                <a:spLocks/>
              </p:cNvSpPr>
              <p:nvPr/>
            </p:nvSpPr>
            <p:spPr bwMode="auto">
              <a:xfrm>
                <a:off x="4449"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2" name="Freeform 1287"/>
              <p:cNvSpPr>
                <a:spLocks/>
              </p:cNvSpPr>
              <p:nvPr/>
            </p:nvSpPr>
            <p:spPr bwMode="auto">
              <a:xfrm>
                <a:off x="4449"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3" name="Rectangle 1288"/>
              <p:cNvSpPr>
                <a:spLocks noChangeArrowheads="1"/>
              </p:cNvSpPr>
              <p:nvPr/>
            </p:nvSpPr>
            <p:spPr bwMode="auto">
              <a:xfrm>
                <a:off x="4395"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4" name="Freeform 1289"/>
              <p:cNvSpPr>
                <a:spLocks/>
              </p:cNvSpPr>
              <p:nvPr/>
            </p:nvSpPr>
            <p:spPr bwMode="auto">
              <a:xfrm>
                <a:off x="4391"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5" name="Freeform 1290"/>
              <p:cNvSpPr>
                <a:spLocks/>
              </p:cNvSpPr>
              <p:nvPr/>
            </p:nvSpPr>
            <p:spPr bwMode="auto">
              <a:xfrm>
                <a:off x="4405"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6" name="Freeform 1291"/>
              <p:cNvSpPr>
                <a:spLocks/>
              </p:cNvSpPr>
              <p:nvPr/>
            </p:nvSpPr>
            <p:spPr bwMode="auto">
              <a:xfrm>
                <a:off x="4391"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7" name="Freeform 1292"/>
              <p:cNvSpPr>
                <a:spLocks/>
              </p:cNvSpPr>
              <p:nvPr/>
            </p:nvSpPr>
            <p:spPr bwMode="auto">
              <a:xfrm>
                <a:off x="4391"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8" name="Freeform 1293"/>
              <p:cNvSpPr>
                <a:spLocks/>
              </p:cNvSpPr>
              <p:nvPr/>
            </p:nvSpPr>
            <p:spPr bwMode="auto">
              <a:xfrm>
                <a:off x="4131" y="2832"/>
                <a:ext cx="171" cy="55"/>
              </a:xfrm>
              <a:custGeom>
                <a:avLst/>
                <a:gdLst>
                  <a:gd name="T0" fmla="*/ 703 w 756"/>
                  <a:gd name="T1" fmla="*/ 0 h 245"/>
                  <a:gd name="T2" fmla="*/ 564 w 756"/>
                  <a:gd name="T3" fmla="*/ 0 h 245"/>
                  <a:gd name="T4" fmla="*/ 449 w 756"/>
                  <a:gd name="T5" fmla="*/ 0 h 245"/>
                  <a:gd name="T6" fmla="*/ 446 w 756"/>
                  <a:gd name="T7" fmla="*/ 0 h 245"/>
                  <a:gd name="T8" fmla="*/ 310 w 756"/>
                  <a:gd name="T9" fmla="*/ 0 h 245"/>
                  <a:gd name="T10" fmla="*/ 307 w 756"/>
                  <a:gd name="T11" fmla="*/ 0 h 245"/>
                  <a:gd name="T12" fmla="*/ 192 w 756"/>
                  <a:gd name="T13" fmla="*/ 0 h 245"/>
                  <a:gd name="T14" fmla="*/ 53 w 756"/>
                  <a:gd name="T15" fmla="*/ 0 h 245"/>
                  <a:gd name="T16" fmla="*/ 0 w 756"/>
                  <a:gd name="T17" fmla="*/ 53 h 245"/>
                  <a:gd name="T18" fmla="*/ 0 w 756"/>
                  <a:gd name="T19" fmla="*/ 192 h 245"/>
                  <a:gd name="T20" fmla="*/ 53 w 756"/>
                  <a:gd name="T21" fmla="*/ 245 h 245"/>
                  <a:gd name="T22" fmla="*/ 192 w 756"/>
                  <a:gd name="T23" fmla="*/ 245 h 245"/>
                  <a:gd name="T24" fmla="*/ 307 w 756"/>
                  <a:gd name="T25" fmla="*/ 245 h 245"/>
                  <a:gd name="T26" fmla="*/ 310 w 756"/>
                  <a:gd name="T27" fmla="*/ 245 h 245"/>
                  <a:gd name="T28" fmla="*/ 446 w 756"/>
                  <a:gd name="T29" fmla="*/ 245 h 245"/>
                  <a:gd name="T30" fmla="*/ 449 w 756"/>
                  <a:gd name="T31" fmla="*/ 245 h 245"/>
                  <a:gd name="T32" fmla="*/ 564 w 756"/>
                  <a:gd name="T33" fmla="*/ 245 h 245"/>
                  <a:gd name="T34" fmla="*/ 703 w 756"/>
                  <a:gd name="T35" fmla="*/ 245 h 245"/>
                  <a:gd name="T36" fmla="*/ 756 w 756"/>
                  <a:gd name="T37" fmla="*/ 192 h 245"/>
                  <a:gd name="T38" fmla="*/ 756 w 756"/>
                  <a:gd name="T39" fmla="*/ 53 h 245"/>
                  <a:gd name="T40" fmla="*/ 703 w 756"/>
                  <a:gd name="T41"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6" h="245">
                    <a:moveTo>
                      <a:pt x="703" y="0"/>
                    </a:moveTo>
                    <a:lnTo>
                      <a:pt x="564" y="0"/>
                    </a:lnTo>
                    <a:lnTo>
                      <a:pt x="449" y="0"/>
                    </a:lnTo>
                    <a:lnTo>
                      <a:pt x="446" y="0"/>
                    </a:lnTo>
                    <a:lnTo>
                      <a:pt x="310" y="0"/>
                    </a:lnTo>
                    <a:lnTo>
                      <a:pt x="307" y="0"/>
                    </a:lnTo>
                    <a:lnTo>
                      <a:pt x="192" y="0"/>
                    </a:lnTo>
                    <a:lnTo>
                      <a:pt x="53" y="0"/>
                    </a:lnTo>
                    <a:lnTo>
                      <a:pt x="0" y="53"/>
                    </a:lnTo>
                    <a:lnTo>
                      <a:pt x="0" y="192"/>
                    </a:lnTo>
                    <a:lnTo>
                      <a:pt x="53" y="245"/>
                    </a:lnTo>
                    <a:lnTo>
                      <a:pt x="192" y="245"/>
                    </a:lnTo>
                    <a:lnTo>
                      <a:pt x="307" y="245"/>
                    </a:lnTo>
                    <a:lnTo>
                      <a:pt x="310" y="245"/>
                    </a:lnTo>
                    <a:lnTo>
                      <a:pt x="446" y="245"/>
                    </a:lnTo>
                    <a:lnTo>
                      <a:pt x="449" y="245"/>
                    </a:lnTo>
                    <a:lnTo>
                      <a:pt x="564" y="245"/>
                    </a:lnTo>
                    <a:lnTo>
                      <a:pt x="703" y="245"/>
                    </a:lnTo>
                    <a:lnTo>
                      <a:pt x="756" y="192"/>
                    </a:lnTo>
                    <a:lnTo>
                      <a:pt x="756" y="53"/>
                    </a:lnTo>
                    <a:lnTo>
                      <a:pt x="703"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9" name="Rectangle 1294"/>
              <p:cNvSpPr>
                <a:spLocks noChangeArrowheads="1"/>
              </p:cNvSpPr>
              <p:nvPr/>
            </p:nvSpPr>
            <p:spPr bwMode="auto">
              <a:xfrm>
                <a:off x="4150"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0" name="Rectangle 1295"/>
              <p:cNvSpPr>
                <a:spLocks noChangeArrowheads="1"/>
              </p:cNvSpPr>
              <p:nvPr/>
            </p:nvSpPr>
            <p:spPr bwMode="auto">
              <a:xfrm>
                <a:off x="4208"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1" name="Rectangle 1296"/>
              <p:cNvSpPr>
                <a:spLocks noChangeArrowheads="1"/>
              </p:cNvSpPr>
              <p:nvPr/>
            </p:nvSpPr>
            <p:spPr bwMode="auto">
              <a:xfrm>
                <a:off x="4212"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2" name="Freeform 1297"/>
              <p:cNvSpPr>
                <a:spLocks/>
              </p:cNvSpPr>
              <p:nvPr/>
            </p:nvSpPr>
            <p:spPr bwMode="auto">
              <a:xfrm>
                <a:off x="4208"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3" name="Freeform 1298"/>
              <p:cNvSpPr>
                <a:spLocks/>
              </p:cNvSpPr>
              <p:nvPr/>
            </p:nvSpPr>
            <p:spPr bwMode="auto">
              <a:xfrm>
                <a:off x="4222"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4" name="Freeform 1299"/>
              <p:cNvSpPr>
                <a:spLocks/>
              </p:cNvSpPr>
              <p:nvPr/>
            </p:nvSpPr>
            <p:spPr bwMode="auto">
              <a:xfrm>
                <a:off x="4208"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5" name="Freeform 1300"/>
              <p:cNvSpPr>
                <a:spLocks/>
              </p:cNvSpPr>
              <p:nvPr/>
            </p:nvSpPr>
            <p:spPr bwMode="auto">
              <a:xfrm>
                <a:off x="4208" y="2849"/>
                <a:ext cx="4"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6" name="Rectangle 1301"/>
              <p:cNvSpPr>
                <a:spLocks noChangeArrowheads="1"/>
              </p:cNvSpPr>
              <p:nvPr/>
            </p:nvSpPr>
            <p:spPr bwMode="auto">
              <a:xfrm>
                <a:off x="4155"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7" name="Freeform 1302"/>
              <p:cNvSpPr>
                <a:spLocks/>
              </p:cNvSpPr>
              <p:nvPr/>
            </p:nvSpPr>
            <p:spPr bwMode="auto">
              <a:xfrm>
                <a:off x="4150"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8" name="Freeform 1303"/>
              <p:cNvSpPr>
                <a:spLocks/>
              </p:cNvSpPr>
              <p:nvPr/>
            </p:nvSpPr>
            <p:spPr bwMode="auto">
              <a:xfrm>
                <a:off x="4164"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9" name="Freeform 1304"/>
              <p:cNvSpPr>
                <a:spLocks/>
              </p:cNvSpPr>
              <p:nvPr/>
            </p:nvSpPr>
            <p:spPr bwMode="auto">
              <a:xfrm>
                <a:off x="4150"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0" name="Freeform 1305"/>
              <p:cNvSpPr>
                <a:spLocks/>
              </p:cNvSpPr>
              <p:nvPr/>
            </p:nvSpPr>
            <p:spPr bwMode="auto">
              <a:xfrm>
                <a:off x="4150" y="2849"/>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1" name="Rectangle 1306"/>
              <p:cNvSpPr>
                <a:spLocks noChangeArrowheads="1"/>
              </p:cNvSpPr>
              <p:nvPr/>
            </p:nvSpPr>
            <p:spPr bwMode="auto">
              <a:xfrm>
                <a:off x="4265" y="2849"/>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2" name="Rectangle 1307"/>
              <p:cNvSpPr>
                <a:spLocks noChangeArrowheads="1"/>
              </p:cNvSpPr>
              <p:nvPr/>
            </p:nvSpPr>
            <p:spPr bwMode="auto">
              <a:xfrm>
                <a:off x="4270"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3" name="Freeform 1308"/>
              <p:cNvSpPr>
                <a:spLocks/>
              </p:cNvSpPr>
              <p:nvPr/>
            </p:nvSpPr>
            <p:spPr bwMode="auto">
              <a:xfrm>
                <a:off x="4265" y="284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4" name="Freeform 1309"/>
              <p:cNvSpPr>
                <a:spLocks/>
              </p:cNvSpPr>
              <p:nvPr/>
            </p:nvSpPr>
            <p:spPr bwMode="auto">
              <a:xfrm>
                <a:off x="4279" y="2849"/>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5" name="Freeform 1310"/>
              <p:cNvSpPr>
                <a:spLocks/>
              </p:cNvSpPr>
              <p:nvPr/>
            </p:nvSpPr>
            <p:spPr bwMode="auto">
              <a:xfrm>
                <a:off x="4265" y="2863"/>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6" name="Freeform 1311"/>
              <p:cNvSpPr>
                <a:spLocks/>
              </p:cNvSpPr>
              <p:nvPr/>
            </p:nvSpPr>
            <p:spPr bwMode="auto">
              <a:xfrm>
                <a:off x="4265" y="2849"/>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7" name="Freeform 1312"/>
              <p:cNvSpPr>
                <a:spLocks/>
              </p:cNvSpPr>
              <p:nvPr/>
            </p:nvSpPr>
            <p:spPr bwMode="auto">
              <a:xfrm>
                <a:off x="2906" y="1431"/>
                <a:ext cx="56" cy="172"/>
              </a:xfrm>
              <a:custGeom>
                <a:avLst/>
                <a:gdLst>
                  <a:gd name="T0" fmla="*/ 0 w 246"/>
                  <a:gd name="T1" fmla="*/ 54 h 756"/>
                  <a:gd name="T2" fmla="*/ 0 w 246"/>
                  <a:gd name="T3" fmla="*/ 192 h 756"/>
                  <a:gd name="T4" fmla="*/ 0 w 246"/>
                  <a:gd name="T5" fmla="*/ 307 h 756"/>
                  <a:gd name="T6" fmla="*/ 0 w 246"/>
                  <a:gd name="T7" fmla="*/ 310 h 756"/>
                  <a:gd name="T8" fmla="*/ 0 w 246"/>
                  <a:gd name="T9" fmla="*/ 446 h 756"/>
                  <a:gd name="T10" fmla="*/ 0 w 246"/>
                  <a:gd name="T11" fmla="*/ 449 h 756"/>
                  <a:gd name="T12" fmla="*/ 0 w 246"/>
                  <a:gd name="T13" fmla="*/ 564 h 756"/>
                  <a:gd name="T14" fmla="*/ 0 w 246"/>
                  <a:gd name="T15" fmla="*/ 703 h 756"/>
                  <a:gd name="T16" fmla="*/ 54 w 246"/>
                  <a:gd name="T17" fmla="*/ 756 h 756"/>
                  <a:gd name="T18" fmla="*/ 193 w 246"/>
                  <a:gd name="T19" fmla="*/ 756 h 756"/>
                  <a:gd name="T20" fmla="*/ 246 w 246"/>
                  <a:gd name="T21" fmla="*/ 703 h 756"/>
                  <a:gd name="T22" fmla="*/ 246 w 246"/>
                  <a:gd name="T23" fmla="*/ 564 h 756"/>
                  <a:gd name="T24" fmla="*/ 246 w 246"/>
                  <a:gd name="T25" fmla="*/ 449 h 756"/>
                  <a:gd name="T26" fmla="*/ 246 w 246"/>
                  <a:gd name="T27" fmla="*/ 446 h 756"/>
                  <a:gd name="T28" fmla="*/ 246 w 246"/>
                  <a:gd name="T29" fmla="*/ 310 h 756"/>
                  <a:gd name="T30" fmla="*/ 246 w 246"/>
                  <a:gd name="T31" fmla="*/ 307 h 756"/>
                  <a:gd name="T32" fmla="*/ 246 w 246"/>
                  <a:gd name="T33" fmla="*/ 192 h 756"/>
                  <a:gd name="T34" fmla="*/ 246 w 246"/>
                  <a:gd name="T35" fmla="*/ 54 h 756"/>
                  <a:gd name="T36" fmla="*/ 193 w 246"/>
                  <a:gd name="T37" fmla="*/ 0 h 756"/>
                  <a:gd name="T38" fmla="*/ 54 w 246"/>
                  <a:gd name="T39" fmla="*/ 0 h 756"/>
                  <a:gd name="T40" fmla="*/ 0 w 246"/>
                  <a:gd name="T41" fmla="*/ 54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756">
                    <a:moveTo>
                      <a:pt x="0" y="54"/>
                    </a:moveTo>
                    <a:lnTo>
                      <a:pt x="0" y="192"/>
                    </a:lnTo>
                    <a:lnTo>
                      <a:pt x="0" y="307"/>
                    </a:lnTo>
                    <a:lnTo>
                      <a:pt x="0" y="310"/>
                    </a:lnTo>
                    <a:lnTo>
                      <a:pt x="0" y="446"/>
                    </a:lnTo>
                    <a:lnTo>
                      <a:pt x="0" y="449"/>
                    </a:lnTo>
                    <a:lnTo>
                      <a:pt x="0" y="564"/>
                    </a:lnTo>
                    <a:lnTo>
                      <a:pt x="0" y="703"/>
                    </a:lnTo>
                    <a:lnTo>
                      <a:pt x="54" y="756"/>
                    </a:lnTo>
                    <a:lnTo>
                      <a:pt x="193" y="756"/>
                    </a:lnTo>
                    <a:lnTo>
                      <a:pt x="246" y="703"/>
                    </a:lnTo>
                    <a:lnTo>
                      <a:pt x="246" y="564"/>
                    </a:lnTo>
                    <a:lnTo>
                      <a:pt x="246" y="449"/>
                    </a:lnTo>
                    <a:lnTo>
                      <a:pt x="246" y="446"/>
                    </a:lnTo>
                    <a:lnTo>
                      <a:pt x="246" y="310"/>
                    </a:lnTo>
                    <a:lnTo>
                      <a:pt x="246" y="307"/>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8" name="Rectangle 1313"/>
              <p:cNvSpPr>
                <a:spLocks noChangeArrowheads="1"/>
              </p:cNvSpPr>
              <p:nvPr/>
            </p:nvSpPr>
            <p:spPr bwMode="auto">
              <a:xfrm>
                <a:off x="2924" y="156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9" name="Rectangle 1314"/>
              <p:cNvSpPr>
                <a:spLocks noChangeArrowheads="1"/>
              </p:cNvSpPr>
              <p:nvPr/>
            </p:nvSpPr>
            <p:spPr bwMode="auto">
              <a:xfrm>
                <a:off x="2924" y="1507"/>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0" name="Rectangle 1315"/>
              <p:cNvSpPr>
                <a:spLocks noChangeArrowheads="1"/>
              </p:cNvSpPr>
              <p:nvPr/>
            </p:nvSpPr>
            <p:spPr bwMode="auto">
              <a:xfrm>
                <a:off x="2928" y="151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1" name="Freeform 1316"/>
              <p:cNvSpPr>
                <a:spLocks/>
              </p:cNvSpPr>
              <p:nvPr/>
            </p:nvSpPr>
            <p:spPr bwMode="auto">
              <a:xfrm>
                <a:off x="2924" y="1507"/>
                <a:ext cx="4" cy="19"/>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2" name="Freeform 1317"/>
              <p:cNvSpPr>
                <a:spLocks/>
              </p:cNvSpPr>
              <p:nvPr/>
            </p:nvSpPr>
            <p:spPr bwMode="auto">
              <a:xfrm>
                <a:off x="2924" y="1507"/>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3" name="Freeform 1318"/>
              <p:cNvSpPr>
                <a:spLocks/>
              </p:cNvSpPr>
              <p:nvPr/>
            </p:nvSpPr>
            <p:spPr bwMode="auto">
              <a:xfrm>
                <a:off x="2938" y="1507"/>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4" name="Freeform 1319"/>
              <p:cNvSpPr>
                <a:spLocks/>
              </p:cNvSpPr>
              <p:nvPr/>
            </p:nvSpPr>
            <p:spPr bwMode="auto">
              <a:xfrm>
                <a:off x="2924" y="1521"/>
                <a:ext cx="18" cy="5"/>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5" name="Rectangle 1320"/>
              <p:cNvSpPr>
                <a:spLocks noChangeArrowheads="1"/>
              </p:cNvSpPr>
              <p:nvPr/>
            </p:nvSpPr>
            <p:spPr bwMode="auto">
              <a:xfrm>
                <a:off x="2928" y="157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6" name="Freeform 1321"/>
              <p:cNvSpPr>
                <a:spLocks/>
              </p:cNvSpPr>
              <p:nvPr/>
            </p:nvSpPr>
            <p:spPr bwMode="auto">
              <a:xfrm>
                <a:off x="2924" y="1565"/>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7" name="Freeform 1322"/>
              <p:cNvSpPr>
                <a:spLocks/>
              </p:cNvSpPr>
              <p:nvPr/>
            </p:nvSpPr>
            <p:spPr bwMode="auto">
              <a:xfrm>
                <a:off x="2924" y="1565"/>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8" name="Freeform 1323"/>
              <p:cNvSpPr>
                <a:spLocks/>
              </p:cNvSpPr>
              <p:nvPr/>
            </p:nvSpPr>
            <p:spPr bwMode="auto">
              <a:xfrm>
                <a:off x="2938" y="156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9" name="Freeform 1324"/>
              <p:cNvSpPr>
                <a:spLocks/>
              </p:cNvSpPr>
              <p:nvPr/>
            </p:nvSpPr>
            <p:spPr bwMode="auto">
              <a:xfrm>
                <a:off x="2924" y="1579"/>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0" name="Rectangle 1325"/>
              <p:cNvSpPr>
                <a:spLocks noChangeArrowheads="1"/>
              </p:cNvSpPr>
              <p:nvPr/>
            </p:nvSpPr>
            <p:spPr bwMode="auto">
              <a:xfrm>
                <a:off x="2924" y="1450"/>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1" name="Rectangle 1326"/>
              <p:cNvSpPr>
                <a:spLocks noChangeArrowheads="1"/>
              </p:cNvSpPr>
              <p:nvPr/>
            </p:nvSpPr>
            <p:spPr bwMode="auto">
              <a:xfrm>
                <a:off x="2928" y="1454"/>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2" name="Freeform 1327"/>
              <p:cNvSpPr>
                <a:spLocks/>
              </p:cNvSpPr>
              <p:nvPr/>
            </p:nvSpPr>
            <p:spPr bwMode="auto">
              <a:xfrm>
                <a:off x="2924" y="1450"/>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3" name="Freeform 1328"/>
              <p:cNvSpPr>
                <a:spLocks/>
              </p:cNvSpPr>
              <p:nvPr/>
            </p:nvSpPr>
            <p:spPr bwMode="auto">
              <a:xfrm>
                <a:off x="2924" y="1450"/>
                <a:ext cx="18" cy="4"/>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4" name="Freeform 1329"/>
              <p:cNvSpPr>
                <a:spLocks/>
              </p:cNvSpPr>
              <p:nvPr/>
            </p:nvSpPr>
            <p:spPr bwMode="auto">
              <a:xfrm>
                <a:off x="2938" y="1450"/>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5" name="Freeform 1330"/>
              <p:cNvSpPr>
                <a:spLocks/>
              </p:cNvSpPr>
              <p:nvPr/>
            </p:nvSpPr>
            <p:spPr bwMode="auto">
              <a:xfrm>
                <a:off x="2924" y="1464"/>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6" name="Freeform 1331"/>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7" name="Freeform 1332"/>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8" name="Freeform 1333"/>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9" name="Freeform 1334"/>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0" name="Freeform 1335"/>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1" name="Freeform 1336"/>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2" name="Rectangle 1337"/>
              <p:cNvSpPr>
                <a:spLocks noChangeArrowheads="1"/>
              </p:cNvSpPr>
              <p:nvPr/>
            </p:nvSpPr>
            <p:spPr bwMode="auto">
              <a:xfrm>
                <a:off x="4643"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3" name="Rectangle 1338"/>
              <p:cNvSpPr>
                <a:spLocks noChangeArrowheads="1"/>
              </p:cNvSpPr>
              <p:nvPr/>
            </p:nvSpPr>
            <p:spPr bwMode="auto">
              <a:xfrm>
                <a:off x="4643"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4" name="Rectangle 1339"/>
              <p:cNvSpPr>
                <a:spLocks noChangeArrowheads="1"/>
              </p:cNvSpPr>
              <p:nvPr/>
            </p:nvSpPr>
            <p:spPr bwMode="auto">
              <a:xfrm>
                <a:off x="4701"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5" name="Rectangle 1340"/>
              <p:cNvSpPr>
                <a:spLocks noChangeArrowheads="1"/>
              </p:cNvSpPr>
              <p:nvPr/>
            </p:nvSpPr>
            <p:spPr bwMode="auto">
              <a:xfrm>
                <a:off x="4701"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6" name="Rectangle 1341"/>
              <p:cNvSpPr>
                <a:spLocks noChangeArrowheads="1"/>
              </p:cNvSpPr>
              <p:nvPr/>
            </p:nvSpPr>
            <p:spPr bwMode="auto">
              <a:xfrm>
                <a:off x="4759" y="145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7" name="Rectangle 1342"/>
              <p:cNvSpPr>
                <a:spLocks noChangeArrowheads="1"/>
              </p:cNvSpPr>
              <p:nvPr/>
            </p:nvSpPr>
            <p:spPr bwMode="auto">
              <a:xfrm>
                <a:off x="4759" y="1511"/>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8" name="Rectangle 1343"/>
              <p:cNvSpPr>
                <a:spLocks noChangeArrowheads="1"/>
              </p:cNvSpPr>
              <p:nvPr/>
            </p:nvSpPr>
            <p:spPr bwMode="auto">
              <a:xfrm>
                <a:off x="4763"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9" name="Freeform 1344"/>
              <p:cNvSpPr>
                <a:spLocks/>
              </p:cNvSpPr>
              <p:nvPr/>
            </p:nvSpPr>
            <p:spPr bwMode="auto">
              <a:xfrm>
                <a:off x="4773"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0" name="Freeform 1345"/>
              <p:cNvSpPr>
                <a:spLocks/>
              </p:cNvSpPr>
              <p:nvPr/>
            </p:nvSpPr>
            <p:spPr bwMode="auto">
              <a:xfrm>
                <a:off x="4759" y="1525"/>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1" name="Freeform 1346"/>
              <p:cNvSpPr>
                <a:spLocks/>
              </p:cNvSpPr>
              <p:nvPr/>
            </p:nvSpPr>
            <p:spPr bwMode="auto">
              <a:xfrm>
                <a:off x="4759"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2" name="Freeform 1347"/>
              <p:cNvSpPr>
                <a:spLocks/>
              </p:cNvSpPr>
              <p:nvPr/>
            </p:nvSpPr>
            <p:spPr bwMode="auto">
              <a:xfrm>
                <a:off x="4759" y="1511"/>
                <a:ext cx="18"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3" name="Rectangle 1348"/>
              <p:cNvSpPr>
                <a:spLocks noChangeArrowheads="1"/>
              </p:cNvSpPr>
              <p:nvPr/>
            </p:nvSpPr>
            <p:spPr bwMode="auto">
              <a:xfrm>
                <a:off x="4763"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4" name="Freeform 1349"/>
              <p:cNvSpPr>
                <a:spLocks/>
              </p:cNvSpPr>
              <p:nvPr/>
            </p:nvSpPr>
            <p:spPr bwMode="auto">
              <a:xfrm>
                <a:off x="4773" y="1454"/>
                <a:ext cx="4"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5" name="Freeform 1350"/>
              <p:cNvSpPr>
                <a:spLocks/>
              </p:cNvSpPr>
              <p:nvPr/>
            </p:nvSpPr>
            <p:spPr bwMode="auto">
              <a:xfrm>
                <a:off x="4759" y="1468"/>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6" name="Freeform 1351"/>
              <p:cNvSpPr>
                <a:spLocks/>
              </p:cNvSpPr>
              <p:nvPr/>
            </p:nvSpPr>
            <p:spPr bwMode="auto">
              <a:xfrm>
                <a:off x="4759"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7" name="Freeform 1352"/>
              <p:cNvSpPr>
                <a:spLocks/>
              </p:cNvSpPr>
              <p:nvPr/>
            </p:nvSpPr>
            <p:spPr bwMode="auto">
              <a:xfrm>
                <a:off x="4759" y="1454"/>
                <a:ext cx="18"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8" name="Rectangle 1353"/>
              <p:cNvSpPr>
                <a:spLocks noChangeArrowheads="1"/>
              </p:cNvSpPr>
              <p:nvPr/>
            </p:nvSpPr>
            <p:spPr bwMode="auto">
              <a:xfrm>
                <a:off x="4705"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9" name="Freeform 1354"/>
              <p:cNvSpPr>
                <a:spLocks/>
              </p:cNvSpPr>
              <p:nvPr/>
            </p:nvSpPr>
            <p:spPr bwMode="auto">
              <a:xfrm>
                <a:off x="4715"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0" name="Freeform 1355"/>
              <p:cNvSpPr>
                <a:spLocks/>
              </p:cNvSpPr>
              <p:nvPr/>
            </p:nvSpPr>
            <p:spPr bwMode="auto">
              <a:xfrm>
                <a:off x="4701"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1" name="Freeform 1356"/>
              <p:cNvSpPr>
                <a:spLocks/>
              </p:cNvSpPr>
              <p:nvPr/>
            </p:nvSpPr>
            <p:spPr bwMode="auto">
              <a:xfrm>
                <a:off x="4701"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2" name="Freeform 1357"/>
              <p:cNvSpPr>
                <a:spLocks/>
              </p:cNvSpPr>
              <p:nvPr/>
            </p:nvSpPr>
            <p:spPr bwMode="auto">
              <a:xfrm>
                <a:off x="4701"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3" name="Rectangle 1358"/>
              <p:cNvSpPr>
                <a:spLocks noChangeArrowheads="1"/>
              </p:cNvSpPr>
              <p:nvPr/>
            </p:nvSpPr>
            <p:spPr bwMode="auto">
              <a:xfrm>
                <a:off x="4705"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4" name="Freeform 1359"/>
              <p:cNvSpPr>
                <a:spLocks/>
              </p:cNvSpPr>
              <p:nvPr/>
            </p:nvSpPr>
            <p:spPr bwMode="auto">
              <a:xfrm>
                <a:off x="4715"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5" name="Freeform 1360"/>
              <p:cNvSpPr>
                <a:spLocks/>
              </p:cNvSpPr>
              <p:nvPr/>
            </p:nvSpPr>
            <p:spPr bwMode="auto">
              <a:xfrm>
                <a:off x="4701"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6" name="Freeform 1361"/>
              <p:cNvSpPr>
                <a:spLocks/>
              </p:cNvSpPr>
              <p:nvPr/>
            </p:nvSpPr>
            <p:spPr bwMode="auto">
              <a:xfrm>
                <a:off x="4701"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7" name="Freeform 1362"/>
              <p:cNvSpPr>
                <a:spLocks/>
              </p:cNvSpPr>
              <p:nvPr/>
            </p:nvSpPr>
            <p:spPr bwMode="auto">
              <a:xfrm>
                <a:off x="4701"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8" name="Rectangle 1363"/>
              <p:cNvSpPr>
                <a:spLocks noChangeArrowheads="1"/>
              </p:cNvSpPr>
              <p:nvPr/>
            </p:nvSpPr>
            <p:spPr bwMode="auto">
              <a:xfrm>
                <a:off x="4648"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9" name="Freeform 1364"/>
              <p:cNvSpPr>
                <a:spLocks/>
              </p:cNvSpPr>
              <p:nvPr/>
            </p:nvSpPr>
            <p:spPr bwMode="auto">
              <a:xfrm>
                <a:off x="4657"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0" name="Freeform 1365"/>
              <p:cNvSpPr>
                <a:spLocks/>
              </p:cNvSpPr>
              <p:nvPr/>
            </p:nvSpPr>
            <p:spPr bwMode="auto">
              <a:xfrm>
                <a:off x="4643"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1" name="Freeform 1366"/>
              <p:cNvSpPr>
                <a:spLocks/>
              </p:cNvSpPr>
              <p:nvPr/>
            </p:nvSpPr>
            <p:spPr bwMode="auto">
              <a:xfrm>
                <a:off x="4643" y="1511"/>
                <a:ext cx="5"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2" name="Freeform 1367"/>
              <p:cNvSpPr>
                <a:spLocks/>
              </p:cNvSpPr>
              <p:nvPr/>
            </p:nvSpPr>
            <p:spPr bwMode="auto">
              <a:xfrm>
                <a:off x="4643"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3" name="Rectangle 1368"/>
              <p:cNvSpPr>
                <a:spLocks noChangeArrowheads="1"/>
              </p:cNvSpPr>
              <p:nvPr/>
            </p:nvSpPr>
            <p:spPr bwMode="auto">
              <a:xfrm>
                <a:off x="4648" y="1458"/>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4" name="Freeform 1369"/>
              <p:cNvSpPr>
                <a:spLocks/>
              </p:cNvSpPr>
              <p:nvPr/>
            </p:nvSpPr>
            <p:spPr bwMode="auto">
              <a:xfrm>
                <a:off x="4657"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5" name="Freeform 1370"/>
              <p:cNvSpPr>
                <a:spLocks/>
              </p:cNvSpPr>
              <p:nvPr/>
            </p:nvSpPr>
            <p:spPr bwMode="auto">
              <a:xfrm>
                <a:off x="4643"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6" name="Freeform 1371"/>
              <p:cNvSpPr>
                <a:spLocks/>
              </p:cNvSpPr>
              <p:nvPr/>
            </p:nvSpPr>
            <p:spPr bwMode="auto">
              <a:xfrm>
                <a:off x="4643" y="1454"/>
                <a:ext cx="5"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7" name="Freeform 1372"/>
              <p:cNvSpPr>
                <a:spLocks/>
              </p:cNvSpPr>
              <p:nvPr/>
            </p:nvSpPr>
            <p:spPr bwMode="auto">
              <a:xfrm>
                <a:off x="4643"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8" name="Freeform 1373"/>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9" name="Freeform 1374"/>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0" name="Rectangle 1375"/>
              <p:cNvSpPr>
                <a:spLocks noChangeArrowheads="1"/>
              </p:cNvSpPr>
              <p:nvPr/>
            </p:nvSpPr>
            <p:spPr bwMode="auto">
              <a:xfrm>
                <a:off x="4586" y="1454"/>
                <a:ext cx="18" cy="18"/>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1" name="Rectangle 1376"/>
              <p:cNvSpPr>
                <a:spLocks noChangeArrowheads="1"/>
              </p:cNvSpPr>
              <p:nvPr/>
            </p:nvSpPr>
            <p:spPr bwMode="auto">
              <a:xfrm>
                <a:off x="4586" y="1511"/>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2" name="Rectangle 1377"/>
              <p:cNvSpPr>
                <a:spLocks noChangeArrowheads="1"/>
              </p:cNvSpPr>
              <p:nvPr/>
            </p:nvSpPr>
            <p:spPr bwMode="auto">
              <a:xfrm>
                <a:off x="4591"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3" name="Freeform 1378"/>
              <p:cNvSpPr>
                <a:spLocks/>
              </p:cNvSpPr>
              <p:nvPr/>
            </p:nvSpPr>
            <p:spPr bwMode="auto">
              <a:xfrm>
                <a:off x="4600"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4" name="Freeform 1379"/>
              <p:cNvSpPr>
                <a:spLocks/>
              </p:cNvSpPr>
              <p:nvPr/>
            </p:nvSpPr>
            <p:spPr bwMode="auto">
              <a:xfrm>
                <a:off x="4586" y="1525"/>
                <a:ext cx="18" cy="5"/>
              </a:xfrm>
              <a:custGeom>
                <a:avLst/>
                <a:gdLst>
                  <a:gd name="T0" fmla="*/ 20 w 81"/>
                  <a:gd name="T1" fmla="*/ 0 h 20"/>
                  <a:gd name="T2" fmla="*/ 61 w 81"/>
                  <a:gd name="T3" fmla="*/ 0 h 20"/>
                  <a:gd name="T4" fmla="*/ 81 w 81"/>
                  <a:gd name="T5" fmla="*/ 20 h 20"/>
                  <a:gd name="T6" fmla="*/ 0 w 81"/>
                  <a:gd name="T7" fmla="*/ 20 h 20"/>
                  <a:gd name="T8" fmla="*/ 20 w 81"/>
                  <a:gd name="T9" fmla="*/ 0 h 20"/>
                </a:gdLst>
                <a:ahLst/>
                <a:cxnLst>
                  <a:cxn ang="0">
                    <a:pos x="T0" y="T1"/>
                  </a:cxn>
                  <a:cxn ang="0">
                    <a:pos x="T2" y="T3"/>
                  </a:cxn>
                  <a:cxn ang="0">
                    <a:pos x="T4" y="T5"/>
                  </a:cxn>
                  <a:cxn ang="0">
                    <a:pos x="T6" y="T7"/>
                  </a:cxn>
                  <a:cxn ang="0">
                    <a:pos x="T8" y="T9"/>
                  </a:cxn>
                </a:cxnLst>
                <a:rect l="0" t="0" r="r" b="b"/>
                <a:pathLst>
                  <a:path w="81" h="20">
                    <a:moveTo>
                      <a:pt x="20" y="0"/>
                    </a:moveTo>
                    <a:lnTo>
                      <a:pt x="61" y="0"/>
                    </a:lnTo>
                    <a:lnTo>
                      <a:pt x="81" y="20"/>
                    </a:lnTo>
                    <a:lnTo>
                      <a:pt x="0" y="20"/>
                    </a:lnTo>
                    <a:lnTo>
                      <a:pt x="20"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5" name="Freeform 1380"/>
              <p:cNvSpPr>
                <a:spLocks/>
              </p:cNvSpPr>
              <p:nvPr/>
            </p:nvSpPr>
            <p:spPr bwMode="auto">
              <a:xfrm>
                <a:off x="4586" y="1511"/>
                <a:ext cx="5" cy="19"/>
              </a:xfrm>
              <a:custGeom>
                <a:avLst/>
                <a:gdLst>
                  <a:gd name="T0" fmla="*/ 20 w 20"/>
                  <a:gd name="T1" fmla="*/ 19 h 81"/>
                  <a:gd name="T2" fmla="*/ 20 w 20"/>
                  <a:gd name="T3" fmla="*/ 61 h 81"/>
                  <a:gd name="T4" fmla="*/ 0 w 20"/>
                  <a:gd name="T5" fmla="*/ 81 h 81"/>
                  <a:gd name="T6" fmla="*/ 0 w 20"/>
                  <a:gd name="T7" fmla="*/ 0 h 81"/>
                  <a:gd name="T8" fmla="*/ 20 w 20"/>
                  <a:gd name="T9" fmla="*/ 19 h 81"/>
                </a:gdLst>
                <a:ahLst/>
                <a:cxnLst>
                  <a:cxn ang="0">
                    <a:pos x="T0" y="T1"/>
                  </a:cxn>
                  <a:cxn ang="0">
                    <a:pos x="T2" y="T3"/>
                  </a:cxn>
                  <a:cxn ang="0">
                    <a:pos x="T4" y="T5"/>
                  </a:cxn>
                  <a:cxn ang="0">
                    <a:pos x="T6" y="T7"/>
                  </a:cxn>
                  <a:cxn ang="0">
                    <a:pos x="T8" y="T9"/>
                  </a:cxn>
                </a:cxnLst>
                <a:rect l="0" t="0" r="r" b="b"/>
                <a:pathLst>
                  <a:path w="20" h="81">
                    <a:moveTo>
                      <a:pt x="20" y="19"/>
                    </a:moveTo>
                    <a:lnTo>
                      <a:pt x="20" y="61"/>
                    </a:lnTo>
                    <a:lnTo>
                      <a:pt x="0" y="81"/>
                    </a:lnTo>
                    <a:lnTo>
                      <a:pt x="0" y="0"/>
                    </a:lnTo>
                    <a:lnTo>
                      <a:pt x="20"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6" name="Freeform 1381"/>
              <p:cNvSpPr>
                <a:spLocks/>
              </p:cNvSpPr>
              <p:nvPr/>
            </p:nvSpPr>
            <p:spPr bwMode="auto">
              <a:xfrm>
                <a:off x="4586" y="1511"/>
                <a:ext cx="18" cy="5"/>
              </a:xfrm>
              <a:custGeom>
                <a:avLst/>
                <a:gdLst>
                  <a:gd name="T0" fmla="*/ 81 w 81"/>
                  <a:gd name="T1" fmla="*/ 0 h 19"/>
                  <a:gd name="T2" fmla="*/ 61 w 81"/>
                  <a:gd name="T3" fmla="*/ 19 h 19"/>
                  <a:gd name="T4" fmla="*/ 20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20"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7" name="Rectangle 1382"/>
              <p:cNvSpPr>
                <a:spLocks noChangeArrowheads="1"/>
              </p:cNvSpPr>
              <p:nvPr/>
            </p:nvSpPr>
            <p:spPr bwMode="auto">
              <a:xfrm>
                <a:off x="3286" y="2192"/>
                <a:ext cx="127"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8" name="Rectangle 1383"/>
              <p:cNvSpPr>
                <a:spLocks noChangeArrowheads="1"/>
              </p:cNvSpPr>
              <p:nvPr/>
            </p:nvSpPr>
            <p:spPr bwMode="auto">
              <a:xfrm>
                <a:off x="3085" y="2442"/>
                <a:ext cx="163" cy="35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9" name="Rectangle 1384"/>
              <p:cNvSpPr>
                <a:spLocks noChangeArrowheads="1"/>
              </p:cNvSpPr>
              <p:nvPr/>
            </p:nvSpPr>
            <p:spPr bwMode="auto">
              <a:xfrm>
                <a:off x="4487" y="2038"/>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0" name="Rectangle 1385"/>
              <p:cNvSpPr>
                <a:spLocks noChangeArrowheads="1"/>
              </p:cNvSpPr>
              <p:nvPr/>
            </p:nvSpPr>
            <p:spPr bwMode="auto">
              <a:xfrm>
                <a:off x="4487" y="2326"/>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1" name="Rectangle 1386"/>
              <p:cNvSpPr>
                <a:spLocks noChangeArrowheads="1"/>
              </p:cNvSpPr>
              <p:nvPr/>
            </p:nvSpPr>
            <p:spPr bwMode="auto">
              <a:xfrm>
                <a:off x="2802" y="1770"/>
                <a:ext cx="150" cy="150"/>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2" name="Rectangle 1387"/>
              <p:cNvSpPr>
                <a:spLocks noChangeArrowheads="1"/>
              </p:cNvSpPr>
              <p:nvPr/>
            </p:nvSpPr>
            <p:spPr bwMode="auto">
              <a:xfrm>
                <a:off x="3710" y="1547"/>
                <a:ext cx="94" cy="108"/>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3" name="Rectangle 1388"/>
              <p:cNvSpPr>
                <a:spLocks noChangeArrowheads="1"/>
              </p:cNvSpPr>
              <p:nvPr/>
            </p:nvSpPr>
            <p:spPr bwMode="auto">
              <a:xfrm>
                <a:off x="4347" y="1446"/>
                <a:ext cx="111" cy="12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4" name="Freeform 1389"/>
              <p:cNvSpPr>
                <a:spLocks noEditPoints="1"/>
              </p:cNvSpPr>
              <p:nvPr/>
            </p:nvSpPr>
            <p:spPr bwMode="auto">
              <a:xfrm>
                <a:off x="2653" y="1387"/>
                <a:ext cx="212" cy="209"/>
              </a:xfrm>
              <a:custGeom>
                <a:avLst/>
                <a:gdLst>
                  <a:gd name="T0" fmla="*/ 455 w 938"/>
                  <a:gd name="T1" fmla="*/ 920 h 920"/>
                  <a:gd name="T2" fmla="*/ 938 w 938"/>
                  <a:gd name="T3" fmla="*/ 436 h 920"/>
                  <a:gd name="T4" fmla="*/ 664 w 938"/>
                  <a:gd name="T5" fmla="*/ 0 h 920"/>
                  <a:gd name="T6" fmla="*/ 245 w 938"/>
                  <a:gd name="T7" fmla="*/ 0 h 920"/>
                  <a:gd name="T8" fmla="*/ 0 w 938"/>
                  <a:gd name="T9" fmla="*/ 271 h 920"/>
                  <a:gd name="T10" fmla="*/ 0 w 938"/>
                  <a:gd name="T11" fmla="*/ 600 h 920"/>
                  <a:gd name="T12" fmla="*/ 455 w 938"/>
                  <a:gd name="T13" fmla="*/ 920 h 920"/>
                  <a:gd name="T14" fmla="*/ 455 w 938"/>
                  <a:gd name="T15" fmla="*/ 201 h 920"/>
                  <a:gd name="T16" fmla="*/ 690 w 938"/>
                  <a:gd name="T17" fmla="*/ 436 h 920"/>
                  <a:gd name="T18" fmla="*/ 455 w 938"/>
                  <a:gd name="T19" fmla="*/ 671 h 920"/>
                  <a:gd name="T20" fmla="*/ 219 w 938"/>
                  <a:gd name="T21" fmla="*/ 436 h 920"/>
                  <a:gd name="T22" fmla="*/ 455 w 938"/>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8" h="920">
                    <a:moveTo>
                      <a:pt x="455" y="920"/>
                    </a:moveTo>
                    <a:cubicBezTo>
                      <a:pt x="722" y="920"/>
                      <a:pt x="938" y="703"/>
                      <a:pt x="938" y="436"/>
                    </a:cubicBezTo>
                    <a:cubicBezTo>
                      <a:pt x="938" y="244"/>
                      <a:pt x="826" y="78"/>
                      <a:pt x="664" y="0"/>
                    </a:cubicBezTo>
                    <a:lnTo>
                      <a:pt x="245" y="0"/>
                    </a:lnTo>
                    <a:cubicBezTo>
                      <a:pt x="132" y="55"/>
                      <a:pt x="43" y="152"/>
                      <a:pt x="0" y="271"/>
                    </a:cubicBezTo>
                    <a:lnTo>
                      <a:pt x="0" y="600"/>
                    </a:lnTo>
                    <a:cubicBezTo>
                      <a:pt x="67" y="786"/>
                      <a:pt x="245" y="920"/>
                      <a:pt x="455" y="920"/>
                    </a:cubicBezTo>
                    <a:close/>
                    <a:moveTo>
                      <a:pt x="455" y="201"/>
                    </a:moveTo>
                    <a:cubicBezTo>
                      <a:pt x="584" y="201"/>
                      <a:pt x="690" y="306"/>
                      <a:pt x="690" y="436"/>
                    </a:cubicBezTo>
                    <a:cubicBezTo>
                      <a:pt x="690" y="566"/>
                      <a:pt x="584" y="671"/>
                      <a:pt x="455" y="671"/>
                    </a:cubicBezTo>
                    <a:cubicBezTo>
                      <a:pt x="325" y="671"/>
                      <a:pt x="219" y="566"/>
                      <a:pt x="219" y="436"/>
                    </a:cubicBezTo>
                    <a:cubicBezTo>
                      <a:pt x="219" y="306"/>
                      <a:pt x="325" y="201"/>
                      <a:pt x="455"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5" name="Freeform 1390"/>
              <p:cNvSpPr>
                <a:spLocks noEditPoints="1"/>
              </p:cNvSpPr>
              <p:nvPr/>
            </p:nvSpPr>
            <p:spPr bwMode="auto">
              <a:xfrm>
                <a:off x="4819" y="1387"/>
                <a:ext cx="204" cy="209"/>
              </a:xfrm>
              <a:custGeom>
                <a:avLst/>
                <a:gdLst>
                  <a:gd name="T0" fmla="*/ 0 w 900"/>
                  <a:gd name="T1" fmla="*/ 436 h 920"/>
                  <a:gd name="T2" fmla="*/ 484 w 900"/>
                  <a:gd name="T3" fmla="*/ 920 h 920"/>
                  <a:gd name="T4" fmla="*/ 900 w 900"/>
                  <a:gd name="T5" fmla="*/ 682 h 920"/>
                  <a:gd name="T6" fmla="*/ 900 w 900"/>
                  <a:gd name="T7" fmla="*/ 189 h 920"/>
                  <a:gd name="T8" fmla="*/ 694 w 900"/>
                  <a:gd name="T9" fmla="*/ 0 h 920"/>
                  <a:gd name="T10" fmla="*/ 275 w 900"/>
                  <a:gd name="T11" fmla="*/ 0 h 920"/>
                  <a:gd name="T12" fmla="*/ 0 w 900"/>
                  <a:gd name="T13" fmla="*/ 436 h 920"/>
                  <a:gd name="T14" fmla="*/ 484 w 900"/>
                  <a:gd name="T15" fmla="*/ 201 h 920"/>
                  <a:gd name="T16" fmla="*/ 720 w 900"/>
                  <a:gd name="T17" fmla="*/ 436 h 920"/>
                  <a:gd name="T18" fmla="*/ 484 w 900"/>
                  <a:gd name="T19" fmla="*/ 671 h 920"/>
                  <a:gd name="T20" fmla="*/ 249 w 900"/>
                  <a:gd name="T21" fmla="*/ 436 h 920"/>
                  <a:gd name="T22" fmla="*/ 484 w 900"/>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920">
                    <a:moveTo>
                      <a:pt x="0" y="436"/>
                    </a:moveTo>
                    <a:cubicBezTo>
                      <a:pt x="0" y="703"/>
                      <a:pt x="217" y="920"/>
                      <a:pt x="484" y="920"/>
                    </a:cubicBezTo>
                    <a:cubicBezTo>
                      <a:pt x="661" y="920"/>
                      <a:pt x="816" y="824"/>
                      <a:pt x="900" y="682"/>
                    </a:cubicBezTo>
                    <a:lnTo>
                      <a:pt x="900" y="189"/>
                    </a:lnTo>
                    <a:cubicBezTo>
                      <a:pt x="852" y="108"/>
                      <a:pt x="780" y="42"/>
                      <a:pt x="694" y="0"/>
                    </a:cubicBezTo>
                    <a:lnTo>
                      <a:pt x="275" y="0"/>
                    </a:lnTo>
                    <a:cubicBezTo>
                      <a:pt x="113" y="78"/>
                      <a:pt x="0" y="244"/>
                      <a:pt x="0" y="436"/>
                    </a:cubicBezTo>
                    <a:close/>
                    <a:moveTo>
                      <a:pt x="484" y="201"/>
                    </a:moveTo>
                    <a:cubicBezTo>
                      <a:pt x="614" y="201"/>
                      <a:pt x="720" y="306"/>
                      <a:pt x="720" y="436"/>
                    </a:cubicBezTo>
                    <a:cubicBezTo>
                      <a:pt x="720" y="566"/>
                      <a:pt x="614" y="671"/>
                      <a:pt x="484" y="671"/>
                    </a:cubicBezTo>
                    <a:cubicBezTo>
                      <a:pt x="354" y="671"/>
                      <a:pt x="249" y="566"/>
                      <a:pt x="249" y="436"/>
                    </a:cubicBezTo>
                    <a:cubicBezTo>
                      <a:pt x="249" y="306"/>
                      <a:pt x="355" y="201"/>
                      <a:pt x="484"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6" name="Freeform 1391"/>
              <p:cNvSpPr>
                <a:spLocks noEditPoints="1"/>
              </p:cNvSpPr>
              <p:nvPr/>
            </p:nvSpPr>
            <p:spPr bwMode="auto">
              <a:xfrm>
                <a:off x="2653" y="2799"/>
                <a:ext cx="213" cy="203"/>
              </a:xfrm>
              <a:custGeom>
                <a:avLst/>
                <a:gdLst>
                  <a:gd name="T0" fmla="*/ 939 w 939"/>
                  <a:gd name="T1" fmla="*/ 484 h 893"/>
                  <a:gd name="T2" fmla="*/ 454 w 939"/>
                  <a:gd name="T3" fmla="*/ 0 h 893"/>
                  <a:gd name="T4" fmla="*/ 0 w 939"/>
                  <a:gd name="T5" fmla="*/ 320 h 893"/>
                  <a:gd name="T6" fmla="*/ 0 w 939"/>
                  <a:gd name="T7" fmla="*/ 649 h 893"/>
                  <a:gd name="T8" fmla="*/ 196 w 939"/>
                  <a:gd name="T9" fmla="*/ 893 h 893"/>
                  <a:gd name="T10" fmla="*/ 713 w 939"/>
                  <a:gd name="T11" fmla="*/ 893 h 893"/>
                  <a:gd name="T12" fmla="*/ 939 w 939"/>
                  <a:gd name="T13" fmla="*/ 484 h 893"/>
                  <a:gd name="T14" fmla="*/ 455 w 939"/>
                  <a:gd name="T15" fmla="*/ 720 h 893"/>
                  <a:gd name="T16" fmla="*/ 219 w 939"/>
                  <a:gd name="T17" fmla="*/ 484 h 893"/>
                  <a:gd name="T18" fmla="*/ 455 w 939"/>
                  <a:gd name="T19" fmla="*/ 249 h 893"/>
                  <a:gd name="T20" fmla="*/ 690 w 939"/>
                  <a:gd name="T21" fmla="*/ 484 h 893"/>
                  <a:gd name="T22" fmla="*/ 455 w 939"/>
                  <a:gd name="T23" fmla="*/ 72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9" h="893">
                    <a:moveTo>
                      <a:pt x="939" y="484"/>
                    </a:moveTo>
                    <a:cubicBezTo>
                      <a:pt x="939" y="217"/>
                      <a:pt x="722" y="0"/>
                      <a:pt x="454" y="0"/>
                    </a:cubicBezTo>
                    <a:cubicBezTo>
                      <a:pt x="245" y="0"/>
                      <a:pt x="67" y="134"/>
                      <a:pt x="0" y="320"/>
                    </a:cubicBezTo>
                    <a:lnTo>
                      <a:pt x="0" y="649"/>
                    </a:lnTo>
                    <a:cubicBezTo>
                      <a:pt x="37" y="751"/>
                      <a:pt x="106" y="836"/>
                      <a:pt x="196" y="893"/>
                    </a:cubicBezTo>
                    <a:lnTo>
                      <a:pt x="713" y="893"/>
                    </a:lnTo>
                    <a:cubicBezTo>
                      <a:pt x="849" y="807"/>
                      <a:pt x="939" y="656"/>
                      <a:pt x="939" y="484"/>
                    </a:cubicBezTo>
                    <a:close/>
                    <a:moveTo>
                      <a:pt x="455" y="720"/>
                    </a:moveTo>
                    <a:cubicBezTo>
                      <a:pt x="325" y="720"/>
                      <a:pt x="219" y="614"/>
                      <a:pt x="219" y="484"/>
                    </a:cubicBezTo>
                    <a:cubicBezTo>
                      <a:pt x="219" y="355"/>
                      <a:pt x="325" y="249"/>
                      <a:pt x="455" y="249"/>
                    </a:cubicBezTo>
                    <a:cubicBezTo>
                      <a:pt x="584" y="249"/>
                      <a:pt x="690" y="355"/>
                      <a:pt x="690" y="484"/>
                    </a:cubicBezTo>
                    <a:cubicBezTo>
                      <a:pt x="690" y="614"/>
                      <a:pt x="584" y="720"/>
                      <a:pt x="455" y="720"/>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7" name="Freeform 1392"/>
              <p:cNvSpPr>
                <a:spLocks noEditPoints="1"/>
              </p:cNvSpPr>
              <p:nvPr/>
            </p:nvSpPr>
            <p:spPr bwMode="auto">
              <a:xfrm>
                <a:off x="4819" y="2800"/>
                <a:ext cx="204" cy="202"/>
              </a:xfrm>
              <a:custGeom>
                <a:avLst/>
                <a:gdLst>
                  <a:gd name="T0" fmla="*/ 484 w 900"/>
                  <a:gd name="T1" fmla="*/ 0 h 892"/>
                  <a:gd name="T2" fmla="*/ 0 w 900"/>
                  <a:gd name="T3" fmla="*/ 483 h 892"/>
                  <a:gd name="T4" fmla="*/ 226 w 900"/>
                  <a:gd name="T5" fmla="*/ 892 h 892"/>
                  <a:gd name="T6" fmla="*/ 743 w 900"/>
                  <a:gd name="T7" fmla="*/ 892 h 892"/>
                  <a:gd name="T8" fmla="*/ 900 w 900"/>
                  <a:gd name="T9" fmla="*/ 730 h 892"/>
                  <a:gd name="T10" fmla="*/ 900 w 900"/>
                  <a:gd name="T11" fmla="*/ 237 h 892"/>
                  <a:gd name="T12" fmla="*/ 484 w 900"/>
                  <a:gd name="T13" fmla="*/ 0 h 892"/>
                  <a:gd name="T14" fmla="*/ 484 w 900"/>
                  <a:gd name="T15" fmla="*/ 719 h 892"/>
                  <a:gd name="T16" fmla="*/ 249 w 900"/>
                  <a:gd name="T17" fmla="*/ 483 h 892"/>
                  <a:gd name="T18" fmla="*/ 484 w 900"/>
                  <a:gd name="T19" fmla="*/ 248 h 892"/>
                  <a:gd name="T20" fmla="*/ 720 w 900"/>
                  <a:gd name="T21" fmla="*/ 483 h 892"/>
                  <a:gd name="T22" fmla="*/ 484 w 900"/>
                  <a:gd name="T23" fmla="*/ 719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892">
                    <a:moveTo>
                      <a:pt x="484" y="0"/>
                    </a:moveTo>
                    <a:cubicBezTo>
                      <a:pt x="217" y="0"/>
                      <a:pt x="0" y="216"/>
                      <a:pt x="0" y="483"/>
                    </a:cubicBezTo>
                    <a:cubicBezTo>
                      <a:pt x="0" y="655"/>
                      <a:pt x="90" y="806"/>
                      <a:pt x="226" y="892"/>
                    </a:cubicBezTo>
                    <a:lnTo>
                      <a:pt x="743" y="892"/>
                    </a:lnTo>
                    <a:cubicBezTo>
                      <a:pt x="807" y="851"/>
                      <a:pt x="861" y="796"/>
                      <a:pt x="900" y="730"/>
                    </a:cubicBezTo>
                    <a:lnTo>
                      <a:pt x="900" y="237"/>
                    </a:lnTo>
                    <a:cubicBezTo>
                      <a:pt x="816" y="95"/>
                      <a:pt x="662" y="0"/>
                      <a:pt x="484" y="0"/>
                    </a:cubicBezTo>
                    <a:close/>
                    <a:moveTo>
                      <a:pt x="484" y="719"/>
                    </a:moveTo>
                    <a:cubicBezTo>
                      <a:pt x="354" y="719"/>
                      <a:pt x="249" y="613"/>
                      <a:pt x="249" y="483"/>
                    </a:cubicBezTo>
                    <a:cubicBezTo>
                      <a:pt x="249" y="354"/>
                      <a:pt x="354" y="248"/>
                      <a:pt x="484" y="248"/>
                    </a:cubicBezTo>
                    <a:cubicBezTo>
                      <a:pt x="614" y="248"/>
                      <a:pt x="720" y="354"/>
                      <a:pt x="720" y="483"/>
                    </a:cubicBezTo>
                    <a:cubicBezTo>
                      <a:pt x="720" y="613"/>
                      <a:pt x="614" y="719"/>
                      <a:pt x="484" y="719"/>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6" name="Group 1594"/>
            <p:cNvGrpSpPr>
              <a:grpSpLocks/>
            </p:cNvGrpSpPr>
            <p:nvPr/>
          </p:nvGrpSpPr>
          <p:grpSpPr bwMode="auto">
            <a:xfrm>
              <a:off x="2751" y="1317"/>
              <a:ext cx="1472" cy="1684"/>
              <a:chOff x="2751" y="1317"/>
              <a:chExt cx="1472" cy="1684"/>
            </a:xfrm>
          </p:grpSpPr>
          <p:sp>
            <p:nvSpPr>
              <p:cNvPr id="1378" name="Freeform 1394"/>
              <p:cNvSpPr>
                <a:spLocks/>
              </p:cNvSpPr>
              <p:nvPr/>
            </p:nvSpPr>
            <p:spPr bwMode="auto">
              <a:xfrm>
                <a:off x="3724" y="1383"/>
                <a:ext cx="172" cy="115"/>
              </a:xfrm>
              <a:custGeom>
                <a:avLst/>
                <a:gdLst>
                  <a:gd name="T0" fmla="*/ 1 w 761"/>
                  <a:gd name="T1" fmla="*/ 0 h 505"/>
                  <a:gd name="T2" fmla="*/ 761 w 761"/>
                  <a:gd name="T3" fmla="*/ 0 h 505"/>
                  <a:gd name="T4" fmla="*/ 761 w 761"/>
                  <a:gd name="T5" fmla="*/ 505 h 505"/>
                  <a:gd name="T6" fmla="*/ 0 w 761"/>
                  <a:gd name="T7" fmla="*/ 505 h 505"/>
                  <a:gd name="T8" fmla="*/ 1 w 761"/>
                  <a:gd name="T9" fmla="*/ 0 h 505"/>
                </a:gdLst>
                <a:ahLst/>
                <a:cxnLst>
                  <a:cxn ang="0">
                    <a:pos x="T0" y="T1"/>
                  </a:cxn>
                  <a:cxn ang="0">
                    <a:pos x="T2" y="T3"/>
                  </a:cxn>
                  <a:cxn ang="0">
                    <a:pos x="T4" y="T5"/>
                  </a:cxn>
                  <a:cxn ang="0">
                    <a:pos x="T6" y="T7"/>
                  </a:cxn>
                  <a:cxn ang="0">
                    <a:pos x="T8" y="T9"/>
                  </a:cxn>
                </a:cxnLst>
                <a:rect l="0" t="0" r="r" b="b"/>
                <a:pathLst>
                  <a:path w="761" h="505">
                    <a:moveTo>
                      <a:pt x="1" y="0"/>
                    </a:moveTo>
                    <a:lnTo>
                      <a:pt x="761" y="0"/>
                    </a:lnTo>
                    <a:lnTo>
                      <a:pt x="761" y="505"/>
                    </a:lnTo>
                    <a:lnTo>
                      <a:pt x="0" y="505"/>
                    </a:lnTo>
                    <a:lnTo>
                      <a:pt x="1"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Rectangle 1395"/>
              <p:cNvSpPr>
                <a:spLocks noChangeArrowheads="1"/>
              </p:cNvSpPr>
              <p:nvPr/>
            </p:nvSpPr>
            <p:spPr bwMode="auto">
              <a:xfrm>
                <a:off x="3743" y="1392"/>
                <a:ext cx="135"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1396"/>
              <p:cNvSpPr>
                <a:spLocks noChangeArrowheads="1"/>
              </p:cNvSpPr>
              <p:nvPr/>
            </p:nvSpPr>
            <p:spPr bwMode="auto">
              <a:xfrm>
                <a:off x="3840"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1397"/>
              <p:cNvSpPr>
                <a:spLocks noChangeArrowheads="1"/>
              </p:cNvSpPr>
              <p:nvPr/>
            </p:nvSpPr>
            <p:spPr bwMode="auto">
              <a:xfrm>
                <a:off x="3848"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Rectangle 1398"/>
              <p:cNvSpPr>
                <a:spLocks noChangeArrowheads="1"/>
              </p:cNvSpPr>
              <p:nvPr/>
            </p:nvSpPr>
            <p:spPr bwMode="auto">
              <a:xfrm>
                <a:off x="3823"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3" name="Rectangle 1399"/>
              <p:cNvSpPr>
                <a:spLocks noChangeArrowheads="1"/>
              </p:cNvSpPr>
              <p:nvPr/>
            </p:nvSpPr>
            <p:spPr bwMode="auto">
              <a:xfrm>
                <a:off x="3831"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4" name="Rectangle 1400"/>
              <p:cNvSpPr>
                <a:spLocks noChangeArrowheads="1"/>
              </p:cNvSpPr>
              <p:nvPr/>
            </p:nvSpPr>
            <p:spPr bwMode="auto">
              <a:xfrm>
                <a:off x="3806"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5" name="Rectangle 1401"/>
              <p:cNvSpPr>
                <a:spLocks noChangeArrowheads="1"/>
              </p:cNvSpPr>
              <p:nvPr/>
            </p:nvSpPr>
            <p:spPr bwMode="auto">
              <a:xfrm>
                <a:off x="3814"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6" name="Rectangle 1402"/>
              <p:cNvSpPr>
                <a:spLocks noChangeArrowheads="1"/>
              </p:cNvSpPr>
              <p:nvPr/>
            </p:nvSpPr>
            <p:spPr bwMode="auto">
              <a:xfrm>
                <a:off x="3789"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7" name="Rectangle 1403"/>
              <p:cNvSpPr>
                <a:spLocks noChangeArrowheads="1"/>
              </p:cNvSpPr>
              <p:nvPr/>
            </p:nvSpPr>
            <p:spPr bwMode="auto">
              <a:xfrm>
                <a:off x="3797"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8" name="Rectangle 1404"/>
              <p:cNvSpPr>
                <a:spLocks noChangeArrowheads="1"/>
              </p:cNvSpPr>
              <p:nvPr/>
            </p:nvSpPr>
            <p:spPr bwMode="auto">
              <a:xfrm>
                <a:off x="3772"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9" name="Rectangle 1405"/>
              <p:cNvSpPr>
                <a:spLocks noChangeArrowheads="1"/>
              </p:cNvSpPr>
              <p:nvPr/>
            </p:nvSpPr>
            <p:spPr bwMode="auto">
              <a:xfrm>
                <a:off x="3780"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0" name="Rectangle 1406"/>
              <p:cNvSpPr>
                <a:spLocks noChangeArrowheads="1"/>
              </p:cNvSpPr>
              <p:nvPr/>
            </p:nvSpPr>
            <p:spPr bwMode="auto">
              <a:xfrm>
                <a:off x="3713"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1" name="Rectangle 1407"/>
              <p:cNvSpPr>
                <a:spLocks noChangeArrowheads="1"/>
              </p:cNvSpPr>
              <p:nvPr/>
            </p:nvSpPr>
            <p:spPr bwMode="auto">
              <a:xfrm>
                <a:off x="3899"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2" name="Rectangle 1408"/>
              <p:cNvSpPr>
                <a:spLocks noChangeArrowheads="1"/>
              </p:cNvSpPr>
              <p:nvPr/>
            </p:nvSpPr>
            <p:spPr bwMode="auto">
              <a:xfrm>
                <a:off x="3724"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1409"/>
              <p:cNvSpPr>
                <a:spLocks noEditPoints="1"/>
              </p:cNvSpPr>
              <p:nvPr/>
            </p:nvSpPr>
            <p:spPr bwMode="auto">
              <a:xfrm>
                <a:off x="3722" y="1383"/>
                <a:ext cx="177" cy="115"/>
              </a:xfrm>
              <a:custGeom>
                <a:avLst/>
                <a:gdLst>
                  <a:gd name="T0" fmla="*/ 0 w 778"/>
                  <a:gd name="T1" fmla="*/ 0 h 505"/>
                  <a:gd name="T2" fmla="*/ 0 w 778"/>
                  <a:gd name="T3" fmla="*/ 505 h 505"/>
                  <a:gd name="T4" fmla="*/ 173 w 778"/>
                  <a:gd name="T5" fmla="*/ 505 h 505"/>
                  <a:gd name="T6" fmla="*/ 173 w 778"/>
                  <a:gd name="T7" fmla="*/ 467 h 505"/>
                  <a:gd name="T8" fmla="*/ 173 w 778"/>
                  <a:gd name="T9" fmla="*/ 463 h 505"/>
                  <a:gd name="T10" fmla="*/ 71 w 778"/>
                  <a:gd name="T11" fmla="*/ 463 h 505"/>
                  <a:gd name="T12" fmla="*/ 71 w 778"/>
                  <a:gd name="T13" fmla="*/ 456 h 505"/>
                  <a:gd name="T14" fmla="*/ 182 w 778"/>
                  <a:gd name="T15" fmla="*/ 456 h 505"/>
                  <a:gd name="T16" fmla="*/ 182 w 778"/>
                  <a:gd name="T17" fmla="*/ 456 h 505"/>
                  <a:gd name="T18" fmla="*/ 202 w 778"/>
                  <a:gd name="T19" fmla="*/ 456 h 505"/>
                  <a:gd name="T20" fmla="*/ 202 w 778"/>
                  <a:gd name="T21" fmla="*/ 505 h 505"/>
                  <a:gd name="T22" fmla="*/ 221 w 778"/>
                  <a:gd name="T23" fmla="*/ 505 h 505"/>
                  <a:gd name="T24" fmla="*/ 558 w 778"/>
                  <a:gd name="T25" fmla="*/ 505 h 505"/>
                  <a:gd name="T26" fmla="*/ 578 w 778"/>
                  <a:gd name="T27" fmla="*/ 505 h 505"/>
                  <a:gd name="T28" fmla="*/ 578 w 778"/>
                  <a:gd name="T29" fmla="*/ 456 h 505"/>
                  <a:gd name="T30" fmla="*/ 579 w 778"/>
                  <a:gd name="T31" fmla="*/ 456 h 505"/>
                  <a:gd name="T32" fmla="*/ 579 w 778"/>
                  <a:gd name="T33" fmla="*/ 456 h 505"/>
                  <a:gd name="T34" fmla="*/ 598 w 778"/>
                  <a:gd name="T35" fmla="*/ 456 h 505"/>
                  <a:gd name="T36" fmla="*/ 598 w 778"/>
                  <a:gd name="T37" fmla="*/ 456 h 505"/>
                  <a:gd name="T38" fmla="*/ 709 w 778"/>
                  <a:gd name="T39" fmla="*/ 456 h 505"/>
                  <a:gd name="T40" fmla="*/ 709 w 778"/>
                  <a:gd name="T41" fmla="*/ 463 h 505"/>
                  <a:gd name="T42" fmla="*/ 607 w 778"/>
                  <a:gd name="T43" fmla="*/ 463 h 505"/>
                  <a:gd name="T44" fmla="*/ 607 w 778"/>
                  <a:gd name="T45" fmla="*/ 505 h 505"/>
                  <a:gd name="T46" fmla="*/ 778 w 778"/>
                  <a:gd name="T47" fmla="*/ 505 h 505"/>
                  <a:gd name="T48" fmla="*/ 778 w 778"/>
                  <a:gd name="T49" fmla="*/ 0 h 505"/>
                  <a:gd name="T50" fmla="*/ 0 w 778"/>
                  <a:gd name="T51" fmla="*/ 0 h 505"/>
                  <a:gd name="T52" fmla="*/ 0 w 778"/>
                  <a:gd name="T53" fmla="*/ 0 h 505"/>
                  <a:gd name="T54" fmla="*/ 142 w 778"/>
                  <a:gd name="T55" fmla="*/ 308 h 505"/>
                  <a:gd name="T56" fmla="*/ 78 w 778"/>
                  <a:gd name="T57" fmla="*/ 308 h 505"/>
                  <a:gd name="T58" fmla="*/ 78 w 778"/>
                  <a:gd name="T59" fmla="*/ 69 h 505"/>
                  <a:gd name="T60" fmla="*/ 142 w 778"/>
                  <a:gd name="T61" fmla="*/ 69 h 505"/>
                  <a:gd name="T62" fmla="*/ 142 w 778"/>
                  <a:gd name="T63" fmla="*/ 308 h 505"/>
                  <a:gd name="T64" fmla="*/ 453 w 778"/>
                  <a:gd name="T65" fmla="*/ 492 h 505"/>
                  <a:gd name="T66" fmla="*/ 328 w 778"/>
                  <a:gd name="T67" fmla="*/ 492 h 505"/>
                  <a:gd name="T68" fmla="*/ 328 w 778"/>
                  <a:gd name="T69" fmla="*/ 467 h 505"/>
                  <a:gd name="T70" fmla="*/ 453 w 778"/>
                  <a:gd name="T71" fmla="*/ 467 h 505"/>
                  <a:gd name="T72" fmla="*/ 453 w 778"/>
                  <a:gd name="T73" fmla="*/ 492 h 505"/>
                  <a:gd name="T74" fmla="*/ 706 w 778"/>
                  <a:gd name="T75" fmla="*/ 308 h 505"/>
                  <a:gd name="T76" fmla="*/ 641 w 778"/>
                  <a:gd name="T77" fmla="*/ 308 h 505"/>
                  <a:gd name="T78" fmla="*/ 641 w 778"/>
                  <a:gd name="T79" fmla="*/ 69 h 505"/>
                  <a:gd name="T80" fmla="*/ 706 w 778"/>
                  <a:gd name="T81" fmla="*/ 69 h 505"/>
                  <a:gd name="T82" fmla="*/ 706 w 778"/>
                  <a:gd name="T83" fmla="*/ 308 h 505"/>
                  <a:gd name="T84" fmla="*/ 706 w 778"/>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8" h="505">
                    <a:moveTo>
                      <a:pt x="0" y="0"/>
                    </a:moveTo>
                    <a:lnTo>
                      <a:pt x="0" y="505"/>
                    </a:lnTo>
                    <a:lnTo>
                      <a:pt x="173" y="505"/>
                    </a:lnTo>
                    <a:lnTo>
                      <a:pt x="173" y="467"/>
                    </a:lnTo>
                    <a:lnTo>
                      <a:pt x="173" y="463"/>
                    </a:lnTo>
                    <a:lnTo>
                      <a:pt x="71" y="463"/>
                    </a:lnTo>
                    <a:lnTo>
                      <a:pt x="71" y="456"/>
                    </a:lnTo>
                    <a:lnTo>
                      <a:pt x="182" y="456"/>
                    </a:lnTo>
                    <a:lnTo>
                      <a:pt x="182" y="456"/>
                    </a:lnTo>
                    <a:lnTo>
                      <a:pt x="202" y="456"/>
                    </a:lnTo>
                    <a:lnTo>
                      <a:pt x="202" y="505"/>
                    </a:lnTo>
                    <a:lnTo>
                      <a:pt x="221" y="505"/>
                    </a:lnTo>
                    <a:lnTo>
                      <a:pt x="558" y="505"/>
                    </a:lnTo>
                    <a:lnTo>
                      <a:pt x="578" y="505"/>
                    </a:lnTo>
                    <a:lnTo>
                      <a:pt x="578" y="456"/>
                    </a:lnTo>
                    <a:lnTo>
                      <a:pt x="579" y="456"/>
                    </a:lnTo>
                    <a:lnTo>
                      <a:pt x="579" y="456"/>
                    </a:lnTo>
                    <a:lnTo>
                      <a:pt x="598" y="456"/>
                    </a:lnTo>
                    <a:lnTo>
                      <a:pt x="598" y="456"/>
                    </a:lnTo>
                    <a:lnTo>
                      <a:pt x="709" y="456"/>
                    </a:lnTo>
                    <a:lnTo>
                      <a:pt x="709" y="463"/>
                    </a:lnTo>
                    <a:lnTo>
                      <a:pt x="607" y="463"/>
                    </a:lnTo>
                    <a:lnTo>
                      <a:pt x="607" y="505"/>
                    </a:lnTo>
                    <a:lnTo>
                      <a:pt x="778" y="505"/>
                    </a:lnTo>
                    <a:lnTo>
                      <a:pt x="778" y="0"/>
                    </a:lnTo>
                    <a:lnTo>
                      <a:pt x="0" y="0"/>
                    </a:lnTo>
                    <a:lnTo>
                      <a:pt x="0" y="0"/>
                    </a:lnTo>
                    <a:close/>
                    <a:moveTo>
                      <a:pt x="142" y="308"/>
                    </a:moveTo>
                    <a:lnTo>
                      <a:pt x="78" y="308"/>
                    </a:lnTo>
                    <a:lnTo>
                      <a:pt x="78" y="69"/>
                    </a:lnTo>
                    <a:lnTo>
                      <a:pt x="142" y="69"/>
                    </a:lnTo>
                    <a:lnTo>
                      <a:pt x="142" y="308"/>
                    </a:lnTo>
                    <a:close/>
                    <a:moveTo>
                      <a:pt x="453" y="492"/>
                    </a:moveTo>
                    <a:lnTo>
                      <a:pt x="328" y="492"/>
                    </a:lnTo>
                    <a:lnTo>
                      <a:pt x="328" y="467"/>
                    </a:lnTo>
                    <a:lnTo>
                      <a:pt x="453" y="467"/>
                    </a:lnTo>
                    <a:lnTo>
                      <a:pt x="453" y="492"/>
                    </a:lnTo>
                    <a:close/>
                    <a:moveTo>
                      <a:pt x="706" y="308"/>
                    </a:moveTo>
                    <a:lnTo>
                      <a:pt x="641" y="308"/>
                    </a:lnTo>
                    <a:lnTo>
                      <a:pt x="641" y="69"/>
                    </a:lnTo>
                    <a:lnTo>
                      <a:pt x="706" y="69"/>
                    </a:lnTo>
                    <a:lnTo>
                      <a:pt x="706" y="308"/>
                    </a:lnTo>
                    <a:lnTo>
                      <a:pt x="706"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1410"/>
              <p:cNvSpPr>
                <a:spLocks/>
              </p:cNvSpPr>
              <p:nvPr/>
            </p:nvSpPr>
            <p:spPr bwMode="auto">
              <a:xfrm>
                <a:off x="3899" y="1375"/>
                <a:ext cx="9"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1411"/>
              <p:cNvSpPr>
                <a:spLocks/>
              </p:cNvSpPr>
              <p:nvPr/>
            </p:nvSpPr>
            <p:spPr bwMode="auto">
              <a:xfrm>
                <a:off x="3899" y="1375"/>
                <a:ext cx="5"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1412"/>
              <p:cNvSpPr>
                <a:spLocks/>
              </p:cNvSpPr>
              <p:nvPr/>
            </p:nvSpPr>
            <p:spPr bwMode="auto">
              <a:xfrm>
                <a:off x="3713" y="1375"/>
                <a:ext cx="9" cy="10"/>
              </a:xfrm>
              <a:custGeom>
                <a:avLst/>
                <a:gdLst>
                  <a:gd name="T0" fmla="*/ 0 w 40"/>
                  <a:gd name="T1" fmla="*/ 0 h 47"/>
                  <a:gd name="T2" fmla="*/ 15 w 40"/>
                  <a:gd name="T3" fmla="*/ 0 h 47"/>
                  <a:gd name="T4" fmla="*/ 40 w 40"/>
                  <a:gd name="T5" fmla="*/ 32 h 47"/>
                  <a:gd name="T6" fmla="*/ 40 w 40"/>
                  <a:gd name="T7" fmla="*/ 47 h 47"/>
                  <a:gd name="T8" fmla="*/ 0 w 40"/>
                  <a:gd name="T9" fmla="*/ 0 h 47"/>
                </a:gdLst>
                <a:ahLst/>
                <a:cxnLst>
                  <a:cxn ang="0">
                    <a:pos x="T0" y="T1"/>
                  </a:cxn>
                  <a:cxn ang="0">
                    <a:pos x="T2" y="T3"/>
                  </a:cxn>
                  <a:cxn ang="0">
                    <a:pos x="T4" y="T5"/>
                  </a:cxn>
                  <a:cxn ang="0">
                    <a:pos x="T6" y="T7"/>
                  </a:cxn>
                  <a:cxn ang="0">
                    <a:pos x="T8" y="T9"/>
                  </a:cxn>
                </a:cxnLst>
                <a:rect l="0" t="0" r="r" b="b"/>
                <a:pathLst>
                  <a:path w="40" h="47">
                    <a:moveTo>
                      <a:pt x="0" y="0"/>
                    </a:moveTo>
                    <a:lnTo>
                      <a:pt x="15" y="0"/>
                    </a:lnTo>
                    <a:lnTo>
                      <a:pt x="40" y="32"/>
                    </a:lnTo>
                    <a:lnTo>
                      <a:pt x="40"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1413"/>
              <p:cNvSpPr>
                <a:spLocks/>
              </p:cNvSpPr>
              <p:nvPr/>
            </p:nvSpPr>
            <p:spPr bwMode="auto">
              <a:xfrm>
                <a:off x="3716" y="1375"/>
                <a:ext cx="6" cy="7"/>
              </a:xfrm>
              <a:custGeom>
                <a:avLst/>
                <a:gdLst>
                  <a:gd name="T0" fmla="*/ 0 w 25"/>
                  <a:gd name="T1" fmla="*/ 0 h 32"/>
                  <a:gd name="T2" fmla="*/ 25 w 25"/>
                  <a:gd name="T3" fmla="*/ 16 h 32"/>
                  <a:gd name="T4" fmla="*/ 25 w 25"/>
                  <a:gd name="T5" fmla="*/ 32 h 32"/>
                  <a:gd name="T6" fmla="*/ 25 w 25"/>
                  <a:gd name="T7" fmla="*/ 32 h 32"/>
                  <a:gd name="T8" fmla="*/ 0 w 25"/>
                  <a:gd name="T9" fmla="*/ 0 h 32"/>
                </a:gdLst>
                <a:ahLst/>
                <a:cxnLst>
                  <a:cxn ang="0">
                    <a:pos x="T0" y="T1"/>
                  </a:cxn>
                  <a:cxn ang="0">
                    <a:pos x="T2" y="T3"/>
                  </a:cxn>
                  <a:cxn ang="0">
                    <a:pos x="T4" y="T5"/>
                  </a:cxn>
                  <a:cxn ang="0">
                    <a:pos x="T6" y="T7"/>
                  </a:cxn>
                  <a:cxn ang="0">
                    <a:pos x="T8" y="T9"/>
                  </a:cxn>
                </a:cxnLst>
                <a:rect l="0" t="0" r="r" b="b"/>
                <a:pathLst>
                  <a:path w="25" h="32">
                    <a:moveTo>
                      <a:pt x="0" y="0"/>
                    </a:moveTo>
                    <a:lnTo>
                      <a:pt x="25" y="16"/>
                    </a:lnTo>
                    <a:lnTo>
                      <a:pt x="25" y="32"/>
                    </a:lnTo>
                    <a:lnTo>
                      <a:pt x="25"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Rectangle 1414"/>
              <p:cNvSpPr>
                <a:spLocks noChangeArrowheads="1"/>
              </p:cNvSpPr>
              <p:nvPr/>
            </p:nvSpPr>
            <p:spPr bwMode="auto">
              <a:xfrm>
                <a:off x="3770"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9" name="Rectangle 1415"/>
              <p:cNvSpPr>
                <a:spLocks noChangeArrowheads="1"/>
              </p:cNvSpPr>
              <p:nvPr/>
            </p:nvSpPr>
            <p:spPr bwMode="auto">
              <a:xfrm>
                <a:off x="3789"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0" name="Rectangle 1416"/>
              <p:cNvSpPr>
                <a:spLocks noChangeArrowheads="1"/>
              </p:cNvSpPr>
              <p:nvPr/>
            </p:nvSpPr>
            <p:spPr bwMode="auto">
              <a:xfrm>
                <a:off x="3808"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1" name="Rectangle 1417"/>
              <p:cNvSpPr>
                <a:spLocks noChangeArrowheads="1"/>
              </p:cNvSpPr>
              <p:nvPr/>
            </p:nvSpPr>
            <p:spPr bwMode="auto">
              <a:xfrm>
                <a:off x="3827"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2" name="Rectangle 1418"/>
              <p:cNvSpPr>
                <a:spLocks noChangeArrowheads="1"/>
              </p:cNvSpPr>
              <p:nvPr/>
            </p:nvSpPr>
            <p:spPr bwMode="auto">
              <a:xfrm>
                <a:off x="3846"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3" name="Rectangle 1419"/>
              <p:cNvSpPr>
                <a:spLocks noChangeArrowheads="1"/>
              </p:cNvSpPr>
              <p:nvPr/>
            </p:nvSpPr>
            <p:spPr bwMode="auto">
              <a:xfrm>
                <a:off x="3850"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4" name="Rectangle 1420"/>
              <p:cNvSpPr>
                <a:spLocks noChangeArrowheads="1"/>
              </p:cNvSpPr>
              <p:nvPr/>
            </p:nvSpPr>
            <p:spPr bwMode="auto">
              <a:xfrm>
                <a:off x="3831"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5" name="Rectangle 1421"/>
              <p:cNvSpPr>
                <a:spLocks noChangeArrowheads="1"/>
              </p:cNvSpPr>
              <p:nvPr/>
            </p:nvSpPr>
            <p:spPr bwMode="auto">
              <a:xfrm>
                <a:off x="3812"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6" name="Rectangle 1422"/>
              <p:cNvSpPr>
                <a:spLocks noChangeArrowheads="1"/>
              </p:cNvSpPr>
              <p:nvPr/>
            </p:nvSpPr>
            <p:spPr bwMode="auto">
              <a:xfrm>
                <a:off x="379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7" name="Rectangle 1423"/>
              <p:cNvSpPr>
                <a:spLocks noChangeArrowheads="1"/>
              </p:cNvSpPr>
              <p:nvPr/>
            </p:nvSpPr>
            <p:spPr bwMode="auto">
              <a:xfrm>
                <a:off x="377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8" name="Freeform 1424"/>
              <p:cNvSpPr>
                <a:spLocks/>
              </p:cNvSpPr>
              <p:nvPr/>
            </p:nvSpPr>
            <p:spPr bwMode="auto">
              <a:xfrm>
                <a:off x="3763"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3 w 415"/>
                  <a:gd name="T31" fmla="*/ 12 h 40"/>
                  <a:gd name="T32" fmla="*/ 113 w 415"/>
                  <a:gd name="T33" fmla="*/ 0 h 40"/>
                  <a:gd name="T34" fmla="*/ 49 w 415"/>
                  <a:gd name="T35" fmla="*/ 0 h 40"/>
                  <a:gd name="T36" fmla="*/ 49 w 415"/>
                  <a:gd name="T37" fmla="*/ 12 h 40"/>
                  <a:gd name="T38" fmla="*/ 29 w 415"/>
                  <a:gd name="T39" fmla="*/ 12 h 40"/>
                  <a:gd name="T40" fmla="*/ 29 w 415"/>
                  <a:gd name="T41" fmla="*/ 0 h 40"/>
                  <a:gd name="T42" fmla="*/ 16 w 415"/>
                  <a:gd name="T43" fmla="*/ 0 h 40"/>
                  <a:gd name="T44" fmla="*/ 5 w 415"/>
                  <a:gd name="T45" fmla="*/ 0 h 40"/>
                  <a:gd name="T46" fmla="*/ 0 w 415"/>
                  <a:gd name="T47" fmla="*/ 4 h 40"/>
                  <a:gd name="T48" fmla="*/ 0 w 415"/>
                  <a:gd name="T49" fmla="*/ 36 h 40"/>
                  <a:gd name="T50" fmla="*/ 5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3" y="12"/>
                    </a:lnTo>
                    <a:lnTo>
                      <a:pt x="113" y="0"/>
                    </a:lnTo>
                    <a:lnTo>
                      <a:pt x="49" y="0"/>
                    </a:lnTo>
                    <a:lnTo>
                      <a:pt x="49" y="12"/>
                    </a:lnTo>
                    <a:lnTo>
                      <a:pt x="29" y="12"/>
                    </a:lnTo>
                    <a:lnTo>
                      <a:pt x="29" y="0"/>
                    </a:lnTo>
                    <a:lnTo>
                      <a:pt x="16" y="0"/>
                    </a:lnTo>
                    <a:lnTo>
                      <a:pt x="5" y="0"/>
                    </a:lnTo>
                    <a:cubicBezTo>
                      <a:pt x="2" y="0"/>
                      <a:pt x="0" y="2"/>
                      <a:pt x="0" y="4"/>
                    </a:cubicBezTo>
                    <a:lnTo>
                      <a:pt x="0" y="36"/>
                    </a:lnTo>
                    <a:cubicBezTo>
                      <a:pt x="0" y="38"/>
                      <a:pt x="2" y="40"/>
                      <a:pt x="5"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9" name="Freeform 1425"/>
              <p:cNvSpPr>
                <a:spLocks/>
              </p:cNvSpPr>
              <p:nvPr/>
            </p:nvSpPr>
            <p:spPr bwMode="auto">
              <a:xfrm>
                <a:off x="3873" y="1494"/>
                <a:ext cx="26" cy="4"/>
              </a:xfrm>
              <a:custGeom>
                <a:avLst/>
                <a:gdLst>
                  <a:gd name="T0" fmla="*/ 111 w 111"/>
                  <a:gd name="T1" fmla="*/ 0 h 17"/>
                  <a:gd name="T2" fmla="*/ 102 w 111"/>
                  <a:gd name="T3" fmla="*/ 17 h 17"/>
                  <a:gd name="T4" fmla="*/ 0 w 111"/>
                  <a:gd name="T5" fmla="*/ 17 h 17"/>
                  <a:gd name="T6" fmla="*/ 96 w 111"/>
                  <a:gd name="T7" fmla="*/ 8 h 17"/>
                  <a:gd name="T8" fmla="*/ 91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99" y="3"/>
                      <a:pt x="91" y="0"/>
                      <a:pt x="91"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Freeform 1426"/>
              <p:cNvSpPr>
                <a:spLocks/>
              </p:cNvSpPr>
              <p:nvPr/>
            </p:nvSpPr>
            <p:spPr bwMode="auto">
              <a:xfrm>
                <a:off x="3722" y="1494"/>
                <a:ext cx="25" cy="4"/>
              </a:xfrm>
              <a:custGeom>
                <a:avLst/>
                <a:gdLst>
                  <a:gd name="T0" fmla="*/ 0 w 112"/>
                  <a:gd name="T1" fmla="*/ 0 h 17"/>
                  <a:gd name="T2" fmla="*/ 10 w 112"/>
                  <a:gd name="T3" fmla="*/ 17 h 17"/>
                  <a:gd name="T4" fmla="*/ 112 w 112"/>
                  <a:gd name="T5" fmla="*/ 17 h 17"/>
                  <a:gd name="T6" fmla="*/ 16 w 112"/>
                  <a:gd name="T7" fmla="*/ 8 h 17"/>
                  <a:gd name="T8" fmla="*/ 20 w 112"/>
                  <a:gd name="T9" fmla="*/ 0 h 17"/>
                  <a:gd name="T10" fmla="*/ 0 w 112"/>
                  <a:gd name="T11" fmla="*/ 0 h 17"/>
                  <a:gd name="T12" fmla="*/ 0 w 11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2" h="17">
                    <a:moveTo>
                      <a:pt x="0" y="0"/>
                    </a:moveTo>
                    <a:lnTo>
                      <a:pt x="10" y="17"/>
                    </a:lnTo>
                    <a:lnTo>
                      <a:pt x="112" y="17"/>
                    </a:lnTo>
                    <a:cubicBezTo>
                      <a:pt x="112" y="17"/>
                      <a:pt x="19" y="13"/>
                      <a:pt x="16" y="8"/>
                    </a:cubicBezTo>
                    <a:cubicBezTo>
                      <a:pt x="12" y="3"/>
                      <a:pt x="20" y="0"/>
                      <a:pt x="20"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1" name="Freeform 1427"/>
              <p:cNvSpPr>
                <a:spLocks/>
              </p:cNvSpPr>
              <p:nvPr/>
            </p:nvSpPr>
            <p:spPr bwMode="auto">
              <a:xfrm>
                <a:off x="3884" y="1383"/>
                <a:ext cx="15" cy="111"/>
              </a:xfrm>
              <a:custGeom>
                <a:avLst/>
                <a:gdLst>
                  <a:gd name="T0" fmla="*/ 46 w 62"/>
                  <a:gd name="T1" fmla="*/ 0 h 488"/>
                  <a:gd name="T2" fmla="*/ 62 w 62"/>
                  <a:gd name="T3" fmla="*/ 0 h 488"/>
                  <a:gd name="T4" fmla="*/ 62 w 62"/>
                  <a:gd name="T5" fmla="*/ 488 h 488"/>
                  <a:gd name="T6" fmla="*/ 0 w 62"/>
                  <a:gd name="T7" fmla="*/ 488 h 488"/>
                  <a:gd name="T8" fmla="*/ 46 w 62"/>
                  <a:gd name="T9" fmla="*/ 0 h 488"/>
                </a:gdLst>
                <a:ahLst/>
                <a:cxnLst>
                  <a:cxn ang="0">
                    <a:pos x="T0" y="T1"/>
                  </a:cxn>
                  <a:cxn ang="0">
                    <a:pos x="T2" y="T3"/>
                  </a:cxn>
                  <a:cxn ang="0">
                    <a:pos x="T4" y="T5"/>
                  </a:cxn>
                  <a:cxn ang="0">
                    <a:pos x="T6" y="T7"/>
                  </a:cxn>
                  <a:cxn ang="0">
                    <a:pos x="T8" y="T9"/>
                  </a:cxn>
                </a:cxnLst>
                <a:rect l="0" t="0" r="r" b="b"/>
                <a:pathLst>
                  <a:path w="62" h="488">
                    <a:moveTo>
                      <a:pt x="46" y="0"/>
                    </a:moveTo>
                    <a:lnTo>
                      <a:pt x="62" y="0"/>
                    </a:lnTo>
                    <a:lnTo>
                      <a:pt x="62" y="488"/>
                    </a:lnTo>
                    <a:lnTo>
                      <a:pt x="0" y="488"/>
                    </a:lnTo>
                    <a:lnTo>
                      <a:pt x="46"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Freeform 1428"/>
              <p:cNvSpPr>
                <a:spLocks/>
              </p:cNvSpPr>
              <p:nvPr/>
            </p:nvSpPr>
            <p:spPr bwMode="auto">
              <a:xfrm>
                <a:off x="3722"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3" name="Rectangle 1429"/>
              <p:cNvSpPr>
                <a:spLocks noChangeArrowheads="1"/>
              </p:cNvSpPr>
              <p:nvPr/>
            </p:nvSpPr>
            <p:spPr bwMode="auto">
              <a:xfrm>
                <a:off x="3867"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4" name="Rectangle 1430"/>
              <p:cNvSpPr>
                <a:spLocks noChangeArrowheads="1"/>
              </p:cNvSpPr>
              <p:nvPr/>
            </p:nvSpPr>
            <p:spPr bwMode="auto">
              <a:xfrm>
                <a:off x="3740"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5" name="Rectangle 1431"/>
              <p:cNvSpPr>
                <a:spLocks noChangeArrowheads="1"/>
              </p:cNvSpPr>
              <p:nvPr/>
            </p:nvSpPr>
            <p:spPr bwMode="auto">
              <a:xfrm>
                <a:off x="3731" y="1384"/>
                <a:ext cx="159"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6" name="Rectangle 1432"/>
              <p:cNvSpPr>
                <a:spLocks noChangeArrowheads="1"/>
              </p:cNvSpPr>
              <p:nvPr/>
            </p:nvSpPr>
            <p:spPr bwMode="auto">
              <a:xfrm>
                <a:off x="3731" y="1383"/>
                <a:ext cx="15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7" name="Rectangle 1433"/>
              <p:cNvSpPr>
                <a:spLocks noChangeArrowheads="1"/>
              </p:cNvSpPr>
              <p:nvPr/>
            </p:nvSpPr>
            <p:spPr bwMode="auto">
              <a:xfrm>
                <a:off x="4039" y="1383"/>
                <a:ext cx="172" cy="11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8" name="Rectangle 1434"/>
              <p:cNvSpPr>
                <a:spLocks noChangeArrowheads="1"/>
              </p:cNvSpPr>
              <p:nvPr/>
            </p:nvSpPr>
            <p:spPr bwMode="auto">
              <a:xfrm>
                <a:off x="4057" y="1392"/>
                <a:ext cx="136"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9" name="Rectangle 1435"/>
              <p:cNvSpPr>
                <a:spLocks noChangeArrowheads="1"/>
              </p:cNvSpPr>
              <p:nvPr/>
            </p:nvSpPr>
            <p:spPr bwMode="auto">
              <a:xfrm>
                <a:off x="415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0" name="Rectangle 1436"/>
              <p:cNvSpPr>
                <a:spLocks noChangeArrowheads="1"/>
              </p:cNvSpPr>
              <p:nvPr/>
            </p:nvSpPr>
            <p:spPr bwMode="auto">
              <a:xfrm>
                <a:off x="4163"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1" name="Rectangle 1437"/>
              <p:cNvSpPr>
                <a:spLocks noChangeArrowheads="1"/>
              </p:cNvSpPr>
              <p:nvPr/>
            </p:nvSpPr>
            <p:spPr bwMode="auto">
              <a:xfrm>
                <a:off x="413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2" name="Rectangle 1438"/>
              <p:cNvSpPr>
                <a:spLocks noChangeArrowheads="1"/>
              </p:cNvSpPr>
              <p:nvPr/>
            </p:nvSpPr>
            <p:spPr bwMode="auto">
              <a:xfrm>
                <a:off x="4146"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3" name="Rectangle 1439"/>
              <p:cNvSpPr>
                <a:spLocks noChangeArrowheads="1"/>
              </p:cNvSpPr>
              <p:nvPr/>
            </p:nvSpPr>
            <p:spPr bwMode="auto">
              <a:xfrm>
                <a:off x="4121"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4" name="Rectangle 1440"/>
              <p:cNvSpPr>
                <a:spLocks noChangeArrowheads="1"/>
              </p:cNvSpPr>
              <p:nvPr/>
            </p:nvSpPr>
            <p:spPr bwMode="auto">
              <a:xfrm>
                <a:off x="4129"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5" name="Rectangle 1441"/>
              <p:cNvSpPr>
                <a:spLocks noChangeArrowheads="1"/>
              </p:cNvSpPr>
              <p:nvPr/>
            </p:nvSpPr>
            <p:spPr bwMode="auto">
              <a:xfrm>
                <a:off x="410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6" name="Rectangle 1442"/>
              <p:cNvSpPr>
                <a:spLocks noChangeArrowheads="1"/>
              </p:cNvSpPr>
              <p:nvPr/>
            </p:nvSpPr>
            <p:spPr bwMode="auto">
              <a:xfrm>
                <a:off x="4112"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7" name="Rectangle 1443"/>
              <p:cNvSpPr>
                <a:spLocks noChangeArrowheads="1"/>
              </p:cNvSpPr>
              <p:nvPr/>
            </p:nvSpPr>
            <p:spPr bwMode="auto">
              <a:xfrm>
                <a:off x="408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8" name="Rectangle 1444"/>
              <p:cNvSpPr>
                <a:spLocks noChangeArrowheads="1"/>
              </p:cNvSpPr>
              <p:nvPr/>
            </p:nvSpPr>
            <p:spPr bwMode="auto">
              <a:xfrm>
                <a:off x="4095"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9" name="Rectangle 1445"/>
              <p:cNvSpPr>
                <a:spLocks noChangeArrowheads="1"/>
              </p:cNvSpPr>
              <p:nvPr/>
            </p:nvSpPr>
            <p:spPr bwMode="auto">
              <a:xfrm>
                <a:off x="4028"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0" name="Rectangle 1446"/>
              <p:cNvSpPr>
                <a:spLocks noChangeArrowheads="1"/>
              </p:cNvSpPr>
              <p:nvPr/>
            </p:nvSpPr>
            <p:spPr bwMode="auto">
              <a:xfrm>
                <a:off x="4213" y="1432"/>
                <a:ext cx="10"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1" name="Rectangle 1447"/>
              <p:cNvSpPr>
                <a:spLocks noChangeArrowheads="1"/>
              </p:cNvSpPr>
              <p:nvPr/>
            </p:nvSpPr>
            <p:spPr bwMode="auto">
              <a:xfrm>
                <a:off x="4039"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2" name="Freeform 1448"/>
              <p:cNvSpPr>
                <a:spLocks noEditPoints="1"/>
              </p:cNvSpPr>
              <p:nvPr/>
            </p:nvSpPr>
            <p:spPr bwMode="auto">
              <a:xfrm>
                <a:off x="4037" y="1383"/>
                <a:ext cx="176" cy="115"/>
              </a:xfrm>
              <a:custGeom>
                <a:avLst/>
                <a:gdLst>
                  <a:gd name="T0" fmla="*/ 0 w 777"/>
                  <a:gd name="T1" fmla="*/ 0 h 505"/>
                  <a:gd name="T2" fmla="*/ 0 w 777"/>
                  <a:gd name="T3" fmla="*/ 505 h 505"/>
                  <a:gd name="T4" fmla="*/ 172 w 777"/>
                  <a:gd name="T5" fmla="*/ 505 h 505"/>
                  <a:gd name="T6" fmla="*/ 172 w 777"/>
                  <a:gd name="T7" fmla="*/ 467 h 505"/>
                  <a:gd name="T8" fmla="*/ 172 w 777"/>
                  <a:gd name="T9" fmla="*/ 463 h 505"/>
                  <a:gd name="T10" fmla="*/ 70 w 777"/>
                  <a:gd name="T11" fmla="*/ 463 h 505"/>
                  <a:gd name="T12" fmla="*/ 70 w 777"/>
                  <a:gd name="T13" fmla="*/ 456 h 505"/>
                  <a:gd name="T14" fmla="*/ 181 w 777"/>
                  <a:gd name="T15" fmla="*/ 456 h 505"/>
                  <a:gd name="T16" fmla="*/ 181 w 777"/>
                  <a:gd name="T17" fmla="*/ 456 h 505"/>
                  <a:gd name="T18" fmla="*/ 201 w 777"/>
                  <a:gd name="T19" fmla="*/ 456 h 505"/>
                  <a:gd name="T20" fmla="*/ 201 w 777"/>
                  <a:gd name="T21" fmla="*/ 505 h 505"/>
                  <a:gd name="T22" fmla="*/ 220 w 777"/>
                  <a:gd name="T23" fmla="*/ 505 h 505"/>
                  <a:gd name="T24" fmla="*/ 557 w 777"/>
                  <a:gd name="T25" fmla="*/ 505 h 505"/>
                  <a:gd name="T26" fmla="*/ 577 w 777"/>
                  <a:gd name="T27" fmla="*/ 505 h 505"/>
                  <a:gd name="T28" fmla="*/ 577 w 777"/>
                  <a:gd name="T29" fmla="*/ 456 h 505"/>
                  <a:gd name="T30" fmla="*/ 578 w 777"/>
                  <a:gd name="T31" fmla="*/ 456 h 505"/>
                  <a:gd name="T32" fmla="*/ 578 w 777"/>
                  <a:gd name="T33" fmla="*/ 456 h 505"/>
                  <a:gd name="T34" fmla="*/ 597 w 777"/>
                  <a:gd name="T35" fmla="*/ 456 h 505"/>
                  <a:gd name="T36" fmla="*/ 597 w 777"/>
                  <a:gd name="T37" fmla="*/ 456 h 505"/>
                  <a:gd name="T38" fmla="*/ 708 w 777"/>
                  <a:gd name="T39" fmla="*/ 456 h 505"/>
                  <a:gd name="T40" fmla="*/ 708 w 777"/>
                  <a:gd name="T41" fmla="*/ 463 h 505"/>
                  <a:gd name="T42" fmla="*/ 607 w 777"/>
                  <a:gd name="T43" fmla="*/ 463 h 505"/>
                  <a:gd name="T44" fmla="*/ 607 w 777"/>
                  <a:gd name="T45" fmla="*/ 505 h 505"/>
                  <a:gd name="T46" fmla="*/ 777 w 777"/>
                  <a:gd name="T47" fmla="*/ 505 h 505"/>
                  <a:gd name="T48" fmla="*/ 777 w 777"/>
                  <a:gd name="T49" fmla="*/ 0 h 505"/>
                  <a:gd name="T50" fmla="*/ 0 w 777"/>
                  <a:gd name="T51" fmla="*/ 0 h 505"/>
                  <a:gd name="T52" fmla="*/ 0 w 777"/>
                  <a:gd name="T53" fmla="*/ 0 h 505"/>
                  <a:gd name="T54" fmla="*/ 142 w 777"/>
                  <a:gd name="T55" fmla="*/ 308 h 505"/>
                  <a:gd name="T56" fmla="*/ 78 w 777"/>
                  <a:gd name="T57" fmla="*/ 308 h 505"/>
                  <a:gd name="T58" fmla="*/ 78 w 777"/>
                  <a:gd name="T59" fmla="*/ 69 h 505"/>
                  <a:gd name="T60" fmla="*/ 142 w 777"/>
                  <a:gd name="T61" fmla="*/ 69 h 505"/>
                  <a:gd name="T62" fmla="*/ 142 w 777"/>
                  <a:gd name="T63" fmla="*/ 308 h 505"/>
                  <a:gd name="T64" fmla="*/ 452 w 777"/>
                  <a:gd name="T65" fmla="*/ 492 h 505"/>
                  <a:gd name="T66" fmla="*/ 328 w 777"/>
                  <a:gd name="T67" fmla="*/ 492 h 505"/>
                  <a:gd name="T68" fmla="*/ 328 w 777"/>
                  <a:gd name="T69" fmla="*/ 467 h 505"/>
                  <a:gd name="T70" fmla="*/ 452 w 777"/>
                  <a:gd name="T71" fmla="*/ 467 h 505"/>
                  <a:gd name="T72" fmla="*/ 452 w 777"/>
                  <a:gd name="T73" fmla="*/ 492 h 505"/>
                  <a:gd name="T74" fmla="*/ 705 w 777"/>
                  <a:gd name="T75" fmla="*/ 308 h 505"/>
                  <a:gd name="T76" fmla="*/ 641 w 777"/>
                  <a:gd name="T77" fmla="*/ 308 h 505"/>
                  <a:gd name="T78" fmla="*/ 641 w 777"/>
                  <a:gd name="T79" fmla="*/ 69 h 505"/>
                  <a:gd name="T80" fmla="*/ 705 w 777"/>
                  <a:gd name="T81" fmla="*/ 69 h 505"/>
                  <a:gd name="T82" fmla="*/ 705 w 777"/>
                  <a:gd name="T83" fmla="*/ 308 h 505"/>
                  <a:gd name="T84" fmla="*/ 705 w 777"/>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7" h="505">
                    <a:moveTo>
                      <a:pt x="0" y="0"/>
                    </a:moveTo>
                    <a:lnTo>
                      <a:pt x="0" y="505"/>
                    </a:lnTo>
                    <a:lnTo>
                      <a:pt x="172" y="505"/>
                    </a:lnTo>
                    <a:lnTo>
                      <a:pt x="172" y="467"/>
                    </a:lnTo>
                    <a:lnTo>
                      <a:pt x="172" y="463"/>
                    </a:lnTo>
                    <a:lnTo>
                      <a:pt x="70" y="463"/>
                    </a:lnTo>
                    <a:lnTo>
                      <a:pt x="70" y="456"/>
                    </a:lnTo>
                    <a:lnTo>
                      <a:pt x="181" y="456"/>
                    </a:lnTo>
                    <a:lnTo>
                      <a:pt x="181" y="456"/>
                    </a:lnTo>
                    <a:lnTo>
                      <a:pt x="201" y="456"/>
                    </a:lnTo>
                    <a:lnTo>
                      <a:pt x="201" y="505"/>
                    </a:lnTo>
                    <a:lnTo>
                      <a:pt x="220" y="505"/>
                    </a:lnTo>
                    <a:lnTo>
                      <a:pt x="557" y="505"/>
                    </a:lnTo>
                    <a:lnTo>
                      <a:pt x="577" y="505"/>
                    </a:lnTo>
                    <a:lnTo>
                      <a:pt x="577" y="456"/>
                    </a:lnTo>
                    <a:lnTo>
                      <a:pt x="578" y="456"/>
                    </a:lnTo>
                    <a:lnTo>
                      <a:pt x="578" y="456"/>
                    </a:lnTo>
                    <a:lnTo>
                      <a:pt x="597" y="456"/>
                    </a:lnTo>
                    <a:lnTo>
                      <a:pt x="597" y="456"/>
                    </a:lnTo>
                    <a:lnTo>
                      <a:pt x="708" y="456"/>
                    </a:lnTo>
                    <a:lnTo>
                      <a:pt x="708" y="463"/>
                    </a:lnTo>
                    <a:lnTo>
                      <a:pt x="607" y="463"/>
                    </a:lnTo>
                    <a:lnTo>
                      <a:pt x="607" y="505"/>
                    </a:lnTo>
                    <a:lnTo>
                      <a:pt x="777" y="505"/>
                    </a:lnTo>
                    <a:lnTo>
                      <a:pt x="777" y="0"/>
                    </a:lnTo>
                    <a:lnTo>
                      <a:pt x="0" y="0"/>
                    </a:lnTo>
                    <a:lnTo>
                      <a:pt x="0" y="0"/>
                    </a:lnTo>
                    <a:close/>
                    <a:moveTo>
                      <a:pt x="142" y="308"/>
                    </a:moveTo>
                    <a:lnTo>
                      <a:pt x="78" y="308"/>
                    </a:lnTo>
                    <a:lnTo>
                      <a:pt x="78" y="69"/>
                    </a:lnTo>
                    <a:lnTo>
                      <a:pt x="142" y="69"/>
                    </a:lnTo>
                    <a:lnTo>
                      <a:pt x="142" y="308"/>
                    </a:lnTo>
                    <a:close/>
                    <a:moveTo>
                      <a:pt x="452" y="492"/>
                    </a:moveTo>
                    <a:lnTo>
                      <a:pt x="328" y="492"/>
                    </a:lnTo>
                    <a:lnTo>
                      <a:pt x="328" y="467"/>
                    </a:lnTo>
                    <a:lnTo>
                      <a:pt x="452" y="467"/>
                    </a:lnTo>
                    <a:lnTo>
                      <a:pt x="452" y="492"/>
                    </a:lnTo>
                    <a:close/>
                    <a:moveTo>
                      <a:pt x="705" y="308"/>
                    </a:moveTo>
                    <a:lnTo>
                      <a:pt x="641" y="308"/>
                    </a:lnTo>
                    <a:lnTo>
                      <a:pt x="641" y="69"/>
                    </a:lnTo>
                    <a:lnTo>
                      <a:pt x="705" y="69"/>
                    </a:lnTo>
                    <a:lnTo>
                      <a:pt x="705" y="308"/>
                    </a:lnTo>
                    <a:lnTo>
                      <a:pt x="705"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3" name="Freeform 1449"/>
              <p:cNvSpPr>
                <a:spLocks/>
              </p:cNvSpPr>
              <p:nvPr/>
            </p:nvSpPr>
            <p:spPr bwMode="auto">
              <a:xfrm>
                <a:off x="4213" y="1375"/>
                <a:ext cx="10"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Freeform 1450"/>
              <p:cNvSpPr>
                <a:spLocks/>
              </p:cNvSpPr>
              <p:nvPr/>
            </p:nvSpPr>
            <p:spPr bwMode="auto">
              <a:xfrm>
                <a:off x="4213" y="1375"/>
                <a:ext cx="6"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5" name="Freeform 1451"/>
              <p:cNvSpPr>
                <a:spLocks/>
              </p:cNvSpPr>
              <p:nvPr/>
            </p:nvSpPr>
            <p:spPr bwMode="auto">
              <a:xfrm>
                <a:off x="4028" y="1375"/>
                <a:ext cx="9" cy="10"/>
              </a:xfrm>
              <a:custGeom>
                <a:avLst/>
                <a:gdLst>
                  <a:gd name="T0" fmla="*/ 0 w 41"/>
                  <a:gd name="T1" fmla="*/ 0 h 47"/>
                  <a:gd name="T2" fmla="*/ 15 w 41"/>
                  <a:gd name="T3" fmla="*/ 0 h 47"/>
                  <a:gd name="T4" fmla="*/ 41 w 41"/>
                  <a:gd name="T5" fmla="*/ 32 h 47"/>
                  <a:gd name="T6" fmla="*/ 41 w 41"/>
                  <a:gd name="T7" fmla="*/ 47 h 47"/>
                  <a:gd name="T8" fmla="*/ 0 w 41"/>
                  <a:gd name="T9" fmla="*/ 0 h 47"/>
                </a:gdLst>
                <a:ahLst/>
                <a:cxnLst>
                  <a:cxn ang="0">
                    <a:pos x="T0" y="T1"/>
                  </a:cxn>
                  <a:cxn ang="0">
                    <a:pos x="T2" y="T3"/>
                  </a:cxn>
                  <a:cxn ang="0">
                    <a:pos x="T4" y="T5"/>
                  </a:cxn>
                  <a:cxn ang="0">
                    <a:pos x="T6" y="T7"/>
                  </a:cxn>
                  <a:cxn ang="0">
                    <a:pos x="T8" y="T9"/>
                  </a:cxn>
                </a:cxnLst>
                <a:rect l="0" t="0" r="r" b="b"/>
                <a:pathLst>
                  <a:path w="41" h="47">
                    <a:moveTo>
                      <a:pt x="0" y="0"/>
                    </a:moveTo>
                    <a:lnTo>
                      <a:pt x="15" y="0"/>
                    </a:lnTo>
                    <a:lnTo>
                      <a:pt x="41" y="32"/>
                    </a:lnTo>
                    <a:lnTo>
                      <a:pt x="41"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Freeform 1452"/>
              <p:cNvSpPr>
                <a:spLocks/>
              </p:cNvSpPr>
              <p:nvPr/>
            </p:nvSpPr>
            <p:spPr bwMode="auto">
              <a:xfrm>
                <a:off x="4031" y="1375"/>
                <a:ext cx="6" cy="7"/>
              </a:xfrm>
              <a:custGeom>
                <a:avLst/>
                <a:gdLst>
                  <a:gd name="T0" fmla="*/ 0 w 26"/>
                  <a:gd name="T1" fmla="*/ 0 h 32"/>
                  <a:gd name="T2" fmla="*/ 26 w 26"/>
                  <a:gd name="T3" fmla="*/ 16 h 32"/>
                  <a:gd name="T4" fmla="*/ 26 w 26"/>
                  <a:gd name="T5" fmla="*/ 32 h 32"/>
                  <a:gd name="T6" fmla="*/ 26 w 26"/>
                  <a:gd name="T7" fmla="*/ 32 h 32"/>
                  <a:gd name="T8" fmla="*/ 0 w 26"/>
                  <a:gd name="T9" fmla="*/ 0 h 32"/>
                </a:gdLst>
                <a:ahLst/>
                <a:cxnLst>
                  <a:cxn ang="0">
                    <a:pos x="T0" y="T1"/>
                  </a:cxn>
                  <a:cxn ang="0">
                    <a:pos x="T2" y="T3"/>
                  </a:cxn>
                  <a:cxn ang="0">
                    <a:pos x="T4" y="T5"/>
                  </a:cxn>
                  <a:cxn ang="0">
                    <a:pos x="T6" y="T7"/>
                  </a:cxn>
                  <a:cxn ang="0">
                    <a:pos x="T8" y="T9"/>
                  </a:cxn>
                </a:cxnLst>
                <a:rect l="0" t="0" r="r" b="b"/>
                <a:pathLst>
                  <a:path w="26" h="32">
                    <a:moveTo>
                      <a:pt x="0" y="0"/>
                    </a:moveTo>
                    <a:lnTo>
                      <a:pt x="26" y="16"/>
                    </a:lnTo>
                    <a:lnTo>
                      <a:pt x="26" y="32"/>
                    </a:lnTo>
                    <a:lnTo>
                      <a:pt x="26"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7" name="Rectangle 1453"/>
              <p:cNvSpPr>
                <a:spLocks noChangeArrowheads="1"/>
              </p:cNvSpPr>
              <p:nvPr/>
            </p:nvSpPr>
            <p:spPr bwMode="auto">
              <a:xfrm>
                <a:off x="4085"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8" name="Rectangle 1454"/>
              <p:cNvSpPr>
                <a:spLocks noChangeArrowheads="1"/>
              </p:cNvSpPr>
              <p:nvPr/>
            </p:nvSpPr>
            <p:spPr bwMode="auto">
              <a:xfrm>
                <a:off x="4104"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9" name="Rectangle 1455"/>
              <p:cNvSpPr>
                <a:spLocks noChangeArrowheads="1"/>
              </p:cNvSpPr>
              <p:nvPr/>
            </p:nvSpPr>
            <p:spPr bwMode="auto">
              <a:xfrm>
                <a:off x="4123"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0" name="Rectangle 1456"/>
              <p:cNvSpPr>
                <a:spLocks noChangeArrowheads="1"/>
              </p:cNvSpPr>
              <p:nvPr/>
            </p:nvSpPr>
            <p:spPr bwMode="auto">
              <a:xfrm>
                <a:off x="4142"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1" name="Rectangle 1457"/>
              <p:cNvSpPr>
                <a:spLocks noChangeArrowheads="1"/>
              </p:cNvSpPr>
              <p:nvPr/>
            </p:nvSpPr>
            <p:spPr bwMode="auto">
              <a:xfrm>
                <a:off x="4161"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2" name="Rectangle 1458"/>
              <p:cNvSpPr>
                <a:spLocks noChangeArrowheads="1"/>
              </p:cNvSpPr>
              <p:nvPr/>
            </p:nvSpPr>
            <p:spPr bwMode="auto">
              <a:xfrm>
                <a:off x="4165"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3" name="Rectangle 1459"/>
              <p:cNvSpPr>
                <a:spLocks noChangeArrowheads="1"/>
              </p:cNvSpPr>
              <p:nvPr/>
            </p:nvSpPr>
            <p:spPr bwMode="auto">
              <a:xfrm>
                <a:off x="414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4" name="Rectangle 1460"/>
              <p:cNvSpPr>
                <a:spLocks noChangeArrowheads="1"/>
              </p:cNvSpPr>
              <p:nvPr/>
            </p:nvSpPr>
            <p:spPr bwMode="auto">
              <a:xfrm>
                <a:off x="412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5" name="Rectangle 1461"/>
              <p:cNvSpPr>
                <a:spLocks noChangeArrowheads="1"/>
              </p:cNvSpPr>
              <p:nvPr/>
            </p:nvSpPr>
            <p:spPr bwMode="auto">
              <a:xfrm>
                <a:off x="4107"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6" name="Rectangle 1462"/>
              <p:cNvSpPr>
                <a:spLocks noChangeArrowheads="1"/>
              </p:cNvSpPr>
              <p:nvPr/>
            </p:nvSpPr>
            <p:spPr bwMode="auto">
              <a:xfrm>
                <a:off x="4088"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7" name="Freeform 1463"/>
              <p:cNvSpPr>
                <a:spLocks/>
              </p:cNvSpPr>
              <p:nvPr/>
            </p:nvSpPr>
            <p:spPr bwMode="auto">
              <a:xfrm>
                <a:off x="4078"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4 w 415"/>
                  <a:gd name="T31" fmla="*/ 12 h 40"/>
                  <a:gd name="T32" fmla="*/ 114 w 415"/>
                  <a:gd name="T33" fmla="*/ 0 h 40"/>
                  <a:gd name="T34" fmla="*/ 49 w 415"/>
                  <a:gd name="T35" fmla="*/ 0 h 40"/>
                  <a:gd name="T36" fmla="*/ 49 w 415"/>
                  <a:gd name="T37" fmla="*/ 12 h 40"/>
                  <a:gd name="T38" fmla="*/ 30 w 415"/>
                  <a:gd name="T39" fmla="*/ 12 h 40"/>
                  <a:gd name="T40" fmla="*/ 30 w 415"/>
                  <a:gd name="T41" fmla="*/ 0 h 40"/>
                  <a:gd name="T42" fmla="*/ 17 w 415"/>
                  <a:gd name="T43" fmla="*/ 0 h 40"/>
                  <a:gd name="T44" fmla="*/ 6 w 415"/>
                  <a:gd name="T45" fmla="*/ 0 h 40"/>
                  <a:gd name="T46" fmla="*/ 0 w 415"/>
                  <a:gd name="T47" fmla="*/ 4 h 40"/>
                  <a:gd name="T48" fmla="*/ 0 w 415"/>
                  <a:gd name="T49" fmla="*/ 36 h 40"/>
                  <a:gd name="T50" fmla="*/ 6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4" y="12"/>
                    </a:lnTo>
                    <a:lnTo>
                      <a:pt x="114" y="0"/>
                    </a:lnTo>
                    <a:lnTo>
                      <a:pt x="49" y="0"/>
                    </a:lnTo>
                    <a:lnTo>
                      <a:pt x="49" y="12"/>
                    </a:lnTo>
                    <a:lnTo>
                      <a:pt x="30" y="12"/>
                    </a:lnTo>
                    <a:lnTo>
                      <a:pt x="30" y="0"/>
                    </a:lnTo>
                    <a:lnTo>
                      <a:pt x="17" y="0"/>
                    </a:lnTo>
                    <a:lnTo>
                      <a:pt x="6" y="0"/>
                    </a:lnTo>
                    <a:cubicBezTo>
                      <a:pt x="2" y="0"/>
                      <a:pt x="0" y="2"/>
                      <a:pt x="0" y="4"/>
                    </a:cubicBezTo>
                    <a:lnTo>
                      <a:pt x="0" y="36"/>
                    </a:lnTo>
                    <a:cubicBezTo>
                      <a:pt x="0" y="38"/>
                      <a:pt x="2" y="40"/>
                      <a:pt x="6"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Freeform 1464"/>
              <p:cNvSpPr>
                <a:spLocks/>
              </p:cNvSpPr>
              <p:nvPr/>
            </p:nvSpPr>
            <p:spPr bwMode="auto">
              <a:xfrm>
                <a:off x="4188" y="1494"/>
                <a:ext cx="25" cy="4"/>
              </a:xfrm>
              <a:custGeom>
                <a:avLst/>
                <a:gdLst>
                  <a:gd name="T0" fmla="*/ 111 w 111"/>
                  <a:gd name="T1" fmla="*/ 0 h 17"/>
                  <a:gd name="T2" fmla="*/ 102 w 111"/>
                  <a:gd name="T3" fmla="*/ 17 h 17"/>
                  <a:gd name="T4" fmla="*/ 0 w 111"/>
                  <a:gd name="T5" fmla="*/ 17 h 17"/>
                  <a:gd name="T6" fmla="*/ 96 w 111"/>
                  <a:gd name="T7" fmla="*/ 8 h 17"/>
                  <a:gd name="T8" fmla="*/ 92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100" y="3"/>
                      <a:pt x="92" y="0"/>
                      <a:pt x="92"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9" name="Freeform 1465"/>
              <p:cNvSpPr>
                <a:spLocks/>
              </p:cNvSpPr>
              <p:nvPr/>
            </p:nvSpPr>
            <p:spPr bwMode="auto">
              <a:xfrm>
                <a:off x="4037" y="1494"/>
                <a:ext cx="25" cy="4"/>
              </a:xfrm>
              <a:custGeom>
                <a:avLst/>
                <a:gdLst>
                  <a:gd name="T0" fmla="*/ 0 w 111"/>
                  <a:gd name="T1" fmla="*/ 0 h 17"/>
                  <a:gd name="T2" fmla="*/ 9 w 111"/>
                  <a:gd name="T3" fmla="*/ 17 h 17"/>
                  <a:gd name="T4" fmla="*/ 111 w 111"/>
                  <a:gd name="T5" fmla="*/ 17 h 17"/>
                  <a:gd name="T6" fmla="*/ 15 w 111"/>
                  <a:gd name="T7" fmla="*/ 8 h 17"/>
                  <a:gd name="T8" fmla="*/ 19 w 111"/>
                  <a:gd name="T9" fmla="*/ 0 h 17"/>
                  <a:gd name="T10" fmla="*/ 0 w 111"/>
                  <a:gd name="T11" fmla="*/ 0 h 17"/>
                  <a:gd name="T12" fmla="*/ 0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0" y="0"/>
                    </a:moveTo>
                    <a:lnTo>
                      <a:pt x="9" y="17"/>
                    </a:lnTo>
                    <a:lnTo>
                      <a:pt x="111" y="17"/>
                    </a:lnTo>
                    <a:cubicBezTo>
                      <a:pt x="111" y="17"/>
                      <a:pt x="18" y="13"/>
                      <a:pt x="15" y="8"/>
                    </a:cubicBezTo>
                    <a:cubicBezTo>
                      <a:pt x="12" y="3"/>
                      <a:pt x="19" y="0"/>
                      <a:pt x="19"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Freeform 1466"/>
              <p:cNvSpPr>
                <a:spLocks/>
              </p:cNvSpPr>
              <p:nvPr/>
            </p:nvSpPr>
            <p:spPr bwMode="auto">
              <a:xfrm>
                <a:off x="4199" y="1383"/>
                <a:ext cx="14" cy="111"/>
              </a:xfrm>
              <a:custGeom>
                <a:avLst/>
                <a:gdLst>
                  <a:gd name="T0" fmla="*/ 45 w 61"/>
                  <a:gd name="T1" fmla="*/ 0 h 488"/>
                  <a:gd name="T2" fmla="*/ 61 w 61"/>
                  <a:gd name="T3" fmla="*/ 0 h 488"/>
                  <a:gd name="T4" fmla="*/ 61 w 61"/>
                  <a:gd name="T5" fmla="*/ 488 h 488"/>
                  <a:gd name="T6" fmla="*/ 0 w 61"/>
                  <a:gd name="T7" fmla="*/ 488 h 488"/>
                  <a:gd name="T8" fmla="*/ 45 w 61"/>
                  <a:gd name="T9" fmla="*/ 0 h 488"/>
                </a:gdLst>
                <a:ahLst/>
                <a:cxnLst>
                  <a:cxn ang="0">
                    <a:pos x="T0" y="T1"/>
                  </a:cxn>
                  <a:cxn ang="0">
                    <a:pos x="T2" y="T3"/>
                  </a:cxn>
                  <a:cxn ang="0">
                    <a:pos x="T4" y="T5"/>
                  </a:cxn>
                  <a:cxn ang="0">
                    <a:pos x="T6" y="T7"/>
                  </a:cxn>
                  <a:cxn ang="0">
                    <a:pos x="T8" y="T9"/>
                  </a:cxn>
                </a:cxnLst>
                <a:rect l="0" t="0" r="r" b="b"/>
                <a:pathLst>
                  <a:path w="61" h="488">
                    <a:moveTo>
                      <a:pt x="45" y="0"/>
                    </a:moveTo>
                    <a:lnTo>
                      <a:pt x="61" y="0"/>
                    </a:lnTo>
                    <a:lnTo>
                      <a:pt x="61" y="488"/>
                    </a:lnTo>
                    <a:lnTo>
                      <a:pt x="0" y="488"/>
                    </a:lnTo>
                    <a:lnTo>
                      <a:pt x="45"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1" name="Freeform 1467"/>
              <p:cNvSpPr>
                <a:spLocks/>
              </p:cNvSpPr>
              <p:nvPr/>
            </p:nvSpPr>
            <p:spPr bwMode="auto">
              <a:xfrm>
                <a:off x="4037"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Rectangle 1468"/>
              <p:cNvSpPr>
                <a:spLocks noChangeArrowheads="1"/>
              </p:cNvSpPr>
              <p:nvPr/>
            </p:nvSpPr>
            <p:spPr bwMode="auto">
              <a:xfrm>
                <a:off x="4182"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3" name="Rectangle 1469"/>
              <p:cNvSpPr>
                <a:spLocks noChangeArrowheads="1"/>
              </p:cNvSpPr>
              <p:nvPr/>
            </p:nvSpPr>
            <p:spPr bwMode="auto">
              <a:xfrm>
                <a:off x="4055"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4" name="Rectangle 1470"/>
              <p:cNvSpPr>
                <a:spLocks noChangeArrowheads="1"/>
              </p:cNvSpPr>
              <p:nvPr/>
            </p:nvSpPr>
            <p:spPr bwMode="auto">
              <a:xfrm>
                <a:off x="4045" y="1384"/>
                <a:ext cx="160"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5" name="Rectangle 1471"/>
              <p:cNvSpPr>
                <a:spLocks noChangeArrowheads="1"/>
              </p:cNvSpPr>
              <p:nvPr/>
            </p:nvSpPr>
            <p:spPr bwMode="auto">
              <a:xfrm>
                <a:off x="4045" y="1383"/>
                <a:ext cx="160"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6" name="Freeform 1472"/>
              <p:cNvSpPr>
                <a:spLocks/>
              </p:cNvSpPr>
              <p:nvPr/>
            </p:nvSpPr>
            <p:spPr bwMode="auto">
              <a:xfrm>
                <a:off x="3383" y="1330"/>
                <a:ext cx="49" cy="166"/>
              </a:xfrm>
              <a:custGeom>
                <a:avLst/>
                <a:gdLst>
                  <a:gd name="T0" fmla="*/ 167 w 217"/>
                  <a:gd name="T1" fmla="*/ 730 h 732"/>
                  <a:gd name="T2" fmla="*/ 155 w 217"/>
                  <a:gd name="T3" fmla="*/ 524 h 732"/>
                  <a:gd name="T4" fmla="*/ 166 w 217"/>
                  <a:gd name="T5" fmla="*/ 461 h 732"/>
                  <a:gd name="T6" fmla="*/ 144 w 217"/>
                  <a:gd name="T7" fmla="*/ 201 h 732"/>
                  <a:gd name="T8" fmla="*/ 0 w 217"/>
                  <a:gd name="T9" fmla="*/ 31 h 732"/>
                  <a:gd name="T10" fmla="*/ 0 w 217"/>
                  <a:gd name="T11" fmla="*/ 0 h 732"/>
                  <a:gd name="T12" fmla="*/ 178 w 217"/>
                  <a:gd name="T13" fmla="*/ 192 h 732"/>
                  <a:gd name="T14" fmla="*/ 201 w 217"/>
                  <a:gd name="T15" fmla="*/ 466 h 732"/>
                  <a:gd name="T16" fmla="*/ 190 w 217"/>
                  <a:gd name="T17" fmla="*/ 531 h 732"/>
                  <a:gd name="T18" fmla="*/ 169 w 217"/>
                  <a:gd name="T19" fmla="*/ 730 h 732"/>
                  <a:gd name="T20" fmla="*/ 167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167" y="730"/>
                    </a:moveTo>
                    <a:cubicBezTo>
                      <a:pt x="165" y="732"/>
                      <a:pt x="142" y="595"/>
                      <a:pt x="155" y="524"/>
                    </a:cubicBezTo>
                    <a:cubicBezTo>
                      <a:pt x="159" y="504"/>
                      <a:pt x="163" y="483"/>
                      <a:pt x="166" y="461"/>
                    </a:cubicBezTo>
                    <a:cubicBezTo>
                      <a:pt x="181" y="358"/>
                      <a:pt x="172" y="308"/>
                      <a:pt x="144" y="201"/>
                    </a:cubicBezTo>
                    <a:cubicBezTo>
                      <a:pt x="118" y="99"/>
                      <a:pt x="2" y="32"/>
                      <a:pt x="0" y="31"/>
                    </a:cubicBezTo>
                    <a:lnTo>
                      <a:pt x="0" y="0"/>
                    </a:lnTo>
                    <a:cubicBezTo>
                      <a:pt x="6" y="3"/>
                      <a:pt x="148" y="76"/>
                      <a:pt x="178" y="192"/>
                    </a:cubicBezTo>
                    <a:cubicBezTo>
                      <a:pt x="207" y="302"/>
                      <a:pt x="217" y="357"/>
                      <a:pt x="201" y="466"/>
                    </a:cubicBezTo>
                    <a:cubicBezTo>
                      <a:pt x="197" y="489"/>
                      <a:pt x="193" y="510"/>
                      <a:pt x="190" y="531"/>
                    </a:cubicBezTo>
                    <a:cubicBezTo>
                      <a:pt x="177" y="601"/>
                      <a:pt x="168" y="732"/>
                      <a:pt x="169" y="730"/>
                    </a:cubicBezTo>
                    <a:lnTo>
                      <a:pt x="167"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7" name="Freeform 1473"/>
              <p:cNvSpPr>
                <a:spLocks/>
              </p:cNvSpPr>
              <p:nvPr/>
            </p:nvSpPr>
            <p:spPr bwMode="auto">
              <a:xfrm>
                <a:off x="3383" y="1330"/>
                <a:ext cx="44" cy="166"/>
              </a:xfrm>
              <a:custGeom>
                <a:avLst/>
                <a:gdLst>
                  <a:gd name="T0" fmla="*/ 181 w 193"/>
                  <a:gd name="T1" fmla="*/ 729 h 732"/>
                  <a:gd name="T2" fmla="*/ 167 w 193"/>
                  <a:gd name="T3" fmla="*/ 730 h 732"/>
                  <a:gd name="T4" fmla="*/ 166 w 193"/>
                  <a:gd name="T5" fmla="*/ 524 h 732"/>
                  <a:gd name="T6" fmla="*/ 177 w 193"/>
                  <a:gd name="T7" fmla="*/ 460 h 732"/>
                  <a:gd name="T8" fmla="*/ 156 w 193"/>
                  <a:gd name="T9" fmla="*/ 200 h 732"/>
                  <a:gd name="T10" fmla="*/ 12 w 193"/>
                  <a:gd name="T11" fmla="*/ 30 h 732"/>
                  <a:gd name="T12" fmla="*/ 0 w 193"/>
                  <a:gd name="T13" fmla="*/ 0 h 732"/>
                  <a:gd name="T14" fmla="*/ 0 w 193"/>
                  <a:gd name="T15" fmla="*/ 31 h 732"/>
                  <a:gd name="T16" fmla="*/ 144 w 193"/>
                  <a:gd name="T17" fmla="*/ 201 h 732"/>
                  <a:gd name="T18" fmla="*/ 166 w 193"/>
                  <a:gd name="T19" fmla="*/ 461 h 732"/>
                  <a:gd name="T20" fmla="*/ 155 w 193"/>
                  <a:gd name="T21" fmla="*/ 525 h 732"/>
                  <a:gd name="T22" fmla="*/ 167 w 193"/>
                  <a:gd name="T23" fmla="*/ 730 h 732"/>
                  <a:gd name="T24" fmla="*/ 169 w 193"/>
                  <a:gd name="T25" fmla="*/ 730 h 732"/>
                  <a:gd name="T26" fmla="*/ 181 w 193"/>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732">
                    <a:moveTo>
                      <a:pt x="181" y="729"/>
                    </a:moveTo>
                    <a:lnTo>
                      <a:pt x="167" y="730"/>
                    </a:lnTo>
                    <a:cubicBezTo>
                      <a:pt x="165" y="732"/>
                      <a:pt x="154" y="595"/>
                      <a:pt x="166" y="524"/>
                    </a:cubicBezTo>
                    <a:cubicBezTo>
                      <a:pt x="170" y="504"/>
                      <a:pt x="174" y="483"/>
                      <a:pt x="177" y="460"/>
                    </a:cubicBezTo>
                    <a:cubicBezTo>
                      <a:pt x="193" y="357"/>
                      <a:pt x="183" y="307"/>
                      <a:pt x="156" y="200"/>
                    </a:cubicBezTo>
                    <a:cubicBezTo>
                      <a:pt x="129" y="99"/>
                      <a:pt x="13" y="31"/>
                      <a:pt x="12" y="30"/>
                    </a:cubicBezTo>
                    <a:lnTo>
                      <a:pt x="0" y="0"/>
                    </a:lnTo>
                    <a:lnTo>
                      <a:pt x="0" y="31"/>
                    </a:lnTo>
                    <a:cubicBezTo>
                      <a:pt x="2" y="32"/>
                      <a:pt x="118" y="99"/>
                      <a:pt x="144" y="201"/>
                    </a:cubicBezTo>
                    <a:cubicBezTo>
                      <a:pt x="172" y="308"/>
                      <a:pt x="181" y="358"/>
                      <a:pt x="166" y="461"/>
                    </a:cubicBezTo>
                    <a:cubicBezTo>
                      <a:pt x="163" y="483"/>
                      <a:pt x="159" y="504"/>
                      <a:pt x="155" y="525"/>
                    </a:cubicBezTo>
                    <a:cubicBezTo>
                      <a:pt x="142" y="596"/>
                      <a:pt x="165" y="732"/>
                      <a:pt x="167" y="730"/>
                    </a:cubicBezTo>
                    <a:lnTo>
                      <a:pt x="169" y="730"/>
                    </a:lnTo>
                    <a:lnTo>
                      <a:pt x="181"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Freeform 1474"/>
              <p:cNvSpPr>
                <a:spLocks/>
              </p:cNvSpPr>
              <p:nvPr/>
            </p:nvSpPr>
            <p:spPr bwMode="auto">
              <a:xfrm>
                <a:off x="2950" y="1330"/>
                <a:ext cx="49" cy="166"/>
              </a:xfrm>
              <a:custGeom>
                <a:avLst/>
                <a:gdLst>
                  <a:gd name="T0" fmla="*/ 51 w 217"/>
                  <a:gd name="T1" fmla="*/ 730 h 732"/>
                  <a:gd name="T2" fmla="*/ 62 w 217"/>
                  <a:gd name="T3" fmla="*/ 524 h 732"/>
                  <a:gd name="T4" fmla="*/ 51 w 217"/>
                  <a:gd name="T5" fmla="*/ 461 h 732"/>
                  <a:gd name="T6" fmla="*/ 73 w 217"/>
                  <a:gd name="T7" fmla="*/ 201 h 732"/>
                  <a:gd name="T8" fmla="*/ 217 w 217"/>
                  <a:gd name="T9" fmla="*/ 31 h 732"/>
                  <a:gd name="T10" fmla="*/ 217 w 217"/>
                  <a:gd name="T11" fmla="*/ 0 h 732"/>
                  <a:gd name="T12" fmla="*/ 39 w 217"/>
                  <a:gd name="T13" fmla="*/ 192 h 732"/>
                  <a:gd name="T14" fmla="*/ 17 w 217"/>
                  <a:gd name="T15" fmla="*/ 466 h 732"/>
                  <a:gd name="T16" fmla="*/ 28 w 217"/>
                  <a:gd name="T17" fmla="*/ 531 h 732"/>
                  <a:gd name="T18" fmla="*/ 48 w 217"/>
                  <a:gd name="T19" fmla="*/ 730 h 732"/>
                  <a:gd name="T20" fmla="*/ 51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51" y="730"/>
                    </a:moveTo>
                    <a:cubicBezTo>
                      <a:pt x="53" y="732"/>
                      <a:pt x="75" y="595"/>
                      <a:pt x="62" y="524"/>
                    </a:cubicBezTo>
                    <a:cubicBezTo>
                      <a:pt x="59" y="504"/>
                      <a:pt x="55" y="483"/>
                      <a:pt x="51" y="461"/>
                    </a:cubicBezTo>
                    <a:cubicBezTo>
                      <a:pt x="36" y="358"/>
                      <a:pt x="45" y="308"/>
                      <a:pt x="73" y="201"/>
                    </a:cubicBezTo>
                    <a:cubicBezTo>
                      <a:pt x="100" y="99"/>
                      <a:pt x="216" y="32"/>
                      <a:pt x="217" y="31"/>
                    </a:cubicBezTo>
                    <a:lnTo>
                      <a:pt x="217" y="0"/>
                    </a:lnTo>
                    <a:cubicBezTo>
                      <a:pt x="212" y="3"/>
                      <a:pt x="69" y="76"/>
                      <a:pt x="39" y="192"/>
                    </a:cubicBezTo>
                    <a:cubicBezTo>
                      <a:pt x="10" y="302"/>
                      <a:pt x="0" y="357"/>
                      <a:pt x="17" y="466"/>
                    </a:cubicBezTo>
                    <a:cubicBezTo>
                      <a:pt x="20" y="489"/>
                      <a:pt x="24" y="510"/>
                      <a:pt x="28" y="531"/>
                    </a:cubicBezTo>
                    <a:cubicBezTo>
                      <a:pt x="40" y="601"/>
                      <a:pt x="49" y="732"/>
                      <a:pt x="48" y="730"/>
                    </a:cubicBezTo>
                    <a:lnTo>
                      <a:pt x="51"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9" name="Freeform 1475"/>
              <p:cNvSpPr>
                <a:spLocks/>
              </p:cNvSpPr>
              <p:nvPr/>
            </p:nvSpPr>
            <p:spPr bwMode="auto">
              <a:xfrm>
                <a:off x="2956" y="1330"/>
                <a:ext cx="43" cy="166"/>
              </a:xfrm>
              <a:custGeom>
                <a:avLst/>
                <a:gdLst>
                  <a:gd name="T0" fmla="*/ 12 w 192"/>
                  <a:gd name="T1" fmla="*/ 729 h 732"/>
                  <a:gd name="T2" fmla="*/ 26 w 192"/>
                  <a:gd name="T3" fmla="*/ 730 h 732"/>
                  <a:gd name="T4" fmla="*/ 26 w 192"/>
                  <a:gd name="T5" fmla="*/ 524 h 732"/>
                  <a:gd name="T6" fmla="*/ 15 w 192"/>
                  <a:gd name="T7" fmla="*/ 460 h 732"/>
                  <a:gd name="T8" fmla="*/ 37 w 192"/>
                  <a:gd name="T9" fmla="*/ 200 h 732"/>
                  <a:gd name="T10" fmla="*/ 181 w 192"/>
                  <a:gd name="T11" fmla="*/ 30 h 732"/>
                  <a:gd name="T12" fmla="*/ 192 w 192"/>
                  <a:gd name="T13" fmla="*/ 0 h 732"/>
                  <a:gd name="T14" fmla="*/ 192 w 192"/>
                  <a:gd name="T15" fmla="*/ 31 h 732"/>
                  <a:gd name="T16" fmla="*/ 48 w 192"/>
                  <a:gd name="T17" fmla="*/ 201 h 732"/>
                  <a:gd name="T18" fmla="*/ 26 w 192"/>
                  <a:gd name="T19" fmla="*/ 461 h 732"/>
                  <a:gd name="T20" fmla="*/ 37 w 192"/>
                  <a:gd name="T21" fmla="*/ 525 h 732"/>
                  <a:gd name="T22" fmla="*/ 26 w 192"/>
                  <a:gd name="T23" fmla="*/ 730 h 732"/>
                  <a:gd name="T24" fmla="*/ 23 w 192"/>
                  <a:gd name="T25" fmla="*/ 730 h 732"/>
                  <a:gd name="T26" fmla="*/ 12 w 192"/>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2" h="732">
                    <a:moveTo>
                      <a:pt x="12" y="729"/>
                    </a:moveTo>
                    <a:lnTo>
                      <a:pt x="26" y="730"/>
                    </a:lnTo>
                    <a:cubicBezTo>
                      <a:pt x="27" y="732"/>
                      <a:pt x="39" y="595"/>
                      <a:pt x="26" y="524"/>
                    </a:cubicBezTo>
                    <a:cubicBezTo>
                      <a:pt x="22" y="504"/>
                      <a:pt x="18" y="483"/>
                      <a:pt x="15" y="460"/>
                    </a:cubicBezTo>
                    <a:cubicBezTo>
                      <a:pt x="0" y="357"/>
                      <a:pt x="9" y="307"/>
                      <a:pt x="37" y="200"/>
                    </a:cubicBezTo>
                    <a:cubicBezTo>
                      <a:pt x="63" y="99"/>
                      <a:pt x="179" y="31"/>
                      <a:pt x="181" y="30"/>
                    </a:cubicBezTo>
                    <a:lnTo>
                      <a:pt x="192" y="0"/>
                    </a:lnTo>
                    <a:lnTo>
                      <a:pt x="192" y="31"/>
                    </a:lnTo>
                    <a:cubicBezTo>
                      <a:pt x="191" y="32"/>
                      <a:pt x="74" y="99"/>
                      <a:pt x="48" y="201"/>
                    </a:cubicBezTo>
                    <a:cubicBezTo>
                      <a:pt x="20" y="308"/>
                      <a:pt x="11" y="358"/>
                      <a:pt x="26" y="461"/>
                    </a:cubicBezTo>
                    <a:cubicBezTo>
                      <a:pt x="30" y="483"/>
                      <a:pt x="34" y="504"/>
                      <a:pt x="37" y="525"/>
                    </a:cubicBezTo>
                    <a:cubicBezTo>
                      <a:pt x="50" y="596"/>
                      <a:pt x="27" y="732"/>
                      <a:pt x="26" y="730"/>
                    </a:cubicBezTo>
                    <a:lnTo>
                      <a:pt x="23" y="730"/>
                    </a:lnTo>
                    <a:lnTo>
                      <a:pt x="12"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0" name="Rectangle 1476"/>
              <p:cNvSpPr>
                <a:spLocks noChangeArrowheads="1"/>
              </p:cNvSpPr>
              <p:nvPr/>
            </p:nvSpPr>
            <p:spPr bwMode="auto">
              <a:xfrm>
                <a:off x="2993" y="1325"/>
                <a:ext cx="395" cy="4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1477"/>
              <p:cNvSpPr>
                <a:spLocks/>
              </p:cNvSpPr>
              <p:nvPr/>
            </p:nvSpPr>
            <p:spPr bwMode="auto">
              <a:xfrm>
                <a:off x="3253"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1478"/>
              <p:cNvSpPr>
                <a:spLocks/>
              </p:cNvSpPr>
              <p:nvPr/>
            </p:nvSpPr>
            <p:spPr bwMode="auto">
              <a:xfrm>
                <a:off x="3091"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1479"/>
              <p:cNvSpPr>
                <a:spLocks/>
              </p:cNvSpPr>
              <p:nvPr/>
            </p:nvSpPr>
            <p:spPr bwMode="auto">
              <a:xfrm>
                <a:off x="3253"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 name="T14" fmla="*/ 163 w 163"/>
                  <a:gd name="T15" fmla="*/ 46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1480"/>
              <p:cNvSpPr>
                <a:spLocks/>
              </p:cNvSpPr>
              <p:nvPr/>
            </p:nvSpPr>
            <p:spPr bwMode="auto">
              <a:xfrm>
                <a:off x="3091"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Lst>
                <a:ahLst/>
                <a:cxnLst>
                  <a:cxn ang="0">
                    <a:pos x="T0" y="T1"/>
                  </a:cxn>
                  <a:cxn ang="0">
                    <a:pos x="T2" y="T3"/>
                  </a:cxn>
                  <a:cxn ang="0">
                    <a:pos x="T4" y="T5"/>
                  </a:cxn>
                  <a:cxn ang="0">
                    <a:pos x="T6" y="T7"/>
                  </a:cxn>
                  <a:cxn ang="0">
                    <a:pos x="T8" y="T9"/>
                  </a:cxn>
                  <a:cxn ang="0">
                    <a:pos x="T10" y="T11"/>
                  </a:cxn>
                  <a:cxn ang="0">
                    <a:pos x="T12" y="T13"/>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Rectangle 1481"/>
              <p:cNvSpPr>
                <a:spLocks noChangeArrowheads="1"/>
              </p:cNvSpPr>
              <p:nvPr/>
            </p:nvSpPr>
            <p:spPr bwMode="auto">
              <a:xfrm>
                <a:off x="3253"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6" name="Rectangle 1482"/>
              <p:cNvSpPr>
                <a:spLocks noChangeArrowheads="1"/>
              </p:cNvSpPr>
              <p:nvPr/>
            </p:nvSpPr>
            <p:spPr bwMode="auto">
              <a:xfrm>
                <a:off x="3091"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7" name="Rectangle 1483"/>
              <p:cNvSpPr>
                <a:spLocks noChangeArrowheads="1"/>
              </p:cNvSpPr>
              <p:nvPr/>
            </p:nvSpPr>
            <p:spPr bwMode="auto">
              <a:xfrm>
                <a:off x="3253"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8" name="Rectangle 1484"/>
              <p:cNvSpPr>
                <a:spLocks noChangeArrowheads="1"/>
              </p:cNvSpPr>
              <p:nvPr/>
            </p:nvSpPr>
            <p:spPr bwMode="auto">
              <a:xfrm>
                <a:off x="3091"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9" name="Rectangle 1485"/>
              <p:cNvSpPr>
                <a:spLocks noChangeArrowheads="1"/>
              </p:cNvSpPr>
              <p:nvPr/>
            </p:nvSpPr>
            <p:spPr bwMode="auto">
              <a:xfrm>
                <a:off x="3253"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0" name="Rectangle 1486"/>
              <p:cNvSpPr>
                <a:spLocks noChangeArrowheads="1"/>
              </p:cNvSpPr>
              <p:nvPr/>
            </p:nvSpPr>
            <p:spPr bwMode="auto">
              <a:xfrm>
                <a:off x="3091"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1" name="Rectangle 1487"/>
              <p:cNvSpPr>
                <a:spLocks noChangeArrowheads="1"/>
              </p:cNvSpPr>
              <p:nvPr/>
            </p:nvSpPr>
            <p:spPr bwMode="auto">
              <a:xfrm>
                <a:off x="3253" y="1399"/>
                <a:ext cx="37" cy="2"/>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2" name="Rectangle 1488"/>
              <p:cNvSpPr>
                <a:spLocks noChangeArrowheads="1"/>
              </p:cNvSpPr>
              <p:nvPr/>
            </p:nvSpPr>
            <p:spPr bwMode="auto">
              <a:xfrm>
                <a:off x="3253" y="1402"/>
                <a:ext cx="37" cy="4"/>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3" name="Freeform 1489"/>
              <p:cNvSpPr>
                <a:spLocks/>
              </p:cNvSpPr>
              <p:nvPr/>
            </p:nvSpPr>
            <p:spPr bwMode="auto">
              <a:xfrm>
                <a:off x="2993" y="1325"/>
                <a:ext cx="395" cy="550"/>
              </a:xfrm>
              <a:custGeom>
                <a:avLst/>
                <a:gdLst>
                  <a:gd name="T0" fmla="*/ 0 w 1741"/>
                  <a:gd name="T1" fmla="*/ 415 h 2423"/>
                  <a:gd name="T2" fmla="*/ 0 w 1741"/>
                  <a:gd name="T3" fmla="*/ 2394 h 2423"/>
                  <a:gd name="T4" fmla="*/ 0 w 1741"/>
                  <a:gd name="T5" fmla="*/ 2423 h 2423"/>
                  <a:gd name="T6" fmla="*/ 29 w 1741"/>
                  <a:gd name="T7" fmla="*/ 2423 h 2423"/>
                  <a:gd name="T8" fmla="*/ 1712 w 1741"/>
                  <a:gd name="T9" fmla="*/ 2423 h 2423"/>
                  <a:gd name="T10" fmla="*/ 1741 w 1741"/>
                  <a:gd name="T11" fmla="*/ 2423 h 2423"/>
                  <a:gd name="T12" fmla="*/ 1741 w 1741"/>
                  <a:gd name="T13" fmla="*/ 2394 h 2423"/>
                  <a:gd name="T14" fmla="*/ 1741 w 1741"/>
                  <a:gd name="T15" fmla="*/ 415 h 2423"/>
                  <a:gd name="T16" fmla="*/ 1729 w 1741"/>
                  <a:gd name="T17" fmla="*/ 415 h 2423"/>
                  <a:gd name="T18" fmla="*/ 1729 w 1741"/>
                  <a:gd name="T19" fmla="*/ 0 h 2423"/>
                  <a:gd name="T20" fmla="*/ 1712 w 1741"/>
                  <a:gd name="T21" fmla="*/ 0 h 2423"/>
                  <a:gd name="T22" fmla="*/ 1369 w 1741"/>
                  <a:gd name="T23" fmla="*/ 0 h 2423"/>
                  <a:gd name="T24" fmla="*/ 1340 w 1741"/>
                  <a:gd name="T25" fmla="*/ 0 h 2423"/>
                  <a:gd name="T26" fmla="*/ 1338 w 1741"/>
                  <a:gd name="T27" fmla="*/ 28 h 2423"/>
                  <a:gd name="T28" fmla="*/ 1325 w 1741"/>
                  <a:gd name="T29" fmla="*/ 231 h 2423"/>
                  <a:gd name="T30" fmla="*/ 1312 w 1741"/>
                  <a:gd name="T31" fmla="*/ 434 h 2423"/>
                  <a:gd name="T32" fmla="*/ 1281 w 1741"/>
                  <a:gd name="T33" fmla="*/ 463 h 2423"/>
                  <a:gd name="T34" fmla="*/ 1175 w 1741"/>
                  <a:gd name="T35" fmla="*/ 463 h 2423"/>
                  <a:gd name="T36" fmla="*/ 1144 w 1741"/>
                  <a:gd name="T37" fmla="*/ 434 h 2423"/>
                  <a:gd name="T38" fmla="*/ 1131 w 1741"/>
                  <a:gd name="T39" fmla="*/ 231 h 2423"/>
                  <a:gd name="T40" fmla="*/ 1118 w 1741"/>
                  <a:gd name="T41" fmla="*/ 28 h 2423"/>
                  <a:gd name="T42" fmla="*/ 1118 w 1741"/>
                  <a:gd name="T43" fmla="*/ 28 h 2423"/>
                  <a:gd name="T44" fmla="*/ 1116 w 1741"/>
                  <a:gd name="T45" fmla="*/ 0 h 2423"/>
                  <a:gd name="T46" fmla="*/ 1087 w 1741"/>
                  <a:gd name="T47" fmla="*/ 0 h 2423"/>
                  <a:gd name="T48" fmla="*/ 653 w 1741"/>
                  <a:gd name="T49" fmla="*/ 0 h 2423"/>
                  <a:gd name="T50" fmla="*/ 624 w 1741"/>
                  <a:gd name="T51" fmla="*/ 0 h 2423"/>
                  <a:gd name="T52" fmla="*/ 622 w 1741"/>
                  <a:gd name="T53" fmla="*/ 28 h 2423"/>
                  <a:gd name="T54" fmla="*/ 622 w 1741"/>
                  <a:gd name="T55" fmla="*/ 28 h 2423"/>
                  <a:gd name="T56" fmla="*/ 608 w 1741"/>
                  <a:gd name="T57" fmla="*/ 231 h 2423"/>
                  <a:gd name="T58" fmla="*/ 595 w 1741"/>
                  <a:gd name="T59" fmla="*/ 434 h 2423"/>
                  <a:gd name="T60" fmla="*/ 564 w 1741"/>
                  <a:gd name="T61" fmla="*/ 463 h 2423"/>
                  <a:gd name="T62" fmla="*/ 459 w 1741"/>
                  <a:gd name="T63" fmla="*/ 463 h 2423"/>
                  <a:gd name="T64" fmla="*/ 429 w 1741"/>
                  <a:gd name="T65" fmla="*/ 434 h 2423"/>
                  <a:gd name="T66" fmla="*/ 415 w 1741"/>
                  <a:gd name="T67" fmla="*/ 231 h 2423"/>
                  <a:gd name="T68" fmla="*/ 401 w 1741"/>
                  <a:gd name="T69" fmla="*/ 28 h 2423"/>
                  <a:gd name="T70" fmla="*/ 401 w 1741"/>
                  <a:gd name="T71" fmla="*/ 28 h 2423"/>
                  <a:gd name="T72" fmla="*/ 399 w 1741"/>
                  <a:gd name="T73" fmla="*/ 0 h 2423"/>
                  <a:gd name="T74" fmla="*/ 371 w 1741"/>
                  <a:gd name="T75" fmla="*/ 0 h 2423"/>
                  <a:gd name="T76" fmla="*/ 28 w 1741"/>
                  <a:gd name="T77" fmla="*/ 0 h 2423"/>
                  <a:gd name="T78" fmla="*/ 11 w 1741"/>
                  <a:gd name="T79" fmla="*/ 0 h 2423"/>
                  <a:gd name="T80" fmla="*/ 11 w 1741"/>
                  <a:gd name="T81" fmla="*/ 415 h 2423"/>
                  <a:gd name="T82" fmla="*/ 0 w 1741"/>
                  <a:gd name="T83" fmla="*/ 415 h 2423"/>
                  <a:gd name="T84" fmla="*/ 0 w 1741"/>
                  <a:gd name="T85" fmla="*/ 415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41" h="2423">
                    <a:moveTo>
                      <a:pt x="0" y="415"/>
                    </a:moveTo>
                    <a:lnTo>
                      <a:pt x="0" y="2394"/>
                    </a:lnTo>
                    <a:lnTo>
                      <a:pt x="0" y="2423"/>
                    </a:lnTo>
                    <a:lnTo>
                      <a:pt x="29" y="2423"/>
                    </a:lnTo>
                    <a:lnTo>
                      <a:pt x="1712" y="2423"/>
                    </a:lnTo>
                    <a:lnTo>
                      <a:pt x="1741" y="2423"/>
                    </a:lnTo>
                    <a:lnTo>
                      <a:pt x="1741" y="2394"/>
                    </a:lnTo>
                    <a:lnTo>
                      <a:pt x="1741" y="415"/>
                    </a:lnTo>
                    <a:lnTo>
                      <a:pt x="1729" y="415"/>
                    </a:lnTo>
                    <a:lnTo>
                      <a:pt x="1729" y="0"/>
                    </a:lnTo>
                    <a:lnTo>
                      <a:pt x="1712" y="0"/>
                    </a:lnTo>
                    <a:lnTo>
                      <a:pt x="1369" y="0"/>
                    </a:lnTo>
                    <a:lnTo>
                      <a:pt x="1340" y="0"/>
                    </a:lnTo>
                    <a:lnTo>
                      <a:pt x="1338" y="28"/>
                    </a:lnTo>
                    <a:lnTo>
                      <a:pt x="1325" y="231"/>
                    </a:lnTo>
                    <a:lnTo>
                      <a:pt x="1312" y="434"/>
                    </a:lnTo>
                    <a:cubicBezTo>
                      <a:pt x="1311" y="450"/>
                      <a:pt x="1297" y="463"/>
                      <a:pt x="1281" y="463"/>
                    </a:cubicBezTo>
                    <a:lnTo>
                      <a:pt x="1175" y="463"/>
                    </a:lnTo>
                    <a:cubicBezTo>
                      <a:pt x="1159" y="463"/>
                      <a:pt x="1146" y="450"/>
                      <a:pt x="1144" y="434"/>
                    </a:cubicBezTo>
                    <a:lnTo>
                      <a:pt x="1131" y="231"/>
                    </a:lnTo>
                    <a:lnTo>
                      <a:pt x="1118" y="28"/>
                    </a:lnTo>
                    <a:lnTo>
                      <a:pt x="1118" y="28"/>
                    </a:lnTo>
                    <a:lnTo>
                      <a:pt x="1116" y="0"/>
                    </a:lnTo>
                    <a:lnTo>
                      <a:pt x="1087" y="0"/>
                    </a:lnTo>
                    <a:lnTo>
                      <a:pt x="653" y="0"/>
                    </a:lnTo>
                    <a:lnTo>
                      <a:pt x="624" y="0"/>
                    </a:lnTo>
                    <a:lnTo>
                      <a:pt x="622" y="28"/>
                    </a:lnTo>
                    <a:lnTo>
                      <a:pt x="622" y="28"/>
                    </a:lnTo>
                    <a:lnTo>
                      <a:pt x="608" y="231"/>
                    </a:lnTo>
                    <a:lnTo>
                      <a:pt x="595" y="434"/>
                    </a:lnTo>
                    <a:cubicBezTo>
                      <a:pt x="594" y="450"/>
                      <a:pt x="580" y="463"/>
                      <a:pt x="564" y="463"/>
                    </a:cubicBezTo>
                    <a:lnTo>
                      <a:pt x="459" y="463"/>
                    </a:lnTo>
                    <a:cubicBezTo>
                      <a:pt x="444" y="463"/>
                      <a:pt x="430" y="450"/>
                      <a:pt x="429" y="434"/>
                    </a:cubicBezTo>
                    <a:lnTo>
                      <a:pt x="415" y="231"/>
                    </a:lnTo>
                    <a:lnTo>
                      <a:pt x="401" y="28"/>
                    </a:lnTo>
                    <a:lnTo>
                      <a:pt x="401" y="28"/>
                    </a:lnTo>
                    <a:lnTo>
                      <a:pt x="399" y="0"/>
                    </a:lnTo>
                    <a:lnTo>
                      <a:pt x="371" y="0"/>
                    </a:lnTo>
                    <a:lnTo>
                      <a:pt x="28" y="0"/>
                    </a:lnTo>
                    <a:lnTo>
                      <a:pt x="11" y="0"/>
                    </a:lnTo>
                    <a:lnTo>
                      <a:pt x="11" y="415"/>
                    </a:lnTo>
                    <a:lnTo>
                      <a:pt x="0" y="415"/>
                    </a:lnTo>
                    <a:lnTo>
                      <a:pt x="0" y="41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4" name="Freeform 1490"/>
              <p:cNvSpPr>
                <a:spLocks/>
              </p:cNvSpPr>
              <p:nvPr/>
            </p:nvSpPr>
            <p:spPr bwMode="auto">
              <a:xfrm>
                <a:off x="3478" y="1347"/>
                <a:ext cx="132" cy="44"/>
              </a:xfrm>
              <a:custGeom>
                <a:avLst/>
                <a:gdLst>
                  <a:gd name="T0" fmla="*/ 92 w 584"/>
                  <a:gd name="T1" fmla="*/ 192 h 192"/>
                  <a:gd name="T2" fmla="*/ 92 w 584"/>
                  <a:gd name="T3" fmla="*/ 192 h 192"/>
                  <a:gd name="T4" fmla="*/ 492 w 584"/>
                  <a:gd name="T5" fmla="*/ 192 h 192"/>
                  <a:gd name="T6" fmla="*/ 492 w 584"/>
                  <a:gd name="T7" fmla="*/ 192 h 192"/>
                  <a:gd name="T8" fmla="*/ 584 w 584"/>
                  <a:gd name="T9" fmla="*/ 192 h 192"/>
                  <a:gd name="T10" fmla="*/ 584 w 584"/>
                  <a:gd name="T11" fmla="*/ 0 h 192"/>
                  <a:gd name="T12" fmla="*/ 0 w 584"/>
                  <a:gd name="T13" fmla="*/ 0 h 192"/>
                  <a:gd name="T14" fmla="*/ 0 w 584"/>
                  <a:gd name="T15" fmla="*/ 192 h 192"/>
                  <a:gd name="T16" fmla="*/ 92 w 584"/>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192">
                    <a:moveTo>
                      <a:pt x="92" y="192"/>
                    </a:moveTo>
                    <a:lnTo>
                      <a:pt x="92" y="192"/>
                    </a:lnTo>
                    <a:lnTo>
                      <a:pt x="492" y="192"/>
                    </a:lnTo>
                    <a:lnTo>
                      <a:pt x="492" y="192"/>
                    </a:lnTo>
                    <a:lnTo>
                      <a:pt x="584" y="192"/>
                    </a:lnTo>
                    <a:lnTo>
                      <a:pt x="584" y="0"/>
                    </a:lnTo>
                    <a:lnTo>
                      <a:pt x="0" y="0"/>
                    </a:lnTo>
                    <a:lnTo>
                      <a:pt x="0" y="192"/>
                    </a:lnTo>
                    <a:lnTo>
                      <a:pt x="92" y="192"/>
                    </a:lnTo>
                    <a:close/>
                  </a:path>
                </a:pathLst>
              </a:custGeom>
              <a:solidFill>
                <a:srgbClr val="2B2B2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5" name="Freeform 1491"/>
              <p:cNvSpPr>
                <a:spLocks/>
              </p:cNvSpPr>
              <p:nvPr/>
            </p:nvSpPr>
            <p:spPr bwMode="auto">
              <a:xfrm>
                <a:off x="3586" y="1347"/>
                <a:ext cx="19" cy="44"/>
              </a:xfrm>
              <a:custGeom>
                <a:avLst/>
                <a:gdLst>
                  <a:gd name="T0" fmla="*/ 0 w 84"/>
                  <a:gd name="T1" fmla="*/ 192 h 192"/>
                  <a:gd name="T2" fmla="*/ 13 w 84"/>
                  <a:gd name="T3" fmla="*/ 192 h 192"/>
                  <a:gd name="T4" fmla="*/ 13 w 84"/>
                  <a:gd name="T5" fmla="*/ 192 h 192"/>
                  <a:gd name="T6" fmla="*/ 84 w 84"/>
                  <a:gd name="T7" fmla="*/ 192 h 192"/>
                  <a:gd name="T8" fmla="*/ 84 w 84"/>
                  <a:gd name="T9" fmla="*/ 0 h 192"/>
                  <a:gd name="T10" fmla="*/ 0 w 84"/>
                  <a:gd name="T11" fmla="*/ 0 h 192"/>
                  <a:gd name="T12" fmla="*/ 0 w 84"/>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84" h="192">
                    <a:moveTo>
                      <a:pt x="0" y="192"/>
                    </a:moveTo>
                    <a:lnTo>
                      <a:pt x="13" y="192"/>
                    </a:lnTo>
                    <a:lnTo>
                      <a:pt x="13" y="192"/>
                    </a:lnTo>
                    <a:lnTo>
                      <a:pt x="84" y="192"/>
                    </a:lnTo>
                    <a:lnTo>
                      <a:pt x="84" y="0"/>
                    </a:lnTo>
                    <a:lnTo>
                      <a:pt x="0" y="0"/>
                    </a:lnTo>
                    <a:lnTo>
                      <a:pt x="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6" name="Freeform 1492"/>
              <p:cNvSpPr>
                <a:spLocks/>
              </p:cNvSpPr>
              <p:nvPr/>
            </p:nvSpPr>
            <p:spPr bwMode="auto">
              <a:xfrm>
                <a:off x="3482" y="1347"/>
                <a:ext cx="23" cy="44"/>
              </a:xfrm>
              <a:custGeom>
                <a:avLst/>
                <a:gdLst>
                  <a:gd name="T0" fmla="*/ 100 w 100"/>
                  <a:gd name="T1" fmla="*/ 192 h 192"/>
                  <a:gd name="T2" fmla="*/ 71 w 100"/>
                  <a:gd name="T3" fmla="*/ 192 h 192"/>
                  <a:gd name="T4" fmla="*/ 71 w 100"/>
                  <a:gd name="T5" fmla="*/ 192 h 192"/>
                  <a:gd name="T6" fmla="*/ 0 w 100"/>
                  <a:gd name="T7" fmla="*/ 192 h 192"/>
                  <a:gd name="T8" fmla="*/ 0 w 100"/>
                  <a:gd name="T9" fmla="*/ 0 h 192"/>
                  <a:gd name="T10" fmla="*/ 100 w 100"/>
                  <a:gd name="T11" fmla="*/ 0 h 192"/>
                  <a:gd name="T12" fmla="*/ 100 w 10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00" h="192">
                    <a:moveTo>
                      <a:pt x="100" y="192"/>
                    </a:moveTo>
                    <a:lnTo>
                      <a:pt x="71" y="192"/>
                    </a:lnTo>
                    <a:lnTo>
                      <a:pt x="71" y="192"/>
                    </a:lnTo>
                    <a:lnTo>
                      <a:pt x="0" y="192"/>
                    </a:lnTo>
                    <a:lnTo>
                      <a:pt x="0" y="0"/>
                    </a:lnTo>
                    <a:lnTo>
                      <a:pt x="100" y="0"/>
                    </a:lnTo>
                    <a:lnTo>
                      <a:pt x="10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7" name="Rectangle 1493"/>
              <p:cNvSpPr>
                <a:spLocks noChangeArrowheads="1"/>
              </p:cNvSpPr>
              <p:nvPr/>
            </p:nvSpPr>
            <p:spPr bwMode="auto">
              <a:xfrm>
                <a:off x="3520" y="1347"/>
                <a:ext cx="35" cy="4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8" name="Rectangle 1494"/>
              <p:cNvSpPr>
                <a:spLocks noChangeArrowheads="1"/>
              </p:cNvSpPr>
              <p:nvPr/>
            </p:nvSpPr>
            <p:spPr bwMode="auto">
              <a:xfrm>
                <a:off x="3530" y="1347"/>
                <a:ext cx="20" cy="44"/>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9" name="Rectangle 1495"/>
              <p:cNvSpPr>
                <a:spLocks noChangeArrowheads="1"/>
              </p:cNvSpPr>
              <p:nvPr/>
            </p:nvSpPr>
            <p:spPr bwMode="auto">
              <a:xfrm>
                <a:off x="3605" y="1347"/>
                <a:ext cx="5"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0" name="Rectangle 1496"/>
              <p:cNvSpPr>
                <a:spLocks noChangeArrowheads="1"/>
              </p:cNvSpPr>
              <p:nvPr/>
            </p:nvSpPr>
            <p:spPr bwMode="auto">
              <a:xfrm>
                <a:off x="3478" y="1347"/>
                <a:ext cx="4"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1" name="Rectangle 1497"/>
              <p:cNvSpPr>
                <a:spLocks noChangeArrowheads="1"/>
              </p:cNvSpPr>
              <p:nvPr/>
            </p:nvSpPr>
            <p:spPr bwMode="auto">
              <a:xfrm>
                <a:off x="3468" y="1388"/>
                <a:ext cx="152" cy="32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2" name="Rectangle 1498"/>
              <p:cNvSpPr>
                <a:spLocks noChangeArrowheads="1"/>
              </p:cNvSpPr>
              <p:nvPr/>
            </p:nvSpPr>
            <p:spPr bwMode="auto">
              <a:xfrm>
                <a:off x="3468" y="1700"/>
                <a:ext cx="152" cy="11"/>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3" name="Freeform 1499"/>
              <p:cNvSpPr>
                <a:spLocks/>
              </p:cNvSpPr>
              <p:nvPr/>
            </p:nvSpPr>
            <p:spPr bwMode="auto">
              <a:xfrm>
                <a:off x="2751" y="2484"/>
                <a:ext cx="255" cy="260"/>
              </a:xfrm>
              <a:custGeom>
                <a:avLst/>
                <a:gdLst>
                  <a:gd name="T0" fmla="*/ 20 w 1124"/>
                  <a:gd name="T1" fmla="*/ 0 h 1147"/>
                  <a:gd name="T2" fmla="*/ 0 w 1124"/>
                  <a:gd name="T3" fmla="*/ 20 h 1147"/>
                  <a:gd name="T4" fmla="*/ 0 w 1124"/>
                  <a:gd name="T5" fmla="*/ 86 h 1147"/>
                  <a:gd name="T6" fmla="*/ 20 w 1124"/>
                  <a:gd name="T7" fmla="*/ 106 h 1147"/>
                  <a:gd name="T8" fmla="*/ 121 w 1124"/>
                  <a:gd name="T9" fmla="*/ 106 h 1147"/>
                  <a:gd name="T10" fmla="*/ 141 w 1124"/>
                  <a:gd name="T11" fmla="*/ 126 h 1147"/>
                  <a:gd name="T12" fmla="*/ 141 w 1124"/>
                  <a:gd name="T13" fmla="*/ 924 h 1147"/>
                  <a:gd name="T14" fmla="*/ 121 w 1124"/>
                  <a:gd name="T15" fmla="*/ 944 h 1147"/>
                  <a:gd name="T16" fmla="*/ 20 w 1124"/>
                  <a:gd name="T17" fmla="*/ 944 h 1147"/>
                  <a:gd name="T18" fmla="*/ 0 w 1124"/>
                  <a:gd name="T19" fmla="*/ 964 h 1147"/>
                  <a:gd name="T20" fmla="*/ 0 w 1124"/>
                  <a:gd name="T21" fmla="*/ 1127 h 1147"/>
                  <a:gd name="T22" fmla="*/ 20 w 1124"/>
                  <a:gd name="T23" fmla="*/ 1147 h 1147"/>
                  <a:gd name="T24" fmla="*/ 1104 w 1124"/>
                  <a:gd name="T25" fmla="*/ 1147 h 1147"/>
                  <a:gd name="T26" fmla="*/ 1124 w 1124"/>
                  <a:gd name="T27" fmla="*/ 1127 h 1147"/>
                  <a:gd name="T28" fmla="*/ 1124 w 1124"/>
                  <a:gd name="T29" fmla="*/ 20 h 1147"/>
                  <a:gd name="T30" fmla="*/ 1104 w 1124"/>
                  <a:gd name="T31" fmla="*/ 0 h 1147"/>
                  <a:gd name="T32" fmla="*/ 20 w 1124"/>
                  <a:gd name="T33" fmla="*/ 0 h 1147"/>
                  <a:gd name="T34" fmla="*/ 20 w 1124"/>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4" h="1147">
                    <a:moveTo>
                      <a:pt x="20" y="0"/>
                    </a:move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lnTo>
                      <a:pt x="20" y="0"/>
                    </a:lnTo>
                    <a:lnTo>
                      <a:pt x="20" y="0"/>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4" name="Freeform 1500"/>
              <p:cNvSpPr>
                <a:spLocks/>
              </p:cNvSpPr>
              <p:nvPr/>
            </p:nvSpPr>
            <p:spPr bwMode="auto">
              <a:xfrm>
                <a:off x="2940" y="2691"/>
                <a:ext cx="45" cy="23"/>
              </a:xfrm>
              <a:custGeom>
                <a:avLst/>
                <a:gdLst>
                  <a:gd name="T0" fmla="*/ 9 w 200"/>
                  <a:gd name="T1" fmla="*/ 102 h 102"/>
                  <a:gd name="T2" fmla="*/ 0 w 200"/>
                  <a:gd name="T3" fmla="*/ 76 h 102"/>
                  <a:gd name="T4" fmla="*/ 167 w 200"/>
                  <a:gd name="T5" fmla="*/ 3 h 102"/>
                  <a:gd name="T6" fmla="*/ 192 w 200"/>
                  <a:gd name="T7" fmla="*/ 12 h 102"/>
                  <a:gd name="T8" fmla="*/ 183 w 200"/>
                  <a:gd name="T9" fmla="*/ 48 h 102"/>
                  <a:gd name="T10" fmla="*/ 182 w 200"/>
                  <a:gd name="T11" fmla="*/ 46 h 102"/>
                  <a:gd name="T12" fmla="*/ 181 w 200"/>
                  <a:gd name="T13" fmla="*/ 18 h 102"/>
                  <a:gd name="T14" fmla="*/ 175 w 200"/>
                  <a:gd name="T15" fmla="*/ 18 h 102"/>
                  <a:gd name="T16" fmla="*/ 9 w 20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02">
                    <a:moveTo>
                      <a:pt x="9" y="102"/>
                    </a:moveTo>
                    <a:lnTo>
                      <a:pt x="0" y="76"/>
                    </a:lnTo>
                    <a:cubicBezTo>
                      <a:pt x="0" y="76"/>
                      <a:pt x="135" y="9"/>
                      <a:pt x="167" y="3"/>
                    </a:cubicBezTo>
                    <a:cubicBezTo>
                      <a:pt x="186" y="0"/>
                      <a:pt x="189" y="4"/>
                      <a:pt x="192" y="12"/>
                    </a:cubicBezTo>
                    <a:cubicBezTo>
                      <a:pt x="200" y="27"/>
                      <a:pt x="188" y="47"/>
                      <a:pt x="183" y="48"/>
                    </a:cubicBezTo>
                    <a:lnTo>
                      <a:pt x="182" y="46"/>
                    </a:lnTo>
                    <a:cubicBezTo>
                      <a:pt x="186" y="24"/>
                      <a:pt x="181" y="20"/>
                      <a:pt x="181" y="18"/>
                    </a:cubicBezTo>
                    <a:cubicBezTo>
                      <a:pt x="181" y="18"/>
                      <a:pt x="179" y="17"/>
                      <a:pt x="175" y="18"/>
                    </a:cubicBezTo>
                    <a:cubicBezTo>
                      <a:pt x="160" y="18"/>
                      <a:pt x="68" y="67"/>
                      <a:pt x="9" y="102"/>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5" name="Freeform 1501"/>
              <p:cNvSpPr>
                <a:spLocks/>
              </p:cNvSpPr>
              <p:nvPr/>
            </p:nvSpPr>
            <p:spPr bwMode="auto">
              <a:xfrm>
                <a:off x="2942" y="2693"/>
                <a:ext cx="41" cy="21"/>
              </a:xfrm>
              <a:custGeom>
                <a:avLst/>
                <a:gdLst>
                  <a:gd name="T0" fmla="*/ 0 w 182"/>
                  <a:gd name="T1" fmla="*/ 85 h 91"/>
                  <a:gd name="T2" fmla="*/ 166 w 182"/>
                  <a:gd name="T3" fmla="*/ 0 h 91"/>
                  <a:gd name="T4" fmla="*/ 172 w 182"/>
                  <a:gd name="T5" fmla="*/ 0 h 91"/>
                  <a:gd name="T6" fmla="*/ 173 w 182"/>
                  <a:gd name="T7" fmla="*/ 35 h 91"/>
                  <a:gd name="T8" fmla="*/ 172 w 182"/>
                  <a:gd name="T9" fmla="*/ 7 h 91"/>
                  <a:gd name="T10" fmla="*/ 166 w 182"/>
                  <a:gd name="T11" fmla="*/ 7 h 91"/>
                  <a:gd name="T12" fmla="*/ 0 w 182"/>
                  <a:gd name="T13" fmla="*/ 91 h 91"/>
                  <a:gd name="T14" fmla="*/ 0 w 182"/>
                  <a:gd name="T15" fmla="*/ 85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91">
                    <a:moveTo>
                      <a:pt x="0" y="85"/>
                    </a:moveTo>
                    <a:cubicBezTo>
                      <a:pt x="59" y="49"/>
                      <a:pt x="151" y="0"/>
                      <a:pt x="166" y="0"/>
                    </a:cubicBezTo>
                    <a:cubicBezTo>
                      <a:pt x="170" y="0"/>
                      <a:pt x="172" y="0"/>
                      <a:pt x="172" y="0"/>
                    </a:cubicBezTo>
                    <a:cubicBezTo>
                      <a:pt x="172" y="2"/>
                      <a:pt x="182" y="18"/>
                      <a:pt x="173" y="35"/>
                    </a:cubicBezTo>
                    <a:cubicBezTo>
                      <a:pt x="177" y="13"/>
                      <a:pt x="172" y="9"/>
                      <a:pt x="172" y="7"/>
                    </a:cubicBezTo>
                    <a:cubicBezTo>
                      <a:pt x="172" y="7"/>
                      <a:pt x="170" y="7"/>
                      <a:pt x="166" y="7"/>
                    </a:cubicBezTo>
                    <a:cubicBezTo>
                      <a:pt x="151" y="7"/>
                      <a:pt x="59" y="56"/>
                      <a:pt x="0" y="91"/>
                    </a:cubicBezTo>
                    <a:lnTo>
                      <a:pt x="0" y="85"/>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6" name="Rectangle 1502"/>
              <p:cNvSpPr>
                <a:spLocks noChangeArrowheads="1"/>
              </p:cNvSpPr>
              <p:nvPr/>
            </p:nvSpPr>
            <p:spPr bwMode="auto">
              <a:xfrm>
                <a:off x="2751" y="2674"/>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7" name="Rectangle 1503"/>
              <p:cNvSpPr>
                <a:spLocks noChangeArrowheads="1"/>
              </p:cNvSpPr>
              <p:nvPr/>
            </p:nvSpPr>
            <p:spPr bwMode="auto">
              <a:xfrm>
                <a:off x="2751" y="268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8" name="Rectangle 1504"/>
              <p:cNvSpPr>
                <a:spLocks noChangeArrowheads="1"/>
              </p:cNvSpPr>
              <p:nvPr/>
            </p:nvSpPr>
            <p:spPr bwMode="auto">
              <a:xfrm>
                <a:off x="2757" y="267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9" name="Rectangle 1505"/>
              <p:cNvSpPr>
                <a:spLocks noChangeArrowheads="1"/>
              </p:cNvSpPr>
              <p:nvPr/>
            </p:nvSpPr>
            <p:spPr bwMode="auto">
              <a:xfrm>
                <a:off x="2757" y="268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0" name="Rectangle 1506"/>
              <p:cNvSpPr>
                <a:spLocks noChangeArrowheads="1"/>
              </p:cNvSpPr>
              <p:nvPr/>
            </p:nvSpPr>
            <p:spPr bwMode="auto">
              <a:xfrm>
                <a:off x="2751" y="2649"/>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1" name="Rectangle 1507"/>
              <p:cNvSpPr>
                <a:spLocks noChangeArrowheads="1"/>
              </p:cNvSpPr>
              <p:nvPr/>
            </p:nvSpPr>
            <p:spPr bwMode="auto">
              <a:xfrm>
                <a:off x="2751" y="2664"/>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2" name="Rectangle 1508"/>
              <p:cNvSpPr>
                <a:spLocks noChangeArrowheads="1"/>
              </p:cNvSpPr>
              <p:nvPr/>
            </p:nvSpPr>
            <p:spPr bwMode="auto">
              <a:xfrm>
                <a:off x="2757" y="2654"/>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3" name="Rectangle 1509"/>
              <p:cNvSpPr>
                <a:spLocks noChangeArrowheads="1"/>
              </p:cNvSpPr>
              <p:nvPr/>
            </p:nvSpPr>
            <p:spPr bwMode="auto">
              <a:xfrm>
                <a:off x="2757" y="2660"/>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4" name="Rectangle 1510"/>
              <p:cNvSpPr>
                <a:spLocks noChangeArrowheads="1"/>
              </p:cNvSpPr>
              <p:nvPr/>
            </p:nvSpPr>
            <p:spPr bwMode="auto">
              <a:xfrm>
                <a:off x="2751" y="2625"/>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5" name="Rectangle 1511"/>
              <p:cNvSpPr>
                <a:spLocks noChangeArrowheads="1"/>
              </p:cNvSpPr>
              <p:nvPr/>
            </p:nvSpPr>
            <p:spPr bwMode="auto">
              <a:xfrm>
                <a:off x="2751" y="2640"/>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6" name="Rectangle 1512"/>
              <p:cNvSpPr>
                <a:spLocks noChangeArrowheads="1"/>
              </p:cNvSpPr>
              <p:nvPr/>
            </p:nvSpPr>
            <p:spPr bwMode="auto">
              <a:xfrm>
                <a:off x="2757" y="2629"/>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7" name="Rectangle 1513"/>
              <p:cNvSpPr>
                <a:spLocks noChangeArrowheads="1"/>
              </p:cNvSpPr>
              <p:nvPr/>
            </p:nvSpPr>
            <p:spPr bwMode="auto">
              <a:xfrm>
                <a:off x="2757" y="2636"/>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8" name="Rectangle 1514"/>
              <p:cNvSpPr>
                <a:spLocks noChangeArrowheads="1"/>
              </p:cNvSpPr>
              <p:nvPr/>
            </p:nvSpPr>
            <p:spPr bwMode="auto">
              <a:xfrm>
                <a:off x="2751" y="2601"/>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9" name="Rectangle 1515"/>
              <p:cNvSpPr>
                <a:spLocks noChangeArrowheads="1"/>
              </p:cNvSpPr>
              <p:nvPr/>
            </p:nvSpPr>
            <p:spPr bwMode="auto">
              <a:xfrm>
                <a:off x="2751" y="2615"/>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0" name="Rectangle 1516"/>
              <p:cNvSpPr>
                <a:spLocks noChangeArrowheads="1"/>
              </p:cNvSpPr>
              <p:nvPr/>
            </p:nvSpPr>
            <p:spPr bwMode="auto">
              <a:xfrm>
                <a:off x="2757" y="2605"/>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1" name="Rectangle 1517"/>
              <p:cNvSpPr>
                <a:spLocks noChangeArrowheads="1"/>
              </p:cNvSpPr>
              <p:nvPr/>
            </p:nvSpPr>
            <p:spPr bwMode="auto">
              <a:xfrm>
                <a:off x="2757" y="2612"/>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2" name="Rectangle 1518"/>
              <p:cNvSpPr>
                <a:spLocks noChangeArrowheads="1"/>
              </p:cNvSpPr>
              <p:nvPr/>
            </p:nvSpPr>
            <p:spPr bwMode="auto">
              <a:xfrm>
                <a:off x="2751" y="2576"/>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3" name="Rectangle 1519"/>
              <p:cNvSpPr>
                <a:spLocks noChangeArrowheads="1"/>
              </p:cNvSpPr>
              <p:nvPr/>
            </p:nvSpPr>
            <p:spPr bwMode="auto">
              <a:xfrm>
                <a:off x="2751" y="2591"/>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4" name="Rectangle 1520"/>
              <p:cNvSpPr>
                <a:spLocks noChangeArrowheads="1"/>
              </p:cNvSpPr>
              <p:nvPr/>
            </p:nvSpPr>
            <p:spPr bwMode="auto">
              <a:xfrm>
                <a:off x="2757" y="2581"/>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5" name="Rectangle 1521"/>
              <p:cNvSpPr>
                <a:spLocks noChangeArrowheads="1"/>
              </p:cNvSpPr>
              <p:nvPr/>
            </p:nvSpPr>
            <p:spPr bwMode="auto">
              <a:xfrm>
                <a:off x="2757" y="2587"/>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6" name="Rectangle 1522"/>
              <p:cNvSpPr>
                <a:spLocks noChangeArrowheads="1"/>
              </p:cNvSpPr>
              <p:nvPr/>
            </p:nvSpPr>
            <p:spPr bwMode="auto">
              <a:xfrm>
                <a:off x="2751" y="2552"/>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7" name="Rectangle 1523"/>
              <p:cNvSpPr>
                <a:spLocks noChangeArrowheads="1"/>
              </p:cNvSpPr>
              <p:nvPr/>
            </p:nvSpPr>
            <p:spPr bwMode="auto">
              <a:xfrm>
                <a:off x="2751" y="2567"/>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8" name="Rectangle 1524"/>
              <p:cNvSpPr>
                <a:spLocks noChangeArrowheads="1"/>
              </p:cNvSpPr>
              <p:nvPr/>
            </p:nvSpPr>
            <p:spPr bwMode="auto">
              <a:xfrm>
                <a:off x="2757" y="2556"/>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9" name="Rectangle 1525"/>
              <p:cNvSpPr>
                <a:spLocks noChangeArrowheads="1"/>
              </p:cNvSpPr>
              <p:nvPr/>
            </p:nvSpPr>
            <p:spPr bwMode="auto">
              <a:xfrm>
                <a:off x="2757" y="2563"/>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0" name="Rectangle 1526"/>
              <p:cNvSpPr>
                <a:spLocks noChangeArrowheads="1"/>
              </p:cNvSpPr>
              <p:nvPr/>
            </p:nvSpPr>
            <p:spPr bwMode="auto">
              <a:xfrm>
                <a:off x="2751" y="2528"/>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1" name="Rectangle 1527"/>
              <p:cNvSpPr>
                <a:spLocks noChangeArrowheads="1"/>
              </p:cNvSpPr>
              <p:nvPr/>
            </p:nvSpPr>
            <p:spPr bwMode="auto">
              <a:xfrm>
                <a:off x="2751" y="2543"/>
                <a:ext cx="39"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2" name="Rectangle 1528"/>
              <p:cNvSpPr>
                <a:spLocks noChangeArrowheads="1"/>
              </p:cNvSpPr>
              <p:nvPr/>
            </p:nvSpPr>
            <p:spPr bwMode="auto">
              <a:xfrm>
                <a:off x="2757" y="2532"/>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3" name="Rectangle 1529"/>
              <p:cNvSpPr>
                <a:spLocks noChangeArrowheads="1"/>
              </p:cNvSpPr>
              <p:nvPr/>
            </p:nvSpPr>
            <p:spPr bwMode="auto">
              <a:xfrm>
                <a:off x="2757" y="2539"/>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4" name="Rectangle 1530"/>
              <p:cNvSpPr>
                <a:spLocks noChangeArrowheads="1"/>
              </p:cNvSpPr>
              <p:nvPr/>
            </p:nvSpPr>
            <p:spPr bwMode="auto">
              <a:xfrm>
                <a:off x="2751" y="2503"/>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5" name="Rectangle 1531"/>
              <p:cNvSpPr>
                <a:spLocks noChangeArrowheads="1"/>
              </p:cNvSpPr>
              <p:nvPr/>
            </p:nvSpPr>
            <p:spPr bwMode="auto">
              <a:xfrm>
                <a:off x="2751" y="251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6" name="Rectangle 1532"/>
              <p:cNvSpPr>
                <a:spLocks noChangeArrowheads="1"/>
              </p:cNvSpPr>
              <p:nvPr/>
            </p:nvSpPr>
            <p:spPr bwMode="auto">
              <a:xfrm>
                <a:off x="2757" y="250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7" name="Rectangle 1533"/>
              <p:cNvSpPr>
                <a:spLocks noChangeArrowheads="1"/>
              </p:cNvSpPr>
              <p:nvPr/>
            </p:nvSpPr>
            <p:spPr bwMode="auto">
              <a:xfrm>
                <a:off x="2757" y="251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8" name="Freeform 1534"/>
              <p:cNvSpPr>
                <a:spLocks/>
              </p:cNvSpPr>
              <p:nvPr/>
            </p:nvSpPr>
            <p:spPr bwMode="auto">
              <a:xfrm>
                <a:off x="2938" y="2708"/>
                <a:ext cx="44" cy="17"/>
              </a:xfrm>
              <a:custGeom>
                <a:avLst/>
                <a:gdLst>
                  <a:gd name="T0" fmla="*/ 11 w 195"/>
                  <a:gd name="T1" fmla="*/ 74 h 74"/>
                  <a:gd name="T2" fmla="*/ 0 w 195"/>
                  <a:gd name="T3" fmla="*/ 54 h 74"/>
                  <a:gd name="T4" fmla="*/ 193 w 195"/>
                  <a:gd name="T5" fmla="*/ 0 h 74"/>
                  <a:gd name="T6" fmla="*/ 195 w 195"/>
                  <a:gd name="T7" fmla="*/ 8 h 74"/>
                  <a:gd name="T8" fmla="*/ 11 w 195"/>
                  <a:gd name="T9" fmla="*/ 74 h 74"/>
                </a:gdLst>
                <a:ahLst/>
                <a:cxnLst>
                  <a:cxn ang="0">
                    <a:pos x="T0" y="T1"/>
                  </a:cxn>
                  <a:cxn ang="0">
                    <a:pos x="T2" y="T3"/>
                  </a:cxn>
                  <a:cxn ang="0">
                    <a:pos x="T4" y="T5"/>
                  </a:cxn>
                  <a:cxn ang="0">
                    <a:pos x="T6" y="T7"/>
                  </a:cxn>
                  <a:cxn ang="0">
                    <a:pos x="T8" y="T9"/>
                  </a:cxn>
                </a:cxnLst>
                <a:rect l="0" t="0" r="r" b="b"/>
                <a:pathLst>
                  <a:path w="195" h="74">
                    <a:moveTo>
                      <a:pt x="11" y="74"/>
                    </a:moveTo>
                    <a:lnTo>
                      <a:pt x="0" y="54"/>
                    </a:lnTo>
                    <a:lnTo>
                      <a:pt x="193" y="0"/>
                    </a:lnTo>
                    <a:lnTo>
                      <a:pt x="195" y="8"/>
                    </a:lnTo>
                    <a:lnTo>
                      <a:pt x="11" y="7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9" name="Freeform 1535"/>
              <p:cNvSpPr>
                <a:spLocks/>
              </p:cNvSpPr>
              <p:nvPr/>
            </p:nvSpPr>
            <p:spPr bwMode="auto">
              <a:xfrm>
                <a:off x="2938" y="2708"/>
                <a:ext cx="44" cy="17"/>
              </a:xfrm>
              <a:custGeom>
                <a:avLst/>
                <a:gdLst>
                  <a:gd name="T0" fmla="*/ 0 w 195"/>
                  <a:gd name="T1" fmla="*/ 54 h 74"/>
                  <a:gd name="T2" fmla="*/ 11 w 195"/>
                  <a:gd name="T3" fmla="*/ 70 h 74"/>
                  <a:gd name="T4" fmla="*/ 191 w 195"/>
                  <a:gd name="T5" fmla="*/ 5 h 74"/>
                  <a:gd name="T6" fmla="*/ 193 w 195"/>
                  <a:gd name="T7" fmla="*/ 0 h 74"/>
                  <a:gd name="T8" fmla="*/ 195 w 195"/>
                  <a:gd name="T9" fmla="*/ 8 h 74"/>
                  <a:gd name="T10" fmla="*/ 11 w 195"/>
                  <a:gd name="T11" fmla="*/ 74 h 74"/>
                  <a:gd name="T12" fmla="*/ 0 w 195"/>
                  <a:gd name="T13" fmla="*/ 54 h 74"/>
                </a:gdLst>
                <a:ahLst/>
                <a:cxnLst>
                  <a:cxn ang="0">
                    <a:pos x="T0" y="T1"/>
                  </a:cxn>
                  <a:cxn ang="0">
                    <a:pos x="T2" y="T3"/>
                  </a:cxn>
                  <a:cxn ang="0">
                    <a:pos x="T4" y="T5"/>
                  </a:cxn>
                  <a:cxn ang="0">
                    <a:pos x="T6" y="T7"/>
                  </a:cxn>
                  <a:cxn ang="0">
                    <a:pos x="T8" y="T9"/>
                  </a:cxn>
                  <a:cxn ang="0">
                    <a:pos x="T10" y="T11"/>
                  </a:cxn>
                  <a:cxn ang="0">
                    <a:pos x="T12" y="T13"/>
                  </a:cxn>
                </a:cxnLst>
                <a:rect l="0" t="0" r="r" b="b"/>
                <a:pathLst>
                  <a:path w="195" h="74">
                    <a:moveTo>
                      <a:pt x="0" y="54"/>
                    </a:moveTo>
                    <a:lnTo>
                      <a:pt x="11" y="70"/>
                    </a:lnTo>
                    <a:lnTo>
                      <a:pt x="191" y="5"/>
                    </a:lnTo>
                    <a:lnTo>
                      <a:pt x="193" y="0"/>
                    </a:lnTo>
                    <a:lnTo>
                      <a:pt x="195" y="8"/>
                    </a:lnTo>
                    <a:lnTo>
                      <a:pt x="11" y="74"/>
                    </a:lnTo>
                    <a:lnTo>
                      <a:pt x="0" y="54"/>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0" name="Freeform 1536"/>
              <p:cNvSpPr>
                <a:spLocks/>
              </p:cNvSpPr>
              <p:nvPr/>
            </p:nvSpPr>
            <p:spPr bwMode="auto">
              <a:xfrm>
                <a:off x="2873" y="2727"/>
                <a:ext cx="45" cy="2"/>
              </a:xfrm>
              <a:custGeom>
                <a:avLst/>
                <a:gdLst>
                  <a:gd name="T0" fmla="*/ 4 w 200"/>
                  <a:gd name="T1" fmla="*/ 8 h 10"/>
                  <a:gd name="T2" fmla="*/ 0 w 200"/>
                  <a:gd name="T3" fmla="*/ 0 h 10"/>
                  <a:gd name="T4" fmla="*/ 200 w 200"/>
                  <a:gd name="T5" fmla="*/ 1 h 10"/>
                  <a:gd name="T6" fmla="*/ 199 w 200"/>
                  <a:gd name="T7" fmla="*/ 10 h 10"/>
                  <a:gd name="T8" fmla="*/ 4 w 200"/>
                  <a:gd name="T9" fmla="*/ 8 h 10"/>
                </a:gdLst>
                <a:ahLst/>
                <a:cxnLst>
                  <a:cxn ang="0">
                    <a:pos x="T0" y="T1"/>
                  </a:cxn>
                  <a:cxn ang="0">
                    <a:pos x="T2" y="T3"/>
                  </a:cxn>
                  <a:cxn ang="0">
                    <a:pos x="T4" y="T5"/>
                  </a:cxn>
                  <a:cxn ang="0">
                    <a:pos x="T6" y="T7"/>
                  </a:cxn>
                  <a:cxn ang="0">
                    <a:pos x="T8" y="T9"/>
                  </a:cxn>
                </a:cxnLst>
                <a:rect l="0" t="0" r="r" b="b"/>
                <a:pathLst>
                  <a:path w="200" h="10">
                    <a:moveTo>
                      <a:pt x="4" y="8"/>
                    </a:moveTo>
                    <a:lnTo>
                      <a:pt x="0" y="0"/>
                    </a:lnTo>
                    <a:lnTo>
                      <a:pt x="200" y="1"/>
                    </a:lnTo>
                    <a:lnTo>
                      <a:pt x="199" y="10"/>
                    </a:lnTo>
                    <a:lnTo>
                      <a:pt x="4" y="8"/>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1" name="Freeform 1537"/>
              <p:cNvSpPr>
                <a:spLocks/>
              </p:cNvSpPr>
              <p:nvPr/>
            </p:nvSpPr>
            <p:spPr bwMode="auto">
              <a:xfrm>
                <a:off x="2873" y="2727"/>
                <a:ext cx="45" cy="2"/>
              </a:xfrm>
              <a:custGeom>
                <a:avLst/>
                <a:gdLst>
                  <a:gd name="T0" fmla="*/ 0 w 200"/>
                  <a:gd name="T1" fmla="*/ 0 h 10"/>
                  <a:gd name="T2" fmla="*/ 5 w 200"/>
                  <a:gd name="T3" fmla="*/ 4 h 10"/>
                  <a:gd name="T4" fmla="*/ 197 w 200"/>
                  <a:gd name="T5" fmla="*/ 6 h 10"/>
                  <a:gd name="T6" fmla="*/ 200 w 200"/>
                  <a:gd name="T7" fmla="*/ 1 h 10"/>
                  <a:gd name="T8" fmla="*/ 199 w 200"/>
                  <a:gd name="T9" fmla="*/ 10 h 10"/>
                  <a:gd name="T10" fmla="*/ 4 w 200"/>
                  <a:gd name="T11" fmla="*/ 8 h 10"/>
                  <a:gd name="T12" fmla="*/ 0 w 20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00" h="10">
                    <a:moveTo>
                      <a:pt x="0" y="0"/>
                    </a:moveTo>
                    <a:lnTo>
                      <a:pt x="5" y="4"/>
                    </a:lnTo>
                    <a:lnTo>
                      <a:pt x="197" y="6"/>
                    </a:lnTo>
                    <a:lnTo>
                      <a:pt x="200" y="1"/>
                    </a:lnTo>
                    <a:lnTo>
                      <a:pt x="199" y="10"/>
                    </a:lnTo>
                    <a:lnTo>
                      <a:pt x="4" y="8"/>
                    </a:lnTo>
                    <a:lnTo>
                      <a:pt x="0" y="0"/>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2" name="Freeform 1538"/>
              <p:cNvSpPr>
                <a:spLocks/>
              </p:cNvSpPr>
              <p:nvPr/>
            </p:nvSpPr>
            <p:spPr bwMode="auto">
              <a:xfrm>
                <a:off x="2919" y="2506"/>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9"/>
                      <a:pt x="4" y="52"/>
                      <a:pt x="9" y="52"/>
                    </a:cubicBezTo>
                    <a:lnTo>
                      <a:pt x="44" y="52"/>
                    </a:lnTo>
                    <a:cubicBezTo>
                      <a:pt x="49" y="52"/>
                      <a:pt x="53" y="49"/>
                      <a:pt x="53" y="44"/>
                    </a:cubicBezTo>
                    <a:lnTo>
                      <a:pt x="53" y="8"/>
                    </a:lnTo>
                    <a:cubicBezTo>
                      <a:pt x="53" y="4"/>
                      <a:pt x="49" y="0"/>
                      <a:pt x="44" y="0"/>
                    </a:cubicBezTo>
                    <a:lnTo>
                      <a:pt x="9" y="0"/>
                    </a:lnTo>
                    <a:cubicBezTo>
                      <a:pt x="4" y="0"/>
                      <a:pt x="0" y="4"/>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3" name="Freeform 1539"/>
              <p:cNvSpPr>
                <a:spLocks/>
              </p:cNvSpPr>
              <p:nvPr/>
            </p:nvSpPr>
            <p:spPr bwMode="auto">
              <a:xfrm>
                <a:off x="2919" y="2531"/>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4" name="Freeform 1540"/>
              <p:cNvSpPr>
                <a:spLocks/>
              </p:cNvSpPr>
              <p:nvPr/>
            </p:nvSpPr>
            <p:spPr bwMode="auto">
              <a:xfrm>
                <a:off x="2914" y="2556"/>
                <a:ext cx="16" cy="12"/>
              </a:xfrm>
              <a:custGeom>
                <a:avLst/>
                <a:gdLst>
                  <a:gd name="T0" fmla="*/ 0 w 69"/>
                  <a:gd name="T1" fmla="*/ 45 h 53"/>
                  <a:gd name="T2" fmla="*/ 8 w 69"/>
                  <a:gd name="T3" fmla="*/ 53 h 53"/>
                  <a:gd name="T4" fmla="*/ 61 w 69"/>
                  <a:gd name="T5" fmla="*/ 53 h 53"/>
                  <a:gd name="T6" fmla="*/ 69 w 69"/>
                  <a:gd name="T7" fmla="*/ 45 h 53"/>
                  <a:gd name="T8" fmla="*/ 69 w 69"/>
                  <a:gd name="T9" fmla="*/ 9 h 53"/>
                  <a:gd name="T10" fmla="*/ 61 w 69"/>
                  <a:gd name="T11" fmla="*/ 0 h 53"/>
                  <a:gd name="T12" fmla="*/ 8 w 69"/>
                  <a:gd name="T13" fmla="*/ 0 h 53"/>
                  <a:gd name="T14" fmla="*/ 0 w 69"/>
                  <a:gd name="T15" fmla="*/ 9 h 53"/>
                  <a:gd name="T16" fmla="*/ 0 w 69"/>
                  <a:gd name="T1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5"/>
                    </a:moveTo>
                    <a:cubicBezTo>
                      <a:pt x="0" y="49"/>
                      <a:pt x="4" y="53"/>
                      <a:pt x="8" y="53"/>
                    </a:cubicBezTo>
                    <a:lnTo>
                      <a:pt x="61" y="53"/>
                    </a:lnTo>
                    <a:cubicBezTo>
                      <a:pt x="65" y="53"/>
                      <a:pt x="69" y="49"/>
                      <a:pt x="69" y="45"/>
                    </a:cubicBezTo>
                    <a:lnTo>
                      <a:pt x="69" y="9"/>
                    </a:lnTo>
                    <a:cubicBezTo>
                      <a:pt x="69" y="4"/>
                      <a:pt x="65" y="0"/>
                      <a:pt x="61" y="0"/>
                    </a:cubicBezTo>
                    <a:lnTo>
                      <a:pt x="8" y="0"/>
                    </a:lnTo>
                    <a:cubicBezTo>
                      <a:pt x="4" y="0"/>
                      <a:pt x="0" y="4"/>
                      <a:pt x="0" y="9"/>
                    </a:cubicBezTo>
                    <a:lnTo>
                      <a:pt x="0" y="45"/>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5" name="Freeform 1541"/>
              <p:cNvSpPr>
                <a:spLocks/>
              </p:cNvSpPr>
              <p:nvPr/>
            </p:nvSpPr>
            <p:spPr bwMode="auto">
              <a:xfrm>
                <a:off x="2919" y="2582"/>
                <a:ext cx="12" cy="13"/>
              </a:xfrm>
              <a:custGeom>
                <a:avLst/>
                <a:gdLst>
                  <a:gd name="T0" fmla="*/ 0 w 53"/>
                  <a:gd name="T1" fmla="*/ 44 h 53"/>
                  <a:gd name="T2" fmla="*/ 9 w 53"/>
                  <a:gd name="T3" fmla="*/ 53 h 53"/>
                  <a:gd name="T4" fmla="*/ 44 w 53"/>
                  <a:gd name="T5" fmla="*/ 53 h 53"/>
                  <a:gd name="T6" fmla="*/ 53 w 53"/>
                  <a:gd name="T7" fmla="*/ 44 h 53"/>
                  <a:gd name="T8" fmla="*/ 53 w 53"/>
                  <a:gd name="T9" fmla="*/ 9 h 53"/>
                  <a:gd name="T10" fmla="*/ 44 w 53"/>
                  <a:gd name="T11" fmla="*/ 0 h 53"/>
                  <a:gd name="T12" fmla="*/ 9 w 53"/>
                  <a:gd name="T13" fmla="*/ 0 h 53"/>
                  <a:gd name="T14" fmla="*/ 0 w 53"/>
                  <a:gd name="T15" fmla="*/ 9 h 53"/>
                  <a:gd name="T16" fmla="*/ 0 w 53"/>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3">
                    <a:moveTo>
                      <a:pt x="0" y="44"/>
                    </a:moveTo>
                    <a:cubicBezTo>
                      <a:pt x="0" y="49"/>
                      <a:pt x="4" y="53"/>
                      <a:pt x="9" y="53"/>
                    </a:cubicBezTo>
                    <a:lnTo>
                      <a:pt x="44" y="53"/>
                    </a:lnTo>
                    <a:cubicBezTo>
                      <a:pt x="49" y="53"/>
                      <a:pt x="53" y="49"/>
                      <a:pt x="53" y="44"/>
                    </a:cubicBezTo>
                    <a:lnTo>
                      <a:pt x="53" y="9"/>
                    </a:lnTo>
                    <a:cubicBezTo>
                      <a:pt x="53" y="4"/>
                      <a:pt x="49" y="0"/>
                      <a:pt x="44" y="0"/>
                    </a:cubicBezTo>
                    <a:lnTo>
                      <a:pt x="9"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6" name="Freeform 1542"/>
              <p:cNvSpPr>
                <a:spLocks/>
              </p:cNvSpPr>
              <p:nvPr/>
            </p:nvSpPr>
            <p:spPr bwMode="auto">
              <a:xfrm>
                <a:off x="2919" y="2631"/>
                <a:ext cx="12" cy="11"/>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7" name="Freeform 1543"/>
              <p:cNvSpPr>
                <a:spLocks/>
              </p:cNvSpPr>
              <p:nvPr/>
            </p:nvSpPr>
            <p:spPr bwMode="auto">
              <a:xfrm>
                <a:off x="2919" y="2680"/>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8" name="Freeform 1544"/>
              <p:cNvSpPr>
                <a:spLocks/>
              </p:cNvSpPr>
              <p:nvPr/>
            </p:nvSpPr>
            <p:spPr bwMode="auto">
              <a:xfrm>
                <a:off x="2925" y="2655"/>
                <a:ext cx="11" cy="12"/>
              </a:xfrm>
              <a:custGeom>
                <a:avLst/>
                <a:gdLst>
                  <a:gd name="T0" fmla="*/ 0 w 52"/>
                  <a:gd name="T1" fmla="*/ 44 h 52"/>
                  <a:gd name="T2" fmla="*/ 8 w 52"/>
                  <a:gd name="T3" fmla="*/ 52 h 52"/>
                  <a:gd name="T4" fmla="*/ 44 w 52"/>
                  <a:gd name="T5" fmla="*/ 52 h 52"/>
                  <a:gd name="T6" fmla="*/ 52 w 52"/>
                  <a:gd name="T7" fmla="*/ 44 h 52"/>
                  <a:gd name="T8" fmla="*/ 52 w 52"/>
                  <a:gd name="T9" fmla="*/ 8 h 52"/>
                  <a:gd name="T10" fmla="*/ 44 w 52"/>
                  <a:gd name="T11" fmla="*/ 0 h 52"/>
                  <a:gd name="T12" fmla="*/ 8 w 52"/>
                  <a:gd name="T13" fmla="*/ 0 h 52"/>
                  <a:gd name="T14" fmla="*/ 0 w 52"/>
                  <a:gd name="T15" fmla="*/ 8 h 52"/>
                  <a:gd name="T16" fmla="*/ 0 w 52"/>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0" y="44"/>
                    </a:moveTo>
                    <a:cubicBezTo>
                      <a:pt x="0" y="48"/>
                      <a:pt x="4" y="52"/>
                      <a:pt x="8" y="52"/>
                    </a:cubicBezTo>
                    <a:lnTo>
                      <a:pt x="44" y="52"/>
                    </a:lnTo>
                    <a:cubicBezTo>
                      <a:pt x="48" y="52"/>
                      <a:pt x="52" y="48"/>
                      <a:pt x="52" y="44"/>
                    </a:cubicBezTo>
                    <a:lnTo>
                      <a:pt x="52" y="8"/>
                    </a:lnTo>
                    <a:cubicBezTo>
                      <a:pt x="52" y="3"/>
                      <a:pt x="48" y="0"/>
                      <a:pt x="44" y="0"/>
                    </a:cubicBezTo>
                    <a:lnTo>
                      <a:pt x="8"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9" name="Freeform 1545"/>
              <p:cNvSpPr>
                <a:spLocks/>
              </p:cNvSpPr>
              <p:nvPr/>
            </p:nvSpPr>
            <p:spPr bwMode="auto">
              <a:xfrm>
                <a:off x="2914" y="2608"/>
                <a:ext cx="16" cy="12"/>
              </a:xfrm>
              <a:custGeom>
                <a:avLst/>
                <a:gdLst>
                  <a:gd name="T0" fmla="*/ 0 w 69"/>
                  <a:gd name="T1" fmla="*/ 44 h 53"/>
                  <a:gd name="T2" fmla="*/ 8 w 69"/>
                  <a:gd name="T3" fmla="*/ 53 h 53"/>
                  <a:gd name="T4" fmla="*/ 61 w 69"/>
                  <a:gd name="T5" fmla="*/ 53 h 53"/>
                  <a:gd name="T6" fmla="*/ 69 w 69"/>
                  <a:gd name="T7" fmla="*/ 44 h 53"/>
                  <a:gd name="T8" fmla="*/ 69 w 69"/>
                  <a:gd name="T9" fmla="*/ 9 h 53"/>
                  <a:gd name="T10" fmla="*/ 61 w 69"/>
                  <a:gd name="T11" fmla="*/ 0 h 53"/>
                  <a:gd name="T12" fmla="*/ 8 w 69"/>
                  <a:gd name="T13" fmla="*/ 0 h 53"/>
                  <a:gd name="T14" fmla="*/ 0 w 69"/>
                  <a:gd name="T15" fmla="*/ 9 h 53"/>
                  <a:gd name="T16" fmla="*/ 0 w 69"/>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4"/>
                    </a:moveTo>
                    <a:cubicBezTo>
                      <a:pt x="0" y="49"/>
                      <a:pt x="4" y="53"/>
                      <a:pt x="8" y="53"/>
                    </a:cubicBezTo>
                    <a:lnTo>
                      <a:pt x="61" y="53"/>
                    </a:lnTo>
                    <a:cubicBezTo>
                      <a:pt x="65" y="53"/>
                      <a:pt x="69" y="49"/>
                      <a:pt x="69" y="44"/>
                    </a:cubicBezTo>
                    <a:lnTo>
                      <a:pt x="69" y="9"/>
                    </a:lnTo>
                    <a:cubicBezTo>
                      <a:pt x="69" y="4"/>
                      <a:pt x="65" y="0"/>
                      <a:pt x="61" y="0"/>
                    </a:cubicBezTo>
                    <a:lnTo>
                      <a:pt x="8"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0" name="Freeform 1546"/>
              <p:cNvSpPr>
                <a:spLocks noEditPoints="1"/>
              </p:cNvSpPr>
              <p:nvPr/>
            </p:nvSpPr>
            <p:spPr bwMode="auto">
              <a:xfrm>
                <a:off x="2751" y="2484"/>
                <a:ext cx="255" cy="260"/>
              </a:xfrm>
              <a:custGeom>
                <a:avLst/>
                <a:gdLst>
                  <a:gd name="T0" fmla="*/ 20 w 1124"/>
                  <a:gd name="T1" fmla="*/ 0 h 1147"/>
                  <a:gd name="T2" fmla="*/ 0 w 1124"/>
                  <a:gd name="T3" fmla="*/ 86 h 1147"/>
                  <a:gd name="T4" fmla="*/ 121 w 1124"/>
                  <a:gd name="T5" fmla="*/ 106 h 1147"/>
                  <a:gd name="T6" fmla="*/ 141 w 1124"/>
                  <a:gd name="T7" fmla="*/ 924 h 1147"/>
                  <a:gd name="T8" fmla="*/ 20 w 1124"/>
                  <a:gd name="T9" fmla="*/ 944 h 1147"/>
                  <a:gd name="T10" fmla="*/ 0 w 1124"/>
                  <a:gd name="T11" fmla="*/ 1127 h 1147"/>
                  <a:gd name="T12" fmla="*/ 1104 w 1124"/>
                  <a:gd name="T13" fmla="*/ 1147 h 1147"/>
                  <a:gd name="T14" fmla="*/ 1124 w 1124"/>
                  <a:gd name="T15" fmla="*/ 20 h 1147"/>
                  <a:gd name="T16" fmla="*/ 726 w 1124"/>
                  <a:gd name="T17" fmla="*/ 106 h 1147"/>
                  <a:gd name="T18" fmla="*/ 781 w 1124"/>
                  <a:gd name="T19" fmla="*/ 86 h 1147"/>
                  <a:gd name="T20" fmla="*/ 801 w 1124"/>
                  <a:gd name="T21" fmla="*/ 140 h 1147"/>
                  <a:gd name="T22" fmla="*/ 746 w 1124"/>
                  <a:gd name="T23" fmla="*/ 160 h 1147"/>
                  <a:gd name="T24" fmla="*/ 726 w 1124"/>
                  <a:gd name="T25" fmla="*/ 106 h 1147"/>
                  <a:gd name="T26" fmla="*/ 746 w 1124"/>
                  <a:gd name="T27" fmla="*/ 197 h 1147"/>
                  <a:gd name="T28" fmla="*/ 801 w 1124"/>
                  <a:gd name="T29" fmla="*/ 217 h 1147"/>
                  <a:gd name="T30" fmla="*/ 781 w 1124"/>
                  <a:gd name="T31" fmla="*/ 271 h 1147"/>
                  <a:gd name="T32" fmla="*/ 726 w 1124"/>
                  <a:gd name="T33" fmla="*/ 251 h 1147"/>
                  <a:gd name="T34" fmla="*/ 702 w 1124"/>
                  <a:gd name="T35" fmla="*/ 328 h 1147"/>
                  <a:gd name="T36" fmla="*/ 781 w 1124"/>
                  <a:gd name="T37" fmla="*/ 308 h 1147"/>
                  <a:gd name="T38" fmla="*/ 801 w 1124"/>
                  <a:gd name="T39" fmla="*/ 363 h 1147"/>
                  <a:gd name="T40" fmla="*/ 722 w 1124"/>
                  <a:gd name="T41" fmla="*/ 383 h 1147"/>
                  <a:gd name="T42" fmla="*/ 702 w 1124"/>
                  <a:gd name="T43" fmla="*/ 328 h 1147"/>
                  <a:gd name="T44" fmla="*/ 801 w 1124"/>
                  <a:gd name="T45" fmla="*/ 478 h 1147"/>
                  <a:gd name="T46" fmla="*/ 746 w 1124"/>
                  <a:gd name="T47" fmla="*/ 498 h 1147"/>
                  <a:gd name="T48" fmla="*/ 726 w 1124"/>
                  <a:gd name="T49" fmla="*/ 443 h 1147"/>
                  <a:gd name="T50" fmla="*/ 781 w 1124"/>
                  <a:gd name="T51" fmla="*/ 423 h 1147"/>
                  <a:gd name="T52" fmla="*/ 359 w 1124"/>
                  <a:gd name="T53" fmla="*/ 1096 h 1147"/>
                  <a:gd name="T54" fmla="*/ 286 w 1124"/>
                  <a:gd name="T55" fmla="*/ 1116 h 1147"/>
                  <a:gd name="T56" fmla="*/ 266 w 1124"/>
                  <a:gd name="T57" fmla="*/ 1079 h 1147"/>
                  <a:gd name="T58" fmla="*/ 339 w 1124"/>
                  <a:gd name="T59" fmla="*/ 1059 h 1147"/>
                  <a:gd name="T60" fmla="*/ 359 w 1124"/>
                  <a:gd name="T61" fmla="*/ 1096 h 1147"/>
                  <a:gd name="T62" fmla="*/ 682 w 1124"/>
                  <a:gd name="T63" fmla="*/ 1087 h 1147"/>
                  <a:gd name="T64" fmla="*/ 600 w 1124"/>
                  <a:gd name="T65" fmla="*/ 1067 h 1147"/>
                  <a:gd name="T66" fmla="*/ 620 w 1124"/>
                  <a:gd name="T67" fmla="*/ 1030 h 1147"/>
                  <a:gd name="T68" fmla="*/ 702 w 1124"/>
                  <a:gd name="T69" fmla="*/ 1050 h 1147"/>
                  <a:gd name="T70" fmla="*/ 702 w 1124"/>
                  <a:gd name="T71" fmla="*/ 591 h 1147"/>
                  <a:gd name="T72" fmla="*/ 722 w 1124"/>
                  <a:gd name="T73" fmla="*/ 536 h 1147"/>
                  <a:gd name="T74" fmla="*/ 801 w 1124"/>
                  <a:gd name="T75" fmla="*/ 556 h 1147"/>
                  <a:gd name="T76" fmla="*/ 781 w 1124"/>
                  <a:gd name="T77" fmla="*/ 611 h 1147"/>
                  <a:gd name="T78" fmla="*/ 702 w 1124"/>
                  <a:gd name="T79" fmla="*/ 591 h 1147"/>
                  <a:gd name="T80" fmla="*/ 801 w 1124"/>
                  <a:gd name="T81" fmla="*/ 690 h 1147"/>
                  <a:gd name="T82" fmla="*/ 746 w 1124"/>
                  <a:gd name="T83" fmla="*/ 709 h 1147"/>
                  <a:gd name="T84" fmla="*/ 726 w 1124"/>
                  <a:gd name="T85" fmla="*/ 655 h 1147"/>
                  <a:gd name="T86" fmla="*/ 781 w 1124"/>
                  <a:gd name="T87" fmla="*/ 635 h 1147"/>
                  <a:gd name="T88" fmla="*/ 801 w 1124"/>
                  <a:gd name="T89" fmla="*/ 907 h 1147"/>
                  <a:gd name="T90" fmla="*/ 746 w 1124"/>
                  <a:gd name="T91" fmla="*/ 927 h 1147"/>
                  <a:gd name="T92" fmla="*/ 726 w 1124"/>
                  <a:gd name="T93" fmla="*/ 872 h 1147"/>
                  <a:gd name="T94" fmla="*/ 781 w 1124"/>
                  <a:gd name="T95" fmla="*/ 852 h 1147"/>
                  <a:gd name="T96" fmla="*/ 801 w 1124"/>
                  <a:gd name="T97" fmla="*/ 907 h 1147"/>
                  <a:gd name="T98" fmla="*/ 807 w 1124"/>
                  <a:gd name="T99" fmla="*/ 818 h 1147"/>
                  <a:gd name="T100" fmla="*/ 752 w 1124"/>
                  <a:gd name="T101" fmla="*/ 798 h 1147"/>
                  <a:gd name="T102" fmla="*/ 772 w 1124"/>
                  <a:gd name="T103" fmla="*/ 743 h 1147"/>
                  <a:gd name="T104" fmla="*/ 827 w 1124"/>
                  <a:gd name="T105" fmla="*/ 763 h 1147"/>
                  <a:gd name="T106" fmla="*/ 1060 w 1124"/>
                  <a:gd name="T107" fmla="*/ 1067 h 1147"/>
                  <a:gd name="T108" fmla="*/ 868 w 1124"/>
                  <a:gd name="T109" fmla="*/ 1087 h 1147"/>
                  <a:gd name="T110" fmla="*/ 848 w 1124"/>
                  <a:gd name="T111" fmla="*/ 919 h 1147"/>
                  <a:gd name="T112" fmla="*/ 1040 w 1124"/>
                  <a:gd name="T113" fmla="*/ 899 h 1147"/>
                  <a:gd name="T114" fmla="*/ 1060 w 1124"/>
                  <a:gd name="T115" fmla="*/ 1067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4" h="1147">
                    <a:moveTo>
                      <a:pt x="1104" y="0"/>
                    </a:moveTo>
                    <a:lnTo>
                      <a:pt x="20" y="0"/>
                    </a:ln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close/>
                    <a:moveTo>
                      <a:pt x="726" y="106"/>
                    </a:moveTo>
                    <a:cubicBezTo>
                      <a:pt x="726" y="95"/>
                      <a:pt x="735" y="86"/>
                      <a:pt x="746" y="86"/>
                    </a:cubicBezTo>
                    <a:lnTo>
                      <a:pt x="781" y="86"/>
                    </a:lnTo>
                    <a:cubicBezTo>
                      <a:pt x="792" y="86"/>
                      <a:pt x="801" y="95"/>
                      <a:pt x="801" y="106"/>
                    </a:cubicBezTo>
                    <a:lnTo>
                      <a:pt x="801" y="140"/>
                    </a:lnTo>
                    <a:cubicBezTo>
                      <a:pt x="801" y="152"/>
                      <a:pt x="792" y="160"/>
                      <a:pt x="781" y="160"/>
                    </a:cubicBezTo>
                    <a:lnTo>
                      <a:pt x="746" y="160"/>
                    </a:lnTo>
                    <a:cubicBezTo>
                      <a:pt x="735" y="160"/>
                      <a:pt x="726" y="152"/>
                      <a:pt x="726" y="140"/>
                    </a:cubicBezTo>
                    <a:lnTo>
                      <a:pt x="726" y="106"/>
                    </a:lnTo>
                    <a:close/>
                    <a:moveTo>
                      <a:pt x="726" y="217"/>
                    </a:moveTo>
                    <a:cubicBezTo>
                      <a:pt x="726" y="206"/>
                      <a:pt x="735" y="197"/>
                      <a:pt x="746" y="197"/>
                    </a:cubicBezTo>
                    <a:lnTo>
                      <a:pt x="781" y="197"/>
                    </a:lnTo>
                    <a:cubicBezTo>
                      <a:pt x="792" y="197"/>
                      <a:pt x="801" y="206"/>
                      <a:pt x="801" y="217"/>
                    </a:cubicBezTo>
                    <a:lnTo>
                      <a:pt x="801" y="251"/>
                    </a:lnTo>
                    <a:cubicBezTo>
                      <a:pt x="801" y="263"/>
                      <a:pt x="792" y="271"/>
                      <a:pt x="781" y="271"/>
                    </a:cubicBezTo>
                    <a:lnTo>
                      <a:pt x="746" y="271"/>
                    </a:lnTo>
                    <a:cubicBezTo>
                      <a:pt x="735" y="271"/>
                      <a:pt x="726" y="262"/>
                      <a:pt x="726" y="251"/>
                    </a:cubicBezTo>
                    <a:lnTo>
                      <a:pt x="726" y="217"/>
                    </a:lnTo>
                    <a:close/>
                    <a:moveTo>
                      <a:pt x="702" y="328"/>
                    </a:moveTo>
                    <a:cubicBezTo>
                      <a:pt x="702" y="317"/>
                      <a:pt x="711" y="308"/>
                      <a:pt x="722" y="308"/>
                    </a:cubicBezTo>
                    <a:lnTo>
                      <a:pt x="781" y="308"/>
                    </a:lnTo>
                    <a:cubicBezTo>
                      <a:pt x="792" y="308"/>
                      <a:pt x="801" y="317"/>
                      <a:pt x="801" y="328"/>
                    </a:cubicBezTo>
                    <a:lnTo>
                      <a:pt x="801" y="363"/>
                    </a:lnTo>
                    <a:cubicBezTo>
                      <a:pt x="801" y="374"/>
                      <a:pt x="792" y="383"/>
                      <a:pt x="781" y="383"/>
                    </a:cubicBezTo>
                    <a:lnTo>
                      <a:pt x="722" y="383"/>
                    </a:lnTo>
                    <a:cubicBezTo>
                      <a:pt x="711" y="383"/>
                      <a:pt x="702" y="374"/>
                      <a:pt x="702" y="363"/>
                    </a:cubicBezTo>
                    <a:lnTo>
                      <a:pt x="702" y="328"/>
                    </a:lnTo>
                    <a:close/>
                    <a:moveTo>
                      <a:pt x="801" y="443"/>
                    </a:moveTo>
                    <a:lnTo>
                      <a:pt x="801" y="478"/>
                    </a:lnTo>
                    <a:cubicBezTo>
                      <a:pt x="801" y="489"/>
                      <a:pt x="792" y="498"/>
                      <a:pt x="781" y="498"/>
                    </a:cubicBezTo>
                    <a:lnTo>
                      <a:pt x="746" y="498"/>
                    </a:lnTo>
                    <a:cubicBezTo>
                      <a:pt x="735" y="498"/>
                      <a:pt x="726" y="489"/>
                      <a:pt x="726" y="478"/>
                    </a:cubicBezTo>
                    <a:lnTo>
                      <a:pt x="726" y="443"/>
                    </a:lnTo>
                    <a:cubicBezTo>
                      <a:pt x="726" y="432"/>
                      <a:pt x="735" y="423"/>
                      <a:pt x="746" y="423"/>
                    </a:cubicBezTo>
                    <a:lnTo>
                      <a:pt x="781" y="423"/>
                    </a:lnTo>
                    <a:cubicBezTo>
                      <a:pt x="792" y="423"/>
                      <a:pt x="801" y="432"/>
                      <a:pt x="801" y="443"/>
                    </a:cubicBezTo>
                    <a:close/>
                    <a:moveTo>
                      <a:pt x="359" y="1096"/>
                    </a:moveTo>
                    <a:cubicBezTo>
                      <a:pt x="359" y="1107"/>
                      <a:pt x="350" y="1116"/>
                      <a:pt x="339" y="1116"/>
                    </a:cubicBezTo>
                    <a:lnTo>
                      <a:pt x="286" y="1116"/>
                    </a:lnTo>
                    <a:cubicBezTo>
                      <a:pt x="275" y="1116"/>
                      <a:pt x="266" y="1107"/>
                      <a:pt x="266" y="1096"/>
                    </a:cubicBezTo>
                    <a:lnTo>
                      <a:pt x="266" y="1079"/>
                    </a:lnTo>
                    <a:cubicBezTo>
                      <a:pt x="266" y="1068"/>
                      <a:pt x="275" y="1059"/>
                      <a:pt x="286" y="1059"/>
                    </a:cubicBezTo>
                    <a:lnTo>
                      <a:pt x="339" y="1059"/>
                    </a:lnTo>
                    <a:cubicBezTo>
                      <a:pt x="350" y="1059"/>
                      <a:pt x="359" y="1068"/>
                      <a:pt x="359" y="1079"/>
                    </a:cubicBezTo>
                    <a:lnTo>
                      <a:pt x="359" y="1096"/>
                    </a:lnTo>
                    <a:close/>
                    <a:moveTo>
                      <a:pt x="702" y="1067"/>
                    </a:moveTo>
                    <a:cubicBezTo>
                      <a:pt x="702" y="1078"/>
                      <a:pt x="693" y="1087"/>
                      <a:pt x="682" y="1087"/>
                    </a:cubicBezTo>
                    <a:lnTo>
                      <a:pt x="620" y="1087"/>
                    </a:lnTo>
                    <a:cubicBezTo>
                      <a:pt x="609" y="1087"/>
                      <a:pt x="600" y="1078"/>
                      <a:pt x="600" y="1067"/>
                    </a:cubicBezTo>
                    <a:lnTo>
                      <a:pt x="600" y="1050"/>
                    </a:lnTo>
                    <a:cubicBezTo>
                      <a:pt x="600" y="1039"/>
                      <a:pt x="609" y="1030"/>
                      <a:pt x="620" y="1030"/>
                    </a:cubicBezTo>
                    <a:lnTo>
                      <a:pt x="682" y="1030"/>
                    </a:lnTo>
                    <a:cubicBezTo>
                      <a:pt x="693" y="1030"/>
                      <a:pt x="702" y="1039"/>
                      <a:pt x="702" y="1050"/>
                    </a:cubicBezTo>
                    <a:lnTo>
                      <a:pt x="702" y="1067"/>
                    </a:lnTo>
                    <a:close/>
                    <a:moveTo>
                      <a:pt x="702" y="591"/>
                    </a:moveTo>
                    <a:lnTo>
                      <a:pt x="702" y="556"/>
                    </a:lnTo>
                    <a:cubicBezTo>
                      <a:pt x="702" y="545"/>
                      <a:pt x="711" y="536"/>
                      <a:pt x="722" y="536"/>
                    </a:cubicBezTo>
                    <a:lnTo>
                      <a:pt x="781" y="536"/>
                    </a:lnTo>
                    <a:cubicBezTo>
                      <a:pt x="792" y="536"/>
                      <a:pt x="801" y="545"/>
                      <a:pt x="801" y="556"/>
                    </a:cubicBezTo>
                    <a:lnTo>
                      <a:pt x="801" y="591"/>
                    </a:lnTo>
                    <a:cubicBezTo>
                      <a:pt x="801" y="602"/>
                      <a:pt x="792" y="611"/>
                      <a:pt x="781" y="611"/>
                    </a:cubicBezTo>
                    <a:lnTo>
                      <a:pt x="722" y="611"/>
                    </a:lnTo>
                    <a:cubicBezTo>
                      <a:pt x="711" y="611"/>
                      <a:pt x="702" y="602"/>
                      <a:pt x="702" y="591"/>
                    </a:cubicBezTo>
                    <a:close/>
                    <a:moveTo>
                      <a:pt x="801" y="655"/>
                    </a:moveTo>
                    <a:lnTo>
                      <a:pt x="801" y="690"/>
                    </a:lnTo>
                    <a:cubicBezTo>
                      <a:pt x="801" y="701"/>
                      <a:pt x="792" y="709"/>
                      <a:pt x="781" y="709"/>
                    </a:cubicBezTo>
                    <a:lnTo>
                      <a:pt x="746" y="709"/>
                    </a:lnTo>
                    <a:cubicBezTo>
                      <a:pt x="735" y="709"/>
                      <a:pt x="726" y="700"/>
                      <a:pt x="726" y="690"/>
                    </a:cubicBezTo>
                    <a:lnTo>
                      <a:pt x="726" y="655"/>
                    </a:lnTo>
                    <a:cubicBezTo>
                      <a:pt x="726" y="644"/>
                      <a:pt x="735" y="635"/>
                      <a:pt x="746" y="635"/>
                    </a:cubicBezTo>
                    <a:lnTo>
                      <a:pt x="781" y="635"/>
                    </a:lnTo>
                    <a:cubicBezTo>
                      <a:pt x="792" y="635"/>
                      <a:pt x="801" y="644"/>
                      <a:pt x="801" y="655"/>
                    </a:cubicBezTo>
                    <a:close/>
                    <a:moveTo>
                      <a:pt x="801" y="907"/>
                    </a:moveTo>
                    <a:cubicBezTo>
                      <a:pt x="801" y="918"/>
                      <a:pt x="792" y="927"/>
                      <a:pt x="781" y="927"/>
                    </a:cubicBezTo>
                    <a:lnTo>
                      <a:pt x="746" y="927"/>
                    </a:lnTo>
                    <a:cubicBezTo>
                      <a:pt x="735" y="927"/>
                      <a:pt x="726" y="918"/>
                      <a:pt x="726" y="907"/>
                    </a:cubicBezTo>
                    <a:lnTo>
                      <a:pt x="726" y="872"/>
                    </a:lnTo>
                    <a:cubicBezTo>
                      <a:pt x="726" y="861"/>
                      <a:pt x="735" y="852"/>
                      <a:pt x="746" y="852"/>
                    </a:cubicBezTo>
                    <a:lnTo>
                      <a:pt x="781" y="852"/>
                    </a:lnTo>
                    <a:cubicBezTo>
                      <a:pt x="792" y="852"/>
                      <a:pt x="801" y="861"/>
                      <a:pt x="801" y="872"/>
                    </a:cubicBezTo>
                    <a:lnTo>
                      <a:pt x="801" y="907"/>
                    </a:lnTo>
                    <a:close/>
                    <a:moveTo>
                      <a:pt x="827" y="798"/>
                    </a:moveTo>
                    <a:cubicBezTo>
                      <a:pt x="827" y="809"/>
                      <a:pt x="818" y="818"/>
                      <a:pt x="807" y="818"/>
                    </a:cubicBezTo>
                    <a:lnTo>
                      <a:pt x="772" y="818"/>
                    </a:lnTo>
                    <a:cubicBezTo>
                      <a:pt x="761" y="818"/>
                      <a:pt x="752" y="809"/>
                      <a:pt x="752" y="798"/>
                    </a:cubicBezTo>
                    <a:lnTo>
                      <a:pt x="752" y="763"/>
                    </a:lnTo>
                    <a:cubicBezTo>
                      <a:pt x="752" y="752"/>
                      <a:pt x="761" y="743"/>
                      <a:pt x="772" y="743"/>
                    </a:cubicBezTo>
                    <a:lnTo>
                      <a:pt x="807" y="743"/>
                    </a:lnTo>
                    <a:cubicBezTo>
                      <a:pt x="818" y="743"/>
                      <a:pt x="827" y="752"/>
                      <a:pt x="827" y="763"/>
                    </a:cubicBezTo>
                    <a:lnTo>
                      <a:pt x="827" y="798"/>
                    </a:lnTo>
                    <a:close/>
                    <a:moveTo>
                      <a:pt x="1060" y="1067"/>
                    </a:moveTo>
                    <a:cubicBezTo>
                      <a:pt x="1060" y="1078"/>
                      <a:pt x="1051" y="1087"/>
                      <a:pt x="1040" y="1087"/>
                    </a:cubicBezTo>
                    <a:lnTo>
                      <a:pt x="868" y="1087"/>
                    </a:lnTo>
                    <a:cubicBezTo>
                      <a:pt x="857" y="1087"/>
                      <a:pt x="848" y="1078"/>
                      <a:pt x="848" y="1067"/>
                    </a:cubicBezTo>
                    <a:lnTo>
                      <a:pt x="848" y="919"/>
                    </a:lnTo>
                    <a:cubicBezTo>
                      <a:pt x="848" y="908"/>
                      <a:pt x="857" y="899"/>
                      <a:pt x="868" y="899"/>
                    </a:cubicBezTo>
                    <a:lnTo>
                      <a:pt x="1040" y="899"/>
                    </a:lnTo>
                    <a:cubicBezTo>
                      <a:pt x="1051" y="899"/>
                      <a:pt x="1060" y="908"/>
                      <a:pt x="1060" y="919"/>
                    </a:cubicBezTo>
                    <a:lnTo>
                      <a:pt x="1060" y="106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1" name="Rectangle 1547"/>
              <p:cNvSpPr>
                <a:spLocks noChangeArrowheads="1"/>
              </p:cNvSpPr>
              <p:nvPr/>
            </p:nvSpPr>
            <p:spPr bwMode="auto">
              <a:xfrm>
                <a:off x="3006" y="2508"/>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2" name="Rectangle 1548"/>
              <p:cNvSpPr>
                <a:spLocks noChangeArrowheads="1"/>
              </p:cNvSpPr>
              <p:nvPr/>
            </p:nvSpPr>
            <p:spPr bwMode="auto">
              <a:xfrm>
                <a:off x="3006" y="2640"/>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3" name="Freeform 1549"/>
              <p:cNvSpPr>
                <a:spLocks/>
              </p:cNvSpPr>
              <p:nvPr/>
            </p:nvSpPr>
            <p:spPr bwMode="auto">
              <a:xfrm>
                <a:off x="2751" y="2484"/>
                <a:ext cx="255" cy="6"/>
              </a:xfrm>
              <a:custGeom>
                <a:avLst/>
                <a:gdLst>
                  <a:gd name="T0" fmla="*/ 0 w 1124"/>
                  <a:gd name="T1" fmla="*/ 25 h 25"/>
                  <a:gd name="T2" fmla="*/ 20 w 1124"/>
                  <a:gd name="T3" fmla="*/ 5 h 25"/>
                  <a:gd name="T4" fmla="*/ 1104 w 1124"/>
                  <a:gd name="T5" fmla="*/ 5 h 25"/>
                  <a:gd name="T6" fmla="*/ 1124 w 1124"/>
                  <a:gd name="T7" fmla="*/ 25 h 25"/>
                  <a:gd name="T8" fmla="*/ 1124 w 1124"/>
                  <a:gd name="T9" fmla="*/ 20 h 25"/>
                  <a:gd name="T10" fmla="*/ 1104 w 1124"/>
                  <a:gd name="T11" fmla="*/ 0 h 25"/>
                  <a:gd name="T12" fmla="*/ 20 w 1124"/>
                  <a:gd name="T13" fmla="*/ 0 h 25"/>
                  <a:gd name="T14" fmla="*/ 0 w 1124"/>
                  <a:gd name="T15" fmla="*/ 20 h 25"/>
                  <a:gd name="T16" fmla="*/ 0 w 1124"/>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4" h="25">
                    <a:moveTo>
                      <a:pt x="0" y="25"/>
                    </a:moveTo>
                    <a:cubicBezTo>
                      <a:pt x="0" y="14"/>
                      <a:pt x="9" y="5"/>
                      <a:pt x="20" y="5"/>
                    </a:cubicBezTo>
                    <a:lnTo>
                      <a:pt x="1104" y="5"/>
                    </a:lnTo>
                    <a:cubicBezTo>
                      <a:pt x="1115" y="5"/>
                      <a:pt x="1124" y="14"/>
                      <a:pt x="1124" y="25"/>
                    </a:cubicBezTo>
                    <a:lnTo>
                      <a:pt x="1124" y="20"/>
                    </a:lnTo>
                    <a:cubicBezTo>
                      <a:pt x="1124" y="9"/>
                      <a:pt x="1115" y="0"/>
                      <a:pt x="1104" y="0"/>
                    </a:cubicBezTo>
                    <a:lnTo>
                      <a:pt x="20" y="0"/>
                    </a:lnTo>
                    <a:cubicBezTo>
                      <a:pt x="9" y="0"/>
                      <a:pt x="0" y="9"/>
                      <a:pt x="0" y="20"/>
                    </a:cubicBezTo>
                    <a:lnTo>
                      <a:pt x="0" y="2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4" name="Freeform 1550"/>
              <p:cNvSpPr>
                <a:spLocks/>
              </p:cNvSpPr>
              <p:nvPr/>
            </p:nvSpPr>
            <p:spPr bwMode="auto">
              <a:xfrm>
                <a:off x="2751" y="2694"/>
                <a:ext cx="32" cy="10"/>
              </a:xfrm>
              <a:custGeom>
                <a:avLst/>
                <a:gdLst>
                  <a:gd name="T0" fmla="*/ 0 w 141"/>
                  <a:gd name="T1" fmla="*/ 45 h 45"/>
                  <a:gd name="T2" fmla="*/ 20 w 141"/>
                  <a:gd name="T3" fmla="*/ 25 h 45"/>
                  <a:gd name="T4" fmla="*/ 121 w 141"/>
                  <a:gd name="T5" fmla="*/ 25 h 45"/>
                  <a:gd name="T6" fmla="*/ 141 w 141"/>
                  <a:gd name="T7" fmla="*/ 5 h 45"/>
                  <a:gd name="T8" fmla="*/ 141 w 141"/>
                  <a:gd name="T9" fmla="*/ 0 h 45"/>
                  <a:gd name="T10" fmla="*/ 121 w 141"/>
                  <a:gd name="T11" fmla="*/ 20 h 45"/>
                  <a:gd name="T12" fmla="*/ 20 w 141"/>
                  <a:gd name="T13" fmla="*/ 20 h 45"/>
                  <a:gd name="T14" fmla="*/ 0 w 141"/>
                  <a:gd name="T15" fmla="*/ 40 h 45"/>
                  <a:gd name="T16" fmla="*/ 0 w 141"/>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45">
                    <a:moveTo>
                      <a:pt x="0" y="45"/>
                    </a:moveTo>
                    <a:cubicBezTo>
                      <a:pt x="0" y="34"/>
                      <a:pt x="9" y="25"/>
                      <a:pt x="20" y="25"/>
                    </a:cubicBezTo>
                    <a:lnTo>
                      <a:pt x="121" y="25"/>
                    </a:lnTo>
                    <a:cubicBezTo>
                      <a:pt x="132" y="25"/>
                      <a:pt x="141" y="16"/>
                      <a:pt x="141" y="5"/>
                    </a:cubicBezTo>
                    <a:lnTo>
                      <a:pt x="141" y="0"/>
                    </a:lnTo>
                    <a:cubicBezTo>
                      <a:pt x="141" y="11"/>
                      <a:pt x="132" y="20"/>
                      <a:pt x="121" y="20"/>
                    </a:cubicBezTo>
                    <a:lnTo>
                      <a:pt x="20" y="20"/>
                    </a:lnTo>
                    <a:cubicBezTo>
                      <a:pt x="9" y="20"/>
                      <a:pt x="0" y="29"/>
                      <a:pt x="0" y="40"/>
                    </a:cubicBezTo>
                    <a:lnTo>
                      <a:pt x="0" y="4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5" name="Rectangle 1551"/>
              <p:cNvSpPr>
                <a:spLocks noChangeArrowheads="1"/>
              </p:cNvSpPr>
              <p:nvPr/>
            </p:nvSpPr>
            <p:spPr bwMode="auto">
              <a:xfrm>
                <a:off x="3006" y="2508"/>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6" name="Rectangle 1552"/>
              <p:cNvSpPr>
                <a:spLocks noChangeArrowheads="1"/>
              </p:cNvSpPr>
              <p:nvPr/>
            </p:nvSpPr>
            <p:spPr bwMode="auto">
              <a:xfrm>
                <a:off x="3006" y="2640"/>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7" name="Freeform 1553"/>
              <p:cNvSpPr>
                <a:spLocks/>
              </p:cNvSpPr>
              <p:nvPr/>
            </p:nvSpPr>
            <p:spPr bwMode="auto">
              <a:xfrm>
                <a:off x="3118" y="2983"/>
                <a:ext cx="21" cy="18"/>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1"/>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8" name="Rectangle 1554"/>
              <p:cNvSpPr>
                <a:spLocks noChangeArrowheads="1"/>
              </p:cNvSpPr>
              <p:nvPr/>
            </p:nvSpPr>
            <p:spPr bwMode="auto">
              <a:xfrm>
                <a:off x="3044" y="2898"/>
                <a:ext cx="286" cy="93"/>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9" name="Freeform 1555"/>
              <p:cNvSpPr>
                <a:spLocks/>
              </p:cNvSpPr>
              <p:nvPr/>
            </p:nvSpPr>
            <p:spPr bwMode="auto">
              <a:xfrm>
                <a:off x="3044" y="2984"/>
                <a:ext cx="115" cy="7"/>
              </a:xfrm>
              <a:custGeom>
                <a:avLst/>
                <a:gdLst>
                  <a:gd name="T0" fmla="*/ 498 w 503"/>
                  <a:gd name="T1" fmla="*/ 0 h 34"/>
                  <a:gd name="T2" fmla="*/ 447 w 503"/>
                  <a:gd name="T3" fmla="*/ 0 h 34"/>
                  <a:gd name="T4" fmla="*/ 0 w 503"/>
                  <a:gd name="T5" fmla="*/ 0 h 34"/>
                  <a:gd name="T6" fmla="*/ 0 w 503"/>
                  <a:gd name="T7" fmla="*/ 34 h 34"/>
                  <a:gd name="T8" fmla="*/ 447 w 503"/>
                  <a:gd name="T9" fmla="*/ 34 h 34"/>
                  <a:gd name="T10" fmla="*/ 498 w 503"/>
                  <a:gd name="T11" fmla="*/ 34 h 34"/>
                  <a:gd name="T12" fmla="*/ 503 w 503"/>
                  <a:gd name="T13" fmla="*/ 34 h 34"/>
                  <a:gd name="T14" fmla="*/ 503 w 503"/>
                  <a:gd name="T15" fmla="*/ 0 h 34"/>
                  <a:gd name="T16" fmla="*/ 498 w 50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34">
                    <a:moveTo>
                      <a:pt x="498" y="0"/>
                    </a:moveTo>
                    <a:lnTo>
                      <a:pt x="447" y="0"/>
                    </a:lnTo>
                    <a:lnTo>
                      <a:pt x="0" y="0"/>
                    </a:lnTo>
                    <a:lnTo>
                      <a:pt x="0" y="34"/>
                    </a:lnTo>
                    <a:lnTo>
                      <a:pt x="447" y="34"/>
                    </a:lnTo>
                    <a:lnTo>
                      <a:pt x="498" y="34"/>
                    </a:lnTo>
                    <a:lnTo>
                      <a:pt x="503" y="34"/>
                    </a:lnTo>
                    <a:lnTo>
                      <a:pt x="503" y="0"/>
                    </a:lnTo>
                    <a:lnTo>
                      <a:pt x="498" y="0"/>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0" name="Rectangle 1556"/>
              <p:cNvSpPr>
                <a:spLocks noChangeArrowheads="1"/>
              </p:cNvSpPr>
              <p:nvPr/>
            </p:nvSpPr>
            <p:spPr bwMode="auto">
              <a:xfrm>
                <a:off x="3216" y="2984"/>
                <a:ext cx="114" cy="7"/>
              </a:xfrm>
              <a:prstGeom prst="rect">
                <a:avLst/>
              </a:prstGeom>
              <a:solidFill>
                <a:srgbClr val="59595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1" name="Rectangle 1557"/>
              <p:cNvSpPr>
                <a:spLocks noChangeArrowheads="1"/>
              </p:cNvSpPr>
              <p:nvPr/>
            </p:nvSpPr>
            <p:spPr bwMode="auto">
              <a:xfrm>
                <a:off x="3216" y="2988"/>
                <a:ext cx="114" cy="4"/>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2" name="Freeform 1558"/>
              <p:cNvSpPr>
                <a:spLocks/>
              </p:cNvSpPr>
              <p:nvPr/>
            </p:nvSpPr>
            <p:spPr bwMode="auto">
              <a:xfrm>
                <a:off x="3044" y="2988"/>
                <a:ext cx="115" cy="4"/>
              </a:xfrm>
              <a:custGeom>
                <a:avLst/>
                <a:gdLst>
                  <a:gd name="T0" fmla="*/ 498 w 503"/>
                  <a:gd name="T1" fmla="*/ 0 h 15"/>
                  <a:gd name="T2" fmla="*/ 447 w 503"/>
                  <a:gd name="T3" fmla="*/ 0 h 15"/>
                  <a:gd name="T4" fmla="*/ 0 w 503"/>
                  <a:gd name="T5" fmla="*/ 0 h 15"/>
                  <a:gd name="T6" fmla="*/ 0 w 503"/>
                  <a:gd name="T7" fmla="*/ 15 h 15"/>
                  <a:gd name="T8" fmla="*/ 447 w 503"/>
                  <a:gd name="T9" fmla="*/ 15 h 15"/>
                  <a:gd name="T10" fmla="*/ 498 w 503"/>
                  <a:gd name="T11" fmla="*/ 15 h 15"/>
                  <a:gd name="T12" fmla="*/ 503 w 503"/>
                  <a:gd name="T13" fmla="*/ 15 h 15"/>
                  <a:gd name="T14" fmla="*/ 503 w 503"/>
                  <a:gd name="T15" fmla="*/ 0 h 15"/>
                  <a:gd name="T16" fmla="*/ 498 w 503"/>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15">
                    <a:moveTo>
                      <a:pt x="498" y="0"/>
                    </a:moveTo>
                    <a:lnTo>
                      <a:pt x="447" y="0"/>
                    </a:lnTo>
                    <a:lnTo>
                      <a:pt x="0" y="0"/>
                    </a:lnTo>
                    <a:lnTo>
                      <a:pt x="0" y="15"/>
                    </a:lnTo>
                    <a:lnTo>
                      <a:pt x="447" y="15"/>
                    </a:lnTo>
                    <a:lnTo>
                      <a:pt x="498" y="15"/>
                    </a:lnTo>
                    <a:lnTo>
                      <a:pt x="503" y="15"/>
                    </a:lnTo>
                    <a:lnTo>
                      <a:pt x="503" y="0"/>
                    </a:lnTo>
                    <a:lnTo>
                      <a:pt x="49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3" name="Rectangle 1559"/>
              <p:cNvSpPr>
                <a:spLocks noChangeArrowheads="1"/>
              </p:cNvSpPr>
              <p:nvPr/>
            </p:nvSpPr>
            <p:spPr bwMode="auto">
              <a:xfrm>
                <a:off x="3044" y="2890"/>
                <a:ext cx="286" cy="8"/>
              </a:xfrm>
              <a:prstGeom prst="rect">
                <a:avLst/>
              </a:prstGeom>
              <a:solidFill>
                <a:srgbClr val="2A2A2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4" name="Freeform 1560"/>
              <p:cNvSpPr>
                <a:spLocks/>
              </p:cNvSpPr>
              <p:nvPr/>
            </p:nvSpPr>
            <p:spPr bwMode="auto">
              <a:xfrm>
                <a:off x="3044" y="2887"/>
                <a:ext cx="12" cy="104"/>
              </a:xfrm>
              <a:custGeom>
                <a:avLst/>
                <a:gdLst>
                  <a:gd name="T0" fmla="*/ 0 w 12"/>
                  <a:gd name="T1" fmla="*/ 0 h 104"/>
                  <a:gd name="T2" fmla="*/ 0 w 12"/>
                  <a:gd name="T3" fmla="*/ 104 h 104"/>
                  <a:gd name="T4" fmla="*/ 6 w 12"/>
                  <a:gd name="T5" fmla="*/ 102 h 104"/>
                  <a:gd name="T6" fmla="*/ 12 w 12"/>
                  <a:gd name="T7" fmla="*/ 97 h 104"/>
                  <a:gd name="T8" fmla="*/ 12 w 12"/>
                  <a:gd name="T9" fmla="*/ 11 h 104"/>
                  <a:gd name="T10" fmla="*/ 0 w 12"/>
                  <a:gd name="T11" fmla="*/ 0 h 104"/>
                </a:gdLst>
                <a:ahLst/>
                <a:cxnLst>
                  <a:cxn ang="0">
                    <a:pos x="T0" y="T1"/>
                  </a:cxn>
                  <a:cxn ang="0">
                    <a:pos x="T2" y="T3"/>
                  </a:cxn>
                  <a:cxn ang="0">
                    <a:pos x="T4" y="T5"/>
                  </a:cxn>
                  <a:cxn ang="0">
                    <a:pos x="T6" y="T7"/>
                  </a:cxn>
                  <a:cxn ang="0">
                    <a:pos x="T8" y="T9"/>
                  </a:cxn>
                  <a:cxn ang="0">
                    <a:pos x="T10" y="T11"/>
                  </a:cxn>
                </a:cxnLst>
                <a:rect l="0" t="0" r="r" b="b"/>
                <a:pathLst>
                  <a:path w="12" h="104">
                    <a:moveTo>
                      <a:pt x="0" y="0"/>
                    </a:moveTo>
                    <a:lnTo>
                      <a:pt x="0" y="104"/>
                    </a:lnTo>
                    <a:lnTo>
                      <a:pt x="6" y="102"/>
                    </a:lnTo>
                    <a:lnTo>
                      <a:pt x="12" y="97"/>
                    </a:lnTo>
                    <a:lnTo>
                      <a:pt x="12" y="11"/>
                    </a:lnTo>
                    <a:lnTo>
                      <a:pt x="0" y="0"/>
                    </a:lnTo>
                    <a:close/>
                  </a:path>
                </a:pathLst>
              </a:custGeom>
              <a:solidFill>
                <a:srgbClr val="37373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5" name="Freeform 1561"/>
              <p:cNvSpPr>
                <a:spLocks/>
              </p:cNvSpPr>
              <p:nvPr/>
            </p:nvSpPr>
            <p:spPr bwMode="auto">
              <a:xfrm>
                <a:off x="3319" y="2887"/>
                <a:ext cx="11" cy="102"/>
              </a:xfrm>
              <a:custGeom>
                <a:avLst/>
                <a:gdLst>
                  <a:gd name="T0" fmla="*/ 11 w 11"/>
                  <a:gd name="T1" fmla="*/ 0 h 102"/>
                  <a:gd name="T2" fmla="*/ 11 w 11"/>
                  <a:gd name="T3" fmla="*/ 99 h 102"/>
                  <a:gd name="T4" fmla="*/ 6 w 11"/>
                  <a:gd name="T5" fmla="*/ 102 h 102"/>
                  <a:gd name="T6" fmla="*/ 0 w 11"/>
                  <a:gd name="T7" fmla="*/ 97 h 102"/>
                  <a:gd name="T8" fmla="*/ 0 w 11"/>
                  <a:gd name="T9" fmla="*/ 11 h 102"/>
                  <a:gd name="T10" fmla="*/ 11 w 11"/>
                  <a:gd name="T11" fmla="*/ 0 h 102"/>
                </a:gdLst>
                <a:ahLst/>
                <a:cxnLst>
                  <a:cxn ang="0">
                    <a:pos x="T0" y="T1"/>
                  </a:cxn>
                  <a:cxn ang="0">
                    <a:pos x="T2" y="T3"/>
                  </a:cxn>
                  <a:cxn ang="0">
                    <a:pos x="T4" y="T5"/>
                  </a:cxn>
                  <a:cxn ang="0">
                    <a:pos x="T6" y="T7"/>
                  </a:cxn>
                  <a:cxn ang="0">
                    <a:pos x="T8" y="T9"/>
                  </a:cxn>
                  <a:cxn ang="0">
                    <a:pos x="T10" y="T11"/>
                  </a:cxn>
                </a:cxnLst>
                <a:rect l="0" t="0" r="r" b="b"/>
                <a:pathLst>
                  <a:path w="11" h="102">
                    <a:moveTo>
                      <a:pt x="11" y="0"/>
                    </a:moveTo>
                    <a:lnTo>
                      <a:pt x="11" y="99"/>
                    </a:lnTo>
                    <a:lnTo>
                      <a:pt x="6" y="102"/>
                    </a:lnTo>
                    <a:lnTo>
                      <a:pt x="0" y="97"/>
                    </a:lnTo>
                    <a:lnTo>
                      <a:pt x="0" y="11"/>
                    </a:lnTo>
                    <a:lnTo>
                      <a:pt x="11" y="0"/>
                    </a:lnTo>
                    <a:close/>
                  </a:path>
                </a:pathLst>
              </a:custGeom>
              <a:solidFill>
                <a:srgbClr val="47474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6" name="Rectangle 1562"/>
              <p:cNvSpPr>
                <a:spLocks noChangeArrowheads="1"/>
              </p:cNvSpPr>
              <p:nvPr/>
            </p:nvSpPr>
            <p:spPr bwMode="auto">
              <a:xfrm>
                <a:off x="3044" y="2892"/>
                <a:ext cx="8" cy="100"/>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7" name="Rectangle 1563"/>
              <p:cNvSpPr>
                <a:spLocks noChangeArrowheads="1"/>
              </p:cNvSpPr>
              <p:nvPr/>
            </p:nvSpPr>
            <p:spPr bwMode="auto">
              <a:xfrm>
                <a:off x="3323" y="2892"/>
                <a:ext cx="7" cy="99"/>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8" name="Rectangle 1564"/>
              <p:cNvSpPr>
                <a:spLocks noChangeArrowheads="1"/>
              </p:cNvSpPr>
              <p:nvPr/>
            </p:nvSpPr>
            <p:spPr bwMode="auto">
              <a:xfrm>
                <a:off x="3124"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9" name="Rectangle 1565"/>
              <p:cNvSpPr>
                <a:spLocks noChangeArrowheads="1"/>
              </p:cNvSpPr>
              <p:nvPr/>
            </p:nvSpPr>
            <p:spPr bwMode="auto">
              <a:xfrm>
                <a:off x="3124"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0" name="Rectangle 1566"/>
              <p:cNvSpPr>
                <a:spLocks noChangeArrowheads="1"/>
              </p:cNvSpPr>
              <p:nvPr/>
            </p:nvSpPr>
            <p:spPr bwMode="auto">
              <a:xfrm>
                <a:off x="3124"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1" name="Freeform 1567"/>
              <p:cNvSpPr>
                <a:spLocks/>
              </p:cNvSpPr>
              <p:nvPr/>
            </p:nvSpPr>
            <p:spPr bwMode="auto">
              <a:xfrm>
                <a:off x="3124"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2" name="Freeform 1568"/>
              <p:cNvSpPr>
                <a:spLocks/>
              </p:cNvSpPr>
              <p:nvPr/>
            </p:nvSpPr>
            <p:spPr bwMode="auto">
              <a:xfrm>
                <a:off x="3131"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3" name="Rectangle 1569"/>
              <p:cNvSpPr>
                <a:spLocks noChangeArrowheads="1"/>
              </p:cNvSpPr>
              <p:nvPr/>
            </p:nvSpPr>
            <p:spPr bwMode="auto">
              <a:xfrm>
                <a:off x="3153"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4" name="Rectangle 1570"/>
              <p:cNvSpPr>
                <a:spLocks noChangeArrowheads="1"/>
              </p:cNvSpPr>
              <p:nvPr/>
            </p:nvSpPr>
            <p:spPr bwMode="auto">
              <a:xfrm>
                <a:off x="3153"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5" name="Rectangle 1571"/>
              <p:cNvSpPr>
                <a:spLocks noChangeArrowheads="1"/>
              </p:cNvSpPr>
              <p:nvPr/>
            </p:nvSpPr>
            <p:spPr bwMode="auto">
              <a:xfrm>
                <a:off x="3153"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6" name="Freeform 1572"/>
              <p:cNvSpPr>
                <a:spLocks/>
              </p:cNvSpPr>
              <p:nvPr/>
            </p:nvSpPr>
            <p:spPr bwMode="auto">
              <a:xfrm>
                <a:off x="315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7" name="Freeform 1573"/>
              <p:cNvSpPr>
                <a:spLocks/>
              </p:cNvSpPr>
              <p:nvPr/>
            </p:nvSpPr>
            <p:spPr bwMode="auto">
              <a:xfrm>
                <a:off x="3160"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8" name="Rectangle 1574"/>
              <p:cNvSpPr>
                <a:spLocks noChangeArrowheads="1"/>
              </p:cNvSpPr>
              <p:nvPr/>
            </p:nvSpPr>
            <p:spPr bwMode="auto">
              <a:xfrm>
                <a:off x="3183"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9" name="Rectangle 1575"/>
              <p:cNvSpPr>
                <a:spLocks noChangeArrowheads="1"/>
              </p:cNvSpPr>
              <p:nvPr/>
            </p:nvSpPr>
            <p:spPr bwMode="auto">
              <a:xfrm>
                <a:off x="3183"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0" name="Rectangle 1576"/>
              <p:cNvSpPr>
                <a:spLocks noChangeArrowheads="1"/>
              </p:cNvSpPr>
              <p:nvPr/>
            </p:nvSpPr>
            <p:spPr bwMode="auto">
              <a:xfrm>
                <a:off x="3183"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1" name="Freeform 1577"/>
              <p:cNvSpPr>
                <a:spLocks/>
              </p:cNvSpPr>
              <p:nvPr/>
            </p:nvSpPr>
            <p:spPr bwMode="auto">
              <a:xfrm>
                <a:off x="318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2" name="Freeform 1578"/>
              <p:cNvSpPr>
                <a:spLocks/>
              </p:cNvSpPr>
              <p:nvPr/>
            </p:nvSpPr>
            <p:spPr bwMode="auto">
              <a:xfrm>
                <a:off x="3190"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3" name="Rectangle 1579"/>
              <p:cNvSpPr>
                <a:spLocks noChangeArrowheads="1"/>
              </p:cNvSpPr>
              <p:nvPr/>
            </p:nvSpPr>
            <p:spPr bwMode="auto">
              <a:xfrm>
                <a:off x="3212"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4" name="Rectangle 1580"/>
              <p:cNvSpPr>
                <a:spLocks noChangeArrowheads="1"/>
              </p:cNvSpPr>
              <p:nvPr/>
            </p:nvSpPr>
            <p:spPr bwMode="auto">
              <a:xfrm>
                <a:off x="3212"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5" name="Rectangle 1581"/>
              <p:cNvSpPr>
                <a:spLocks noChangeArrowheads="1"/>
              </p:cNvSpPr>
              <p:nvPr/>
            </p:nvSpPr>
            <p:spPr bwMode="auto">
              <a:xfrm>
                <a:off x="3212"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6" name="Freeform 1582"/>
              <p:cNvSpPr>
                <a:spLocks/>
              </p:cNvSpPr>
              <p:nvPr/>
            </p:nvSpPr>
            <p:spPr bwMode="auto">
              <a:xfrm>
                <a:off x="321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7" name="Freeform 1583"/>
              <p:cNvSpPr>
                <a:spLocks/>
              </p:cNvSpPr>
              <p:nvPr/>
            </p:nvSpPr>
            <p:spPr bwMode="auto">
              <a:xfrm>
                <a:off x="3219"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8" name="Rectangle 1584"/>
              <p:cNvSpPr>
                <a:spLocks noChangeArrowheads="1"/>
              </p:cNvSpPr>
              <p:nvPr/>
            </p:nvSpPr>
            <p:spPr bwMode="auto">
              <a:xfrm>
                <a:off x="3242"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9" name="Rectangle 1585"/>
              <p:cNvSpPr>
                <a:spLocks noChangeArrowheads="1"/>
              </p:cNvSpPr>
              <p:nvPr/>
            </p:nvSpPr>
            <p:spPr bwMode="auto">
              <a:xfrm>
                <a:off x="3242"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0" name="Rectangle 1586"/>
              <p:cNvSpPr>
                <a:spLocks noChangeArrowheads="1"/>
              </p:cNvSpPr>
              <p:nvPr/>
            </p:nvSpPr>
            <p:spPr bwMode="auto">
              <a:xfrm>
                <a:off x="3242"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1" name="Freeform 1587"/>
              <p:cNvSpPr>
                <a:spLocks/>
              </p:cNvSpPr>
              <p:nvPr/>
            </p:nvSpPr>
            <p:spPr bwMode="auto">
              <a:xfrm>
                <a:off x="324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2" name="Freeform 1588"/>
              <p:cNvSpPr>
                <a:spLocks/>
              </p:cNvSpPr>
              <p:nvPr/>
            </p:nvSpPr>
            <p:spPr bwMode="auto">
              <a:xfrm>
                <a:off x="3249"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3" name="Rectangle 1589"/>
              <p:cNvSpPr>
                <a:spLocks noChangeArrowheads="1"/>
              </p:cNvSpPr>
              <p:nvPr/>
            </p:nvSpPr>
            <p:spPr bwMode="auto">
              <a:xfrm>
                <a:off x="3124"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4" name="Rectangle 1590"/>
              <p:cNvSpPr>
                <a:spLocks noChangeArrowheads="1"/>
              </p:cNvSpPr>
              <p:nvPr/>
            </p:nvSpPr>
            <p:spPr bwMode="auto">
              <a:xfrm>
                <a:off x="3124"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5" name="Rectangle 1591"/>
              <p:cNvSpPr>
                <a:spLocks noChangeArrowheads="1"/>
              </p:cNvSpPr>
              <p:nvPr/>
            </p:nvSpPr>
            <p:spPr bwMode="auto">
              <a:xfrm>
                <a:off x="3124"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6" name="Freeform 1592"/>
              <p:cNvSpPr>
                <a:spLocks/>
              </p:cNvSpPr>
              <p:nvPr/>
            </p:nvSpPr>
            <p:spPr bwMode="auto">
              <a:xfrm>
                <a:off x="3124"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7" name="Freeform 1593"/>
              <p:cNvSpPr>
                <a:spLocks/>
              </p:cNvSpPr>
              <p:nvPr/>
            </p:nvSpPr>
            <p:spPr bwMode="auto">
              <a:xfrm>
                <a:off x="3131"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7" name="Group 1795"/>
            <p:cNvGrpSpPr>
              <a:grpSpLocks/>
            </p:cNvGrpSpPr>
            <p:nvPr/>
          </p:nvGrpSpPr>
          <p:grpSpPr bwMode="auto">
            <a:xfrm>
              <a:off x="2895" y="1694"/>
              <a:ext cx="2138" cy="1290"/>
              <a:chOff x="2895" y="1694"/>
              <a:chExt cx="2138" cy="1290"/>
            </a:xfrm>
          </p:grpSpPr>
          <p:sp>
            <p:nvSpPr>
              <p:cNvPr id="1178" name="Rectangle 1595"/>
              <p:cNvSpPr>
                <a:spLocks noChangeArrowheads="1"/>
              </p:cNvSpPr>
              <p:nvPr/>
            </p:nvSpPr>
            <p:spPr bwMode="auto">
              <a:xfrm>
                <a:off x="3153"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9" name="Rectangle 1596"/>
              <p:cNvSpPr>
                <a:spLocks noChangeArrowheads="1"/>
              </p:cNvSpPr>
              <p:nvPr/>
            </p:nvSpPr>
            <p:spPr bwMode="auto">
              <a:xfrm>
                <a:off x="3153"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0" name="Rectangle 1597"/>
              <p:cNvSpPr>
                <a:spLocks noChangeArrowheads="1"/>
              </p:cNvSpPr>
              <p:nvPr/>
            </p:nvSpPr>
            <p:spPr bwMode="auto">
              <a:xfrm>
                <a:off x="3153"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598"/>
              <p:cNvSpPr>
                <a:spLocks/>
              </p:cNvSpPr>
              <p:nvPr/>
            </p:nvSpPr>
            <p:spPr bwMode="auto">
              <a:xfrm>
                <a:off x="315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599"/>
              <p:cNvSpPr>
                <a:spLocks/>
              </p:cNvSpPr>
              <p:nvPr/>
            </p:nvSpPr>
            <p:spPr bwMode="auto">
              <a:xfrm>
                <a:off x="3160"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Rectangle 1600"/>
              <p:cNvSpPr>
                <a:spLocks noChangeArrowheads="1"/>
              </p:cNvSpPr>
              <p:nvPr/>
            </p:nvSpPr>
            <p:spPr bwMode="auto">
              <a:xfrm>
                <a:off x="3183"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4" name="Rectangle 1601"/>
              <p:cNvSpPr>
                <a:spLocks noChangeArrowheads="1"/>
              </p:cNvSpPr>
              <p:nvPr/>
            </p:nvSpPr>
            <p:spPr bwMode="auto">
              <a:xfrm>
                <a:off x="3183"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5" name="Rectangle 1602"/>
              <p:cNvSpPr>
                <a:spLocks noChangeArrowheads="1"/>
              </p:cNvSpPr>
              <p:nvPr/>
            </p:nvSpPr>
            <p:spPr bwMode="auto">
              <a:xfrm>
                <a:off x="3183"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1603"/>
              <p:cNvSpPr>
                <a:spLocks/>
              </p:cNvSpPr>
              <p:nvPr/>
            </p:nvSpPr>
            <p:spPr bwMode="auto">
              <a:xfrm>
                <a:off x="318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1604"/>
              <p:cNvSpPr>
                <a:spLocks/>
              </p:cNvSpPr>
              <p:nvPr/>
            </p:nvSpPr>
            <p:spPr bwMode="auto">
              <a:xfrm>
                <a:off x="3190"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605"/>
              <p:cNvSpPr>
                <a:spLocks noChangeArrowheads="1"/>
              </p:cNvSpPr>
              <p:nvPr/>
            </p:nvSpPr>
            <p:spPr bwMode="auto">
              <a:xfrm>
                <a:off x="3212"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606"/>
              <p:cNvSpPr>
                <a:spLocks noChangeArrowheads="1"/>
              </p:cNvSpPr>
              <p:nvPr/>
            </p:nvSpPr>
            <p:spPr bwMode="auto">
              <a:xfrm>
                <a:off x="3212"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607"/>
              <p:cNvSpPr>
                <a:spLocks noChangeArrowheads="1"/>
              </p:cNvSpPr>
              <p:nvPr/>
            </p:nvSpPr>
            <p:spPr bwMode="auto">
              <a:xfrm>
                <a:off x="3212"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1608"/>
              <p:cNvSpPr>
                <a:spLocks/>
              </p:cNvSpPr>
              <p:nvPr/>
            </p:nvSpPr>
            <p:spPr bwMode="auto">
              <a:xfrm>
                <a:off x="321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609"/>
              <p:cNvSpPr>
                <a:spLocks/>
              </p:cNvSpPr>
              <p:nvPr/>
            </p:nvSpPr>
            <p:spPr bwMode="auto">
              <a:xfrm>
                <a:off x="3219"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Rectangle 1610"/>
              <p:cNvSpPr>
                <a:spLocks noChangeArrowheads="1"/>
              </p:cNvSpPr>
              <p:nvPr/>
            </p:nvSpPr>
            <p:spPr bwMode="auto">
              <a:xfrm>
                <a:off x="3242"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4" name="Rectangle 1611"/>
              <p:cNvSpPr>
                <a:spLocks noChangeArrowheads="1"/>
              </p:cNvSpPr>
              <p:nvPr/>
            </p:nvSpPr>
            <p:spPr bwMode="auto">
              <a:xfrm>
                <a:off x="3242"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5" name="Rectangle 1612"/>
              <p:cNvSpPr>
                <a:spLocks noChangeArrowheads="1"/>
              </p:cNvSpPr>
              <p:nvPr/>
            </p:nvSpPr>
            <p:spPr bwMode="auto">
              <a:xfrm>
                <a:off x="3242"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613"/>
              <p:cNvSpPr>
                <a:spLocks/>
              </p:cNvSpPr>
              <p:nvPr/>
            </p:nvSpPr>
            <p:spPr bwMode="auto">
              <a:xfrm>
                <a:off x="324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614"/>
              <p:cNvSpPr>
                <a:spLocks/>
              </p:cNvSpPr>
              <p:nvPr/>
            </p:nvSpPr>
            <p:spPr bwMode="auto">
              <a:xfrm>
                <a:off x="3249"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615"/>
              <p:cNvSpPr>
                <a:spLocks/>
              </p:cNvSpPr>
              <p:nvPr/>
            </p:nvSpPr>
            <p:spPr bwMode="auto">
              <a:xfrm>
                <a:off x="3044" y="2887"/>
                <a:ext cx="286" cy="7"/>
              </a:xfrm>
              <a:custGeom>
                <a:avLst/>
                <a:gdLst>
                  <a:gd name="T0" fmla="*/ 1192 w 1260"/>
                  <a:gd name="T1" fmla="*/ 0 h 32"/>
                  <a:gd name="T2" fmla="*/ 1192 w 1260"/>
                  <a:gd name="T3" fmla="*/ 15 h 32"/>
                  <a:gd name="T4" fmla="*/ 757 w 1260"/>
                  <a:gd name="T5" fmla="*/ 15 h 32"/>
                  <a:gd name="T6" fmla="*/ 757 w 1260"/>
                  <a:gd name="T7" fmla="*/ 0 h 32"/>
                  <a:gd name="T8" fmla="*/ 503 w 1260"/>
                  <a:gd name="T9" fmla="*/ 0 h 32"/>
                  <a:gd name="T10" fmla="*/ 503 w 1260"/>
                  <a:gd name="T11" fmla="*/ 16 h 32"/>
                  <a:gd name="T12" fmla="*/ 68 w 1260"/>
                  <a:gd name="T13" fmla="*/ 16 h 32"/>
                  <a:gd name="T14" fmla="*/ 68 w 1260"/>
                  <a:gd name="T15" fmla="*/ 0 h 32"/>
                  <a:gd name="T16" fmla="*/ 0 w 1260"/>
                  <a:gd name="T17" fmla="*/ 0 h 32"/>
                  <a:gd name="T18" fmla="*/ 0 w 1260"/>
                  <a:gd name="T19" fmla="*/ 32 h 32"/>
                  <a:gd name="T20" fmla="*/ 1260 w 1260"/>
                  <a:gd name="T21" fmla="*/ 32 h 32"/>
                  <a:gd name="T22" fmla="*/ 1260 w 1260"/>
                  <a:gd name="T23" fmla="*/ 0 h 32"/>
                  <a:gd name="T24" fmla="*/ 1192 w 1260"/>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0" h="32">
                    <a:moveTo>
                      <a:pt x="1192" y="0"/>
                    </a:moveTo>
                    <a:lnTo>
                      <a:pt x="1192" y="15"/>
                    </a:lnTo>
                    <a:lnTo>
                      <a:pt x="757" y="15"/>
                    </a:lnTo>
                    <a:lnTo>
                      <a:pt x="757" y="0"/>
                    </a:lnTo>
                    <a:lnTo>
                      <a:pt x="503" y="0"/>
                    </a:lnTo>
                    <a:lnTo>
                      <a:pt x="503" y="16"/>
                    </a:lnTo>
                    <a:lnTo>
                      <a:pt x="68" y="16"/>
                    </a:lnTo>
                    <a:lnTo>
                      <a:pt x="68" y="0"/>
                    </a:lnTo>
                    <a:lnTo>
                      <a:pt x="0" y="0"/>
                    </a:lnTo>
                    <a:lnTo>
                      <a:pt x="0" y="32"/>
                    </a:lnTo>
                    <a:lnTo>
                      <a:pt x="1260" y="32"/>
                    </a:lnTo>
                    <a:lnTo>
                      <a:pt x="1260" y="0"/>
                    </a:lnTo>
                    <a:lnTo>
                      <a:pt x="1192"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Rectangle 1616"/>
              <p:cNvSpPr>
                <a:spLocks noChangeArrowheads="1"/>
              </p:cNvSpPr>
              <p:nvPr/>
            </p:nvSpPr>
            <p:spPr bwMode="auto">
              <a:xfrm>
                <a:off x="2916" y="28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617"/>
              <p:cNvSpPr>
                <a:spLocks/>
              </p:cNvSpPr>
              <p:nvPr/>
            </p:nvSpPr>
            <p:spPr bwMode="auto">
              <a:xfrm>
                <a:off x="2924" y="2840"/>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Rectangle 1618"/>
              <p:cNvSpPr>
                <a:spLocks noChangeArrowheads="1"/>
              </p:cNvSpPr>
              <p:nvPr/>
            </p:nvSpPr>
            <p:spPr bwMode="auto">
              <a:xfrm>
                <a:off x="2940" y="2848"/>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619"/>
              <p:cNvSpPr>
                <a:spLocks noChangeArrowheads="1"/>
              </p:cNvSpPr>
              <p:nvPr/>
            </p:nvSpPr>
            <p:spPr bwMode="auto">
              <a:xfrm>
                <a:off x="2940" y="2848"/>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620"/>
              <p:cNvSpPr>
                <a:spLocks/>
              </p:cNvSpPr>
              <p:nvPr/>
            </p:nvSpPr>
            <p:spPr bwMode="auto">
              <a:xfrm>
                <a:off x="2924" y="2842"/>
                <a:ext cx="7" cy="4"/>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621"/>
              <p:cNvSpPr>
                <a:spLocks/>
              </p:cNvSpPr>
              <p:nvPr/>
            </p:nvSpPr>
            <p:spPr bwMode="auto">
              <a:xfrm>
                <a:off x="2930" y="2843"/>
                <a:ext cx="12" cy="6"/>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622"/>
              <p:cNvSpPr>
                <a:spLocks/>
              </p:cNvSpPr>
              <p:nvPr/>
            </p:nvSpPr>
            <p:spPr bwMode="auto">
              <a:xfrm>
                <a:off x="2956" y="2854"/>
                <a:ext cx="7" cy="3"/>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623"/>
              <p:cNvSpPr>
                <a:spLocks/>
              </p:cNvSpPr>
              <p:nvPr/>
            </p:nvSpPr>
            <p:spPr bwMode="auto">
              <a:xfrm>
                <a:off x="2944" y="2849"/>
                <a:ext cx="15" cy="7"/>
              </a:xfrm>
              <a:custGeom>
                <a:avLst/>
                <a:gdLst>
                  <a:gd name="T0" fmla="*/ 1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1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1"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lnTo>
                      <a:pt x="1"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624"/>
              <p:cNvSpPr>
                <a:spLocks/>
              </p:cNvSpPr>
              <p:nvPr/>
            </p:nvSpPr>
            <p:spPr bwMode="auto">
              <a:xfrm>
                <a:off x="2940" y="2848"/>
                <a:ext cx="3" cy="1"/>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625"/>
              <p:cNvSpPr>
                <a:spLocks/>
              </p:cNvSpPr>
              <p:nvPr/>
            </p:nvSpPr>
            <p:spPr bwMode="auto">
              <a:xfrm>
                <a:off x="2942" y="2849"/>
                <a:ext cx="3" cy="2"/>
              </a:xfrm>
              <a:custGeom>
                <a:avLst/>
                <a:gdLst>
                  <a:gd name="T0" fmla="*/ 5 w 13"/>
                  <a:gd name="T1" fmla="*/ 8 h 8"/>
                  <a:gd name="T2" fmla="*/ 4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4"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626"/>
              <p:cNvSpPr>
                <a:spLocks/>
              </p:cNvSpPr>
              <p:nvPr/>
            </p:nvSpPr>
            <p:spPr bwMode="auto">
              <a:xfrm>
                <a:off x="2931" y="2843"/>
                <a:ext cx="10"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5"/>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627"/>
              <p:cNvSpPr>
                <a:spLocks/>
              </p:cNvSpPr>
              <p:nvPr/>
            </p:nvSpPr>
            <p:spPr bwMode="auto">
              <a:xfrm>
                <a:off x="2956" y="2853"/>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628"/>
              <p:cNvSpPr>
                <a:spLocks/>
              </p:cNvSpPr>
              <p:nvPr/>
            </p:nvSpPr>
            <p:spPr bwMode="auto">
              <a:xfrm>
                <a:off x="2944" y="2849"/>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629"/>
              <p:cNvSpPr>
                <a:spLocks noChangeArrowheads="1"/>
              </p:cNvSpPr>
              <p:nvPr/>
            </p:nvSpPr>
            <p:spPr bwMode="auto">
              <a:xfrm>
                <a:off x="2940" y="2848"/>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630"/>
              <p:cNvSpPr>
                <a:spLocks/>
              </p:cNvSpPr>
              <p:nvPr/>
            </p:nvSpPr>
            <p:spPr bwMode="auto">
              <a:xfrm>
                <a:off x="2943" y="2849"/>
                <a:ext cx="2" cy="0"/>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5"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631"/>
              <p:cNvSpPr>
                <a:spLocks/>
              </p:cNvSpPr>
              <p:nvPr/>
            </p:nvSpPr>
            <p:spPr bwMode="auto">
              <a:xfrm>
                <a:off x="2963" y="2840"/>
                <a:ext cx="7" cy="20"/>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632"/>
              <p:cNvSpPr>
                <a:spLocks/>
              </p:cNvSpPr>
              <p:nvPr/>
            </p:nvSpPr>
            <p:spPr bwMode="auto">
              <a:xfrm>
                <a:off x="2916" y="2840"/>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Rectangle 1633"/>
              <p:cNvSpPr>
                <a:spLocks noChangeArrowheads="1"/>
              </p:cNvSpPr>
              <p:nvPr/>
            </p:nvSpPr>
            <p:spPr bwMode="auto">
              <a:xfrm>
                <a:off x="2905" y="2884"/>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634"/>
              <p:cNvSpPr>
                <a:spLocks/>
              </p:cNvSpPr>
              <p:nvPr/>
            </p:nvSpPr>
            <p:spPr bwMode="auto">
              <a:xfrm>
                <a:off x="2913" y="2884"/>
                <a:ext cx="12" cy="3"/>
              </a:xfrm>
              <a:custGeom>
                <a:avLst/>
                <a:gdLst>
                  <a:gd name="T0" fmla="*/ 50 w 50"/>
                  <a:gd name="T1" fmla="*/ 0 h 12"/>
                  <a:gd name="T2" fmla="*/ 22 w 50"/>
                  <a:gd name="T3" fmla="*/ 9 h 12"/>
                  <a:gd name="T4" fmla="*/ 0 w 50"/>
                  <a:gd name="T5" fmla="*/ 9 h 12"/>
                  <a:gd name="T6" fmla="*/ 1 w 50"/>
                  <a:gd name="T7" fmla="*/ 0 h 12"/>
                  <a:gd name="T8" fmla="*/ 50 w 50"/>
                  <a:gd name="T9" fmla="*/ 0 h 12"/>
                </a:gdLst>
                <a:ahLst/>
                <a:cxnLst>
                  <a:cxn ang="0">
                    <a:pos x="T0" y="T1"/>
                  </a:cxn>
                  <a:cxn ang="0">
                    <a:pos x="T2" y="T3"/>
                  </a:cxn>
                  <a:cxn ang="0">
                    <a:pos x="T4" y="T5"/>
                  </a:cxn>
                  <a:cxn ang="0">
                    <a:pos x="T6" y="T7"/>
                  </a:cxn>
                  <a:cxn ang="0">
                    <a:pos x="T8" y="T9"/>
                  </a:cxn>
                </a:cxnLst>
                <a:rect l="0" t="0" r="r" b="b"/>
                <a:pathLst>
                  <a:path w="50" h="12">
                    <a:moveTo>
                      <a:pt x="50" y="0"/>
                    </a:moveTo>
                    <a:cubicBezTo>
                      <a:pt x="50" y="0"/>
                      <a:pt x="29" y="10"/>
                      <a:pt x="22" y="9"/>
                    </a:cubicBezTo>
                    <a:cubicBezTo>
                      <a:pt x="15" y="8"/>
                      <a:pt x="5" y="12"/>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Rectangle 1635"/>
              <p:cNvSpPr>
                <a:spLocks noChangeArrowheads="1"/>
              </p:cNvSpPr>
              <p:nvPr/>
            </p:nvSpPr>
            <p:spPr bwMode="auto">
              <a:xfrm>
                <a:off x="2930" y="2891"/>
                <a:ext cx="6"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9" name="Rectangle 1636"/>
              <p:cNvSpPr>
                <a:spLocks noChangeArrowheads="1"/>
              </p:cNvSpPr>
              <p:nvPr/>
            </p:nvSpPr>
            <p:spPr bwMode="auto">
              <a:xfrm>
                <a:off x="2930" y="2891"/>
                <a:ext cx="6"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637"/>
              <p:cNvSpPr>
                <a:spLocks/>
              </p:cNvSpPr>
              <p:nvPr/>
            </p:nvSpPr>
            <p:spPr bwMode="auto">
              <a:xfrm>
                <a:off x="2913" y="2886"/>
                <a:ext cx="7" cy="3"/>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638"/>
              <p:cNvSpPr>
                <a:spLocks/>
              </p:cNvSpPr>
              <p:nvPr/>
            </p:nvSpPr>
            <p:spPr bwMode="auto">
              <a:xfrm>
                <a:off x="2919" y="2887"/>
                <a:ext cx="12" cy="5"/>
              </a:xfrm>
              <a:custGeom>
                <a:avLst/>
                <a:gdLst>
                  <a:gd name="T0" fmla="*/ 2 w 51"/>
                  <a:gd name="T1" fmla="*/ 0 h 24"/>
                  <a:gd name="T2" fmla="*/ 2 w 51"/>
                  <a:gd name="T3" fmla="*/ 0 h 24"/>
                  <a:gd name="T4" fmla="*/ 22 w 51"/>
                  <a:gd name="T5" fmla="*/ 4 h 24"/>
                  <a:gd name="T6" fmla="*/ 48 w 51"/>
                  <a:gd name="T7" fmla="*/ 19 h 24"/>
                  <a:gd name="T8" fmla="*/ 50 w 51"/>
                  <a:gd name="T9" fmla="*/ 20 h 24"/>
                  <a:gd name="T10" fmla="*/ 49 w 51"/>
                  <a:gd name="T11" fmla="*/ 22 h 24"/>
                  <a:gd name="T12" fmla="*/ 20 w 51"/>
                  <a:gd name="T13" fmla="*/ 6 h 24"/>
                  <a:gd name="T14" fmla="*/ 2 w 51"/>
                  <a:gd name="T15" fmla="*/ 3 h 24"/>
                  <a:gd name="T16" fmla="*/ 1 w 51"/>
                  <a:gd name="T17" fmla="*/ 1 h 24"/>
                  <a:gd name="T18" fmla="*/ 2 w 51"/>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2" y="0"/>
                    </a:moveTo>
                    <a:lnTo>
                      <a:pt x="2" y="0"/>
                    </a:lnTo>
                    <a:cubicBezTo>
                      <a:pt x="11" y="1"/>
                      <a:pt x="17" y="2"/>
                      <a:pt x="22" y="4"/>
                    </a:cubicBezTo>
                    <a:cubicBezTo>
                      <a:pt x="28" y="6"/>
                      <a:pt x="40" y="21"/>
                      <a:pt x="48" y="19"/>
                    </a:cubicBezTo>
                    <a:cubicBezTo>
                      <a:pt x="49" y="19"/>
                      <a:pt x="50" y="19"/>
                      <a:pt x="50" y="20"/>
                    </a:cubicBezTo>
                    <a:cubicBezTo>
                      <a:pt x="51" y="21"/>
                      <a:pt x="50" y="21"/>
                      <a:pt x="49" y="22"/>
                    </a:cubicBezTo>
                    <a:cubicBezTo>
                      <a:pt x="39" y="24"/>
                      <a:pt x="27" y="8"/>
                      <a:pt x="20" y="6"/>
                    </a:cubicBezTo>
                    <a:cubicBezTo>
                      <a:pt x="16" y="5"/>
                      <a:pt x="10" y="4"/>
                      <a:pt x="2" y="3"/>
                    </a:cubicBezTo>
                    <a:cubicBezTo>
                      <a:pt x="1" y="3"/>
                      <a:pt x="0" y="2"/>
                      <a:pt x="1" y="1"/>
                    </a:cubicBezTo>
                    <a:cubicBezTo>
                      <a:pt x="1"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639"/>
              <p:cNvSpPr>
                <a:spLocks/>
              </p:cNvSpPr>
              <p:nvPr/>
            </p:nvSpPr>
            <p:spPr bwMode="auto">
              <a:xfrm>
                <a:off x="2945" y="2897"/>
                <a:ext cx="7" cy="4"/>
              </a:xfrm>
              <a:custGeom>
                <a:avLst/>
                <a:gdLst>
                  <a:gd name="T0" fmla="*/ 0 w 31"/>
                  <a:gd name="T1" fmla="*/ 14 h 16"/>
                  <a:gd name="T2" fmla="*/ 31 w 31"/>
                  <a:gd name="T3" fmla="*/ 16 h 16"/>
                  <a:gd name="T4" fmla="*/ 31 w 31"/>
                  <a:gd name="T5" fmla="*/ 0 h 16"/>
                  <a:gd name="T6" fmla="*/ 0 w 31"/>
                  <a:gd name="T7" fmla="*/ 2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2"/>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640"/>
              <p:cNvSpPr>
                <a:spLocks/>
              </p:cNvSpPr>
              <p:nvPr/>
            </p:nvSpPr>
            <p:spPr bwMode="auto">
              <a:xfrm>
                <a:off x="2933" y="2893"/>
                <a:ext cx="15" cy="6"/>
              </a:xfrm>
              <a:custGeom>
                <a:avLst/>
                <a:gdLst>
                  <a:gd name="T0" fmla="*/ 2 w 66"/>
                  <a:gd name="T1" fmla="*/ 0 h 28"/>
                  <a:gd name="T2" fmla="*/ 4 w 66"/>
                  <a:gd name="T3" fmla="*/ 1 h 28"/>
                  <a:gd name="T4" fmla="*/ 64 w 66"/>
                  <a:gd name="T5" fmla="*/ 26 h 28"/>
                  <a:gd name="T6" fmla="*/ 66 w 66"/>
                  <a:gd name="T7" fmla="*/ 27 h 28"/>
                  <a:gd name="T8" fmla="*/ 64 w 66"/>
                  <a:gd name="T9" fmla="*/ 28 h 28"/>
                  <a:gd name="T10" fmla="*/ 64 w 66"/>
                  <a:gd name="T11" fmla="*/ 28 h 28"/>
                  <a:gd name="T12" fmla="*/ 0 w 66"/>
                  <a:gd name="T13" fmla="*/ 1 h 28"/>
                  <a:gd name="T14" fmla="*/ 2 w 66"/>
                  <a:gd name="T15" fmla="*/ 0 h 28"/>
                  <a:gd name="T16" fmla="*/ 2 w 66"/>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8">
                    <a:moveTo>
                      <a:pt x="2" y="0"/>
                    </a:moveTo>
                    <a:cubicBezTo>
                      <a:pt x="3" y="0"/>
                      <a:pt x="4" y="0"/>
                      <a:pt x="4" y="1"/>
                    </a:cubicBezTo>
                    <a:cubicBezTo>
                      <a:pt x="6" y="7"/>
                      <a:pt x="39" y="26"/>
                      <a:pt x="64" y="26"/>
                    </a:cubicBezTo>
                    <a:cubicBezTo>
                      <a:pt x="66" y="26"/>
                      <a:pt x="66" y="26"/>
                      <a:pt x="66" y="27"/>
                    </a:cubicBezTo>
                    <a:cubicBezTo>
                      <a:pt x="66" y="28"/>
                      <a:pt x="66" y="28"/>
                      <a:pt x="64" y="28"/>
                    </a:cubicBezTo>
                    <a:lnTo>
                      <a:pt x="64" y="28"/>
                    </a:lnTo>
                    <a:cubicBezTo>
                      <a:pt x="40" y="28"/>
                      <a:pt x="4" y="12"/>
                      <a:pt x="0" y="1"/>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641"/>
              <p:cNvSpPr>
                <a:spLocks/>
              </p:cNvSpPr>
              <p:nvPr/>
            </p:nvSpPr>
            <p:spPr bwMode="auto">
              <a:xfrm>
                <a:off x="2930" y="2891"/>
                <a:ext cx="2" cy="2"/>
              </a:xfrm>
              <a:custGeom>
                <a:avLst/>
                <a:gdLst>
                  <a:gd name="T0" fmla="*/ 0 w 12"/>
                  <a:gd name="T1" fmla="*/ 6 h 6"/>
                  <a:gd name="T2" fmla="*/ 12 w 12"/>
                  <a:gd name="T3" fmla="*/ 0 h 6"/>
                  <a:gd name="T4" fmla="*/ 0 w 12"/>
                  <a:gd name="T5" fmla="*/ 0 h 6"/>
                  <a:gd name="T6" fmla="*/ 0 w 12"/>
                  <a:gd name="T7" fmla="*/ 6 h 6"/>
                </a:gdLst>
                <a:ahLst/>
                <a:cxnLst>
                  <a:cxn ang="0">
                    <a:pos x="T0" y="T1"/>
                  </a:cxn>
                  <a:cxn ang="0">
                    <a:pos x="T2" y="T3"/>
                  </a:cxn>
                  <a:cxn ang="0">
                    <a:pos x="T4" y="T5"/>
                  </a:cxn>
                  <a:cxn ang="0">
                    <a:pos x="T6" y="T7"/>
                  </a:cxn>
                </a:cxnLst>
                <a:rect l="0" t="0" r="r" b="b"/>
                <a:pathLst>
                  <a:path w="12" h="6">
                    <a:moveTo>
                      <a:pt x="0" y="6"/>
                    </a:moveTo>
                    <a:cubicBezTo>
                      <a:pt x="0" y="6"/>
                      <a:pt x="11" y="6"/>
                      <a:pt x="12" y="0"/>
                    </a:cubicBezTo>
                    <a:lnTo>
                      <a:pt x="0" y="0"/>
                    </a:lnTo>
                    <a:lnTo>
                      <a:pt x="0" y="6"/>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642"/>
              <p:cNvSpPr>
                <a:spLocks/>
              </p:cNvSpPr>
              <p:nvPr/>
            </p:nvSpPr>
            <p:spPr bwMode="auto">
              <a:xfrm>
                <a:off x="2932" y="2892"/>
                <a:ext cx="3" cy="2"/>
              </a:xfrm>
              <a:custGeom>
                <a:avLst/>
                <a:gdLst>
                  <a:gd name="T0" fmla="*/ 5 w 13"/>
                  <a:gd name="T1" fmla="*/ 8 h 8"/>
                  <a:gd name="T2" fmla="*/ 3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3"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643"/>
              <p:cNvSpPr>
                <a:spLocks/>
              </p:cNvSpPr>
              <p:nvPr/>
            </p:nvSpPr>
            <p:spPr bwMode="auto">
              <a:xfrm>
                <a:off x="2920" y="2887"/>
                <a:ext cx="10" cy="5"/>
              </a:xfrm>
              <a:custGeom>
                <a:avLst/>
                <a:gdLst>
                  <a:gd name="T0" fmla="*/ 45 w 45"/>
                  <a:gd name="T1" fmla="*/ 19 h 22"/>
                  <a:gd name="T2" fmla="*/ 19 w 45"/>
                  <a:gd name="T3" fmla="*/ 4 h 22"/>
                  <a:gd name="T4" fmla="*/ 0 w 45"/>
                  <a:gd name="T5" fmla="*/ 0 h 22"/>
                  <a:gd name="T6" fmla="*/ 0 w 45"/>
                  <a:gd name="T7" fmla="*/ 1 h 22"/>
                  <a:gd name="T8" fmla="*/ 19 w 45"/>
                  <a:gd name="T9" fmla="*/ 5 h 22"/>
                  <a:gd name="T10" fmla="*/ 45 w 45"/>
                  <a:gd name="T11" fmla="*/ 20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5" y="5"/>
                      <a:pt x="19" y="4"/>
                    </a:cubicBezTo>
                    <a:cubicBezTo>
                      <a:pt x="14" y="2"/>
                      <a:pt x="8" y="1"/>
                      <a:pt x="0" y="0"/>
                    </a:cubicBezTo>
                    <a:lnTo>
                      <a:pt x="0" y="1"/>
                    </a:lnTo>
                    <a:cubicBezTo>
                      <a:pt x="8" y="2"/>
                      <a:pt x="14" y="3"/>
                      <a:pt x="19" y="5"/>
                    </a:cubicBezTo>
                    <a:cubicBezTo>
                      <a:pt x="25" y="7"/>
                      <a:pt x="37" y="22"/>
                      <a:pt x="45" y="20"/>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644"/>
              <p:cNvSpPr>
                <a:spLocks/>
              </p:cNvSpPr>
              <p:nvPr/>
            </p:nvSpPr>
            <p:spPr bwMode="auto">
              <a:xfrm>
                <a:off x="2945" y="2897"/>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1645"/>
              <p:cNvSpPr>
                <a:spLocks/>
              </p:cNvSpPr>
              <p:nvPr/>
            </p:nvSpPr>
            <p:spPr bwMode="auto">
              <a:xfrm>
                <a:off x="2934" y="2893"/>
                <a:ext cx="13" cy="6"/>
              </a:xfrm>
              <a:custGeom>
                <a:avLst/>
                <a:gdLst>
                  <a:gd name="T0" fmla="*/ 0 w 61"/>
                  <a:gd name="T1" fmla="*/ 0 h 28"/>
                  <a:gd name="T2" fmla="*/ 61 w 61"/>
                  <a:gd name="T3" fmla="*/ 26 h 28"/>
                  <a:gd name="T4" fmla="*/ 61 w 61"/>
                  <a:gd name="T5" fmla="*/ 27 h 28"/>
                  <a:gd name="T6" fmla="*/ 0 w 61"/>
                  <a:gd name="T7" fmla="*/ 2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7"/>
                      <a:pt x="34" y="27"/>
                      <a:pt x="61" y="26"/>
                    </a:cubicBezTo>
                    <a:lnTo>
                      <a:pt x="61" y="27"/>
                    </a:lnTo>
                    <a:cubicBezTo>
                      <a:pt x="32" y="28"/>
                      <a:pt x="2" y="8"/>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646"/>
              <p:cNvSpPr>
                <a:spLocks noChangeArrowheads="1"/>
              </p:cNvSpPr>
              <p:nvPr/>
            </p:nvSpPr>
            <p:spPr bwMode="auto">
              <a:xfrm>
                <a:off x="2930" y="2891"/>
                <a:ext cx="2"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1647"/>
              <p:cNvSpPr>
                <a:spLocks/>
              </p:cNvSpPr>
              <p:nvPr/>
            </p:nvSpPr>
            <p:spPr bwMode="auto">
              <a:xfrm>
                <a:off x="2932" y="2892"/>
                <a:ext cx="2" cy="1"/>
              </a:xfrm>
              <a:custGeom>
                <a:avLst/>
                <a:gdLst>
                  <a:gd name="T0" fmla="*/ 8 w 8"/>
                  <a:gd name="T1" fmla="*/ 2 h 3"/>
                  <a:gd name="T2" fmla="*/ 0 w 8"/>
                  <a:gd name="T3" fmla="*/ 1 h 3"/>
                  <a:gd name="T4" fmla="*/ 0 w 8"/>
                  <a:gd name="T5" fmla="*/ 3 h 3"/>
                  <a:gd name="T6" fmla="*/ 8 w 8"/>
                  <a:gd name="T7" fmla="*/ 3 h 3"/>
                  <a:gd name="T8" fmla="*/ 8 w 8"/>
                  <a:gd name="T9" fmla="*/ 2 h 3"/>
                </a:gdLst>
                <a:ahLst/>
                <a:cxnLst>
                  <a:cxn ang="0">
                    <a:pos x="T0" y="T1"/>
                  </a:cxn>
                  <a:cxn ang="0">
                    <a:pos x="T2" y="T3"/>
                  </a:cxn>
                  <a:cxn ang="0">
                    <a:pos x="T4" y="T5"/>
                  </a:cxn>
                  <a:cxn ang="0">
                    <a:pos x="T6" y="T7"/>
                  </a:cxn>
                  <a:cxn ang="0">
                    <a:pos x="T8" y="T9"/>
                  </a:cxn>
                </a:cxnLst>
                <a:rect l="0" t="0" r="r" b="b"/>
                <a:pathLst>
                  <a:path w="8" h="3">
                    <a:moveTo>
                      <a:pt x="8" y="2"/>
                    </a:moveTo>
                    <a:cubicBezTo>
                      <a:pt x="6" y="0"/>
                      <a:pt x="4" y="0"/>
                      <a:pt x="0" y="1"/>
                    </a:cubicBezTo>
                    <a:lnTo>
                      <a:pt x="0" y="3"/>
                    </a:lnTo>
                    <a:cubicBezTo>
                      <a:pt x="4" y="2"/>
                      <a:pt x="6" y="2"/>
                      <a:pt x="8" y="3"/>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1648"/>
              <p:cNvSpPr>
                <a:spLocks/>
              </p:cNvSpPr>
              <p:nvPr/>
            </p:nvSpPr>
            <p:spPr bwMode="auto">
              <a:xfrm>
                <a:off x="2952" y="2884"/>
                <a:ext cx="7" cy="19"/>
              </a:xfrm>
              <a:custGeom>
                <a:avLst/>
                <a:gdLst>
                  <a:gd name="T0" fmla="*/ 31 w 32"/>
                  <a:gd name="T1" fmla="*/ 0 h 83"/>
                  <a:gd name="T2" fmla="*/ 6 w 32"/>
                  <a:gd name="T3" fmla="*/ 0 h 83"/>
                  <a:gd name="T4" fmla="*/ 6 w 32"/>
                  <a:gd name="T5" fmla="*/ 11 h 83"/>
                  <a:gd name="T6" fmla="*/ 0 w 32"/>
                  <a:gd name="T7" fmla="*/ 17 h 83"/>
                  <a:gd name="T8" fmla="*/ 0 w 32"/>
                  <a:gd name="T9" fmla="*/ 83 h 83"/>
                  <a:gd name="T10" fmla="*/ 32 w 32"/>
                  <a:gd name="T11" fmla="*/ 83 h 83"/>
                  <a:gd name="T12" fmla="*/ 32 w 32"/>
                  <a:gd name="T13" fmla="*/ 1 h 83"/>
                  <a:gd name="T14" fmla="*/ 32 w 32"/>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3">
                    <a:moveTo>
                      <a:pt x="31" y="0"/>
                    </a:moveTo>
                    <a:lnTo>
                      <a:pt x="6" y="0"/>
                    </a:lnTo>
                    <a:lnTo>
                      <a:pt x="6" y="11"/>
                    </a:lnTo>
                    <a:cubicBezTo>
                      <a:pt x="6" y="14"/>
                      <a:pt x="3" y="16"/>
                      <a:pt x="0" y="17"/>
                    </a:cubicBezTo>
                    <a:lnTo>
                      <a:pt x="0" y="83"/>
                    </a:lnTo>
                    <a:lnTo>
                      <a:pt x="32" y="83"/>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1649"/>
              <p:cNvSpPr>
                <a:spLocks/>
              </p:cNvSpPr>
              <p:nvPr/>
            </p:nvSpPr>
            <p:spPr bwMode="auto">
              <a:xfrm>
                <a:off x="2905" y="2884"/>
                <a:ext cx="8" cy="19"/>
              </a:xfrm>
              <a:custGeom>
                <a:avLst/>
                <a:gdLst>
                  <a:gd name="T0" fmla="*/ 0 w 35"/>
                  <a:gd name="T1" fmla="*/ 1 h 84"/>
                  <a:gd name="T2" fmla="*/ 0 w 35"/>
                  <a:gd name="T3" fmla="*/ 2 h 84"/>
                  <a:gd name="T4" fmla="*/ 0 w 35"/>
                  <a:gd name="T5" fmla="*/ 84 h 84"/>
                  <a:gd name="T6" fmla="*/ 35 w 35"/>
                  <a:gd name="T7" fmla="*/ 84 h 84"/>
                  <a:gd name="T8" fmla="*/ 35 w 35"/>
                  <a:gd name="T9" fmla="*/ 9 h 84"/>
                  <a:gd name="T10" fmla="*/ 29 w 35"/>
                  <a:gd name="T11" fmla="*/ 3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1"/>
                    </a:moveTo>
                    <a:lnTo>
                      <a:pt x="0" y="2"/>
                    </a:lnTo>
                    <a:lnTo>
                      <a:pt x="0" y="84"/>
                    </a:lnTo>
                    <a:lnTo>
                      <a:pt x="35" y="84"/>
                    </a:lnTo>
                    <a:lnTo>
                      <a:pt x="35" y="9"/>
                    </a:lnTo>
                    <a:cubicBezTo>
                      <a:pt x="31" y="7"/>
                      <a:pt x="29" y="5"/>
                      <a:pt x="29" y="3"/>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650"/>
              <p:cNvSpPr>
                <a:spLocks noChangeArrowheads="1"/>
              </p:cNvSpPr>
              <p:nvPr/>
            </p:nvSpPr>
            <p:spPr bwMode="auto">
              <a:xfrm>
                <a:off x="3366" y="2553"/>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1651"/>
              <p:cNvSpPr>
                <a:spLocks/>
              </p:cNvSpPr>
              <p:nvPr/>
            </p:nvSpPr>
            <p:spPr bwMode="auto">
              <a:xfrm>
                <a:off x="3374" y="2553"/>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Rectangle 1652"/>
              <p:cNvSpPr>
                <a:spLocks noChangeArrowheads="1"/>
              </p:cNvSpPr>
              <p:nvPr/>
            </p:nvSpPr>
            <p:spPr bwMode="auto">
              <a:xfrm>
                <a:off x="3390" y="2560"/>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6" name="Rectangle 1653"/>
              <p:cNvSpPr>
                <a:spLocks noChangeArrowheads="1"/>
              </p:cNvSpPr>
              <p:nvPr/>
            </p:nvSpPr>
            <p:spPr bwMode="auto">
              <a:xfrm>
                <a:off x="3390" y="256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654"/>
              <p:cNvSpPr>
                <a:spLocks/>
              </p:cNvSpPr>
              <p:nvPr/>
            </p:nvSpPr>
            <p:spPr bwMode="auto">
              <a:xfrm>
                <a:off x="3374" y="2555"/>
                <a:ext cx="7" cy="3"/>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655"/>
              <p:cNvSpPr>
                <a:spLocks/>
              </p:cNvSpPr>
              <p:nvPr/>
            </p:nvSpPr>
            <p:spPr bwMode="auto">
              <a:xfrm>
                <a:off x="3380" y="2556"/>
                <a:ext cx="11" cy="5"/>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1656"/>
              <p:cNvSpPr>
                <a:spLocks/>
              </p:cNvSpPr>
              <p:nvPr/>
            </p:nvSpPr>
            <p:spPr bwMode="auto">
              <a:xfrm>
                <a:off x="3406" y="2566"/>
                <a:ext cx="7" cy="4"/>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657"/>
              <p:cNvSpPr>
                <a:spLocks/>
              </p:cNvSpPr>
              <p:nvPr/>
            </p:nvSpPr>
            <p:spPr bwMode="auto">
              <a:xfrm>
                <a:off x="3393" y="2562"/>
                <a:ext cx="15" cy="6"/>
              </a:xfrm>
              <a:custGeom>
                <a:avLst/>
                <a:gdLst>
                  <a:gd name="T0" fmla="*/ 2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658"/>
              <p:cNvSpPr>
                <a:spLocks/>
              </p:cNvSpPr>
              <p:nvPr/>
            </p:nvSpPr>
            <p:spPr bwMode="auto">
              <a:xfrm>
                <a:off x="3390" y="2560"/>
                <a:ext cx="3" cy="2"/>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659"/>
              <p:cNvSpPr>
                <a:spLocks/>
              </p:cNvSpPr>
              <p:nvPr/>
            </p:nvSpPr>
            <p:spPr bwMode="auto">
              <a:xfrm>
                <a:off x="3392" y="2561"/>
                <a:ext cx="3" cy="2"/>
              </a:xfrm>
              <a:custGeom>
                <a:avLst/>
                <a:gdLst>
                  <a:gd name="T0" fmla="*/ 5 w 13"/>
                  <a:gd name="T1" fmla="*/ 9 h 9"/>
                  <a:gd name="T2" fmla="*/ 4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4" y="1"/>
                    </a:cubicBezTo>
                    <a:cubicBezTo>
                      <a:pt x="7" y="0"/>
                      <a:pt x="9" y="0"/>
                      <a:pt x="11" y="2"/>
                    </a:cubicBezTo>
                    <a:cubicBezTo>
                      <a:pt x="13" y="3"/>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660"/>
              <p:cNvSpPr>
                <a:spLocks/>
              </p:cNvSpPr>
              <p:nvPr/>
            </p:nvSpPr>
            <p:spPr bwMode="auto">
              <a:xfrm>
                <a:off x="3380" y="2556"/>
                <a:ext cx="11"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6"/>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1661"/>
              <p:cNvSpPr>
                <a:spLocks/>
              </p:cNvSpPr>
              <p:nvPr/>
            </p:nvSpPr>
            <p:spPr bwMode="auto">
              <a:xfrm>
                <a:off x="3406" y="2566"/>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662"/>
              <p:cNvSpPr>
                <a:spLocks/>
              </p:cNvSpPr>
              <p:nvPr/>
            </p:nvSpPr>
            <p:spPr bwMode="auto">
              <a:xfrm>
                <a:off x="3394" y="2562"/>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Rectangle 1663"/>
              <p:cNvSpPr>
                <a:spLocks noChangeArrowheads="1"/>
              </p:cNvSpPr>
              <p:nvPr/>
            </p:nvSpPr>
            <p:spPr bwMode="auto">
              <a:xfrm>
                <a:off x="3390" y="2560"/>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664"/>
              <p:cNvSpPr>
                <a:spLocks/>
              </p:cNvSpPr>
              <p:nvPr/>
            </p:nvSpPr>
            <p:spPr bwMode="auto">
              <a:xfrm>
                <a:off x="3393" y="2561"/>
                <a:ext cx="2" cy="1"/>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6"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665"/>
              <p:cNvSpPr>
                <a:spLocks/>
              </p:cNvSpPr>
              <p:nvPr/>
            </p:nvSpPr>
            <p:spPr bwMode="auto">
              <a:xfrm>
                <a:off x="3413" y="2553"/>
                <a:ext cx="7" cy="19"/>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1666"/>
              <p:cNvSpPr>
                <a:spLocks/>
              </p:cNvSpPr>
              <p:nvPr/>
            </p:nvSpPr>
            <p:spPr bwMode="auto">
              <a:xfrm>
                <a:off x="3366" y="2553"/>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Rectangle 1667"/>
              <p:cNvSpPr>
                <a:spLocks noChangeArrowheads="1"/>
              </p:cNvSpPr>
              <p:nvPr/>
            </p:nvSpPr>
            <p:spPr bwMode="auto">
              <a:xfrm>
                <a:off x="3700" y="17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668"/>
              <p:cNvSpPr>
                <a:spLocks/>
              </p:cNvSpPr>
              <p:nvPr/>
            </p:nvSpPr>
            <p:spPr bwMode="auto">
              <a:xfrm>
                <a:off x="3708" y="1740"/>
                <a:ext cx="11" cy="3"/>
              </a:xfrm>
              <a:custGeom>
                <a:avLst/>
                <a:gdLst>
                  <a:gd name="T0" fmla="*/ 50 w 50"/>
                  <a:gd name="T1" fmla="*/ 0 h 13"/>
                  <a:gd name="T2" fmla="*/ 22 w 50"/>
                  <a:gd name="T3" fmla="*/ 9 h 13"/>
                  <a:gd name="T4" fmla="*/ 0 w 50"/>
                  <a:gd name="T5" fmla="*/ 9 h 13"/>
                  <a:gd name="T6" fmla="*/ 1 w 50"/>
                  <a:gd name="T7" fmla="*/ 0 h 13"/>
                  <a:gd name="T8" fmla="*/ 50 w 50"/>
                  <a:gd name="T9" fmla="*/ 0 h 13"/>
                </a:gdLst>
                <a:ahLst/>
                <a:cxnLst>
                  <a:cxn ang="0">
                    <a:pos x="T0" y="T1"/>
                  </a:cxn>
                  <a:cxn ang="0">
                    <a:pos x="T2" y="T3"/>
                  </a:cxn>
                  <a:cxn ang="0">
                    <a:pos x="T4" y="T5"/>
                  </a:cxn>
                  <a:cxn ang="0">
                    <a:pos x="T6" y="T7"/>
                  </a:cxn>
                  <a:cxn ang="0">
                    <a:pos x="T8" y="T9"/>
                  </a:cxn>
                </a:cxnLst>
                <a:rect l="0" t="0" r="r" b="b"/>
                <a:pathLst>
                  <a:path w="50" h="13">
                    <a:moveTo>
                      <a:pt x="50" y="0"/>
                    </a:moveTo>
                    <a:cubicBezTo>
                      <a:pt x="50" y="0"/>
                      <a:pt x="29" y="10"/>
                      <a:pt x="22" y="9"/>
                    </a:cubicBezTo>
                    <a:cubicBezTo>
                      <a:pt x="15" y="9"/>
                      <a:pt x="5" y="13"/>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Rectangle 1669"/>
              <p:cNvSpPr>
                <a:spLocks noChangeArrowheads="1"/>
              </p:cNvSpPr>
              <p:nvPr/>
            </p:nvSpPr>
            <p:spPr bwMode="auto">
              <a:xfrm>
                <a:off x="3724" y="1747"/>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3" name="Rectangle 1670"/>
              <p:cNvSpPr>
                <a:spLocks noChangeArrowheads="1"/>
              </p:cNvSpPr>
              <p:nvPr/>
            </p:nvSpPr>
            <p:spPr bwMode="auto">
              <a:xfrm>
                <a:off x="3724" y="1747"/>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1671"/>
              <p:cNvSpPr>
                <a:spLocks/>
              </p:cNvSpPr>
              <p:nvPr/>
            </p:nvSpPr>
            <p:spPr bwMode="auto">
              <a:xfrm>
                <a:off x="3708" y="1741"/>
                <a:ext cx="7" cy="4"/>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672"/>
              <p:cNvSpPr>
                <a:spLocks/>
              </p:cNvSpPr>
              <p:nvPr/>
            </p:nvSpPr>
            <p:spPr bwMode="auto">
              <a:xfrm>
                <a:off x="3714" y="1743"/>
                <a:ext cx="12" cy="5"/>
              </a:xfrm>
              <a:custGeom>
                <a:avLst/>
                <a:gdLst>
                  <a:gd name="T0" fmla="*/ 2 w 51"/>
                  <a:gd name="T1" fmla="*/ 0 h 23"/>
                  <a:gd name="T2" fmla="*/ 3 w 51"/>
                  <a:gd name="T3" fmla="*/ 0 h 23"/>
                  <a:gd name="T4" fmla="*/ 22 w 51"/>
                  <a:gd name="T5" fmla="*/ 3 h 23"/>
                  <a:gd name="T6" fmla="*/ 48 w 51"/>
                  <a:gd name="T7" fmla="*/ 19 h 23"/>
                  <a:gd name="T8" fmla="*/ 51 w 51"/>
                  <a:gd name="T9" fmla="*/ 19 h 23"/>
                  <a:gd name="T10" fmla="*/ 49 w 51"/>
                  <a:gd name="T11" fmla="*/ 21 h 23"/>
                  <a:gd name="T12" fmla="*/ 21 w 51"/>
                  <a:gd name="T13" fmla="*/ 6 h 23"/>
                  <a:gd name="T14" fmla="*/ 2 w 51"/>
                  <a:gd name="T15" fmla="*/ 2 h 23"/>
                  <a:gd name="T16" fmla="*/ 1 w 51"/>
                  <a:gd name="T17" fmla="*/ 1 h 23"/>
                  <a:gd name="T18" fmla="*/ 2 w 5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3">
                    <a:moveTo>
                      <a:pt x="2" y="0"/>
                    </a:moveTo>
                    <a:lnTo>
                      <a:pt x="3" y="0"/>
                    </a:lnTo>
                    <a:cubicBezTo>
                      <a:pt x="11" y="0"/>
                      <a:pt x="17" y="2"/>
                      <a:pt x="22" y="3"/>
                    </a:cubicBezTo>
                    <a:cubicBezTo>
                      <a:pt x="29" y="5"/>
                      <a:pt x="40" y="20"/>
                      <a:pt x="48" y="19"/>
                    </a:cubicBezTo>
                    <a:cubicBezTo>
                      <a:pt x="49" y="18"/>
                      <a:pt x="50" y="19"/>
                      <a:pt x="51" y="19"/>
                    </a:cubicBezTo>
                    <a:cubicBezTo>
                      <a:pt x="51" y="20"/>
                      <a:pt x="50" y="21"/>
                      <a:pt x="49" y="21"/>
                    </a:cubicBezTo>
                    <a:cubicBezTo>
                      <a:pt x="39" y="23"/>
                      <a:pt x="28" y="8"/>
                      <a:pt x="21" y="6"/>
                    </a:cubicBezTo>
                    <a:cubicBezTo>
                      <a:pt x="16" y="5"/>
                      <a:pt x="10" y="3"/>
                      <a:pt x="2" y="2"/>
                    </a:cubicBezTo>
                    <a:cubicBezTo>
                      <a:pt x="1" y="2"/>
                      <a:pt x="0" y="2"/>
                      <a:pt x="1" y="1"/>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673"/>
              <p:cNvSpPr>
                <a:spLocks/>
              </p:cNvSpPr>
              <p:nvPr/>
            </p:nvSpPr>
            <p:spPr bwMode="auto">
              <a:xfrm>
                <a:off x="3740" y="1753"/>
                <a:ext cx="7" cy="4"/>
              </a:xfrm>
              <a:custGeom>
                <a:avLst/>
                <a:gdLst>
                  <a:gd name="T0" fmla="*/ 0 w 31"/>
                  <a:gd name="T1" fmla="*/ 13 h 16"/>
                  <a:gd name="T2" fmla="*/ 31 w 31"/>
                  <a:gd name="T3" fmla="*/ 16 h 16"/>
                  <a:gd name="T4" fmla="*/ 31 w 31"/>
                  <a:gd name="T5" fmla="*/ 0 h 16"/>
                  <a:gd name="T6" fmla="*/ 0 w 31"/>
                  <a:gd name="T7" fmla="*/ 2 h 16"/>
                  <a:gd name="T8" fmla="*/ 0 w 31"/>
                  <a:gd name="T9" fmla="*/ 13 h 16"/>
                </a:gdLst>
                <a:ahLst/>
                <a:cxnLst>
                  <a:cxn ang="0">
                    <a:pos x="T0" y="T1"/>
                  </a:cxn>
                  <a:cxn ang="0">
                    <a:pos x="T2" y="T3"/>
                  </a:cxn>
                  <a:cxn ang="0">
                    <a:pos x="T4" y="T5"/>
                  </a:cxn>
                  <a:cxn ang="0">
                    <a:pos x="T6" y="T7"/>
                  </a:cxn>
                  <a:cxn ang="0">
                    <a:pos x="T8" y="T9"/>
                  </a:cxn>
                </a:cxnLst>
                <a:rect l="0" t="0" r="r" b="b"/>
                <a:pathLst>
                  <a:path w="31" h="16">
                    <a:moveTo>
                      <a:pt x="0" y="13"/>
                    </a:moveTo>
                    <a:lnTo>
                      <a:pt x="31" y="16"/>
                    </a:lnTo>
                    <a:lnTo>
                      <a:pt x="31" y="0"/>
                    </a:lnTo>
                    <a:lnTo>
                      <a:pt x="0" y="2"/>
                    </a:lnTo>
                    <a:lnTo>
                      <a:pt x="0" y="1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674"/>
              <p:cNvSpPr>
                <a:spLocks/>
              </p:cNvSpPr>
              <p:nvPr/>
            </p:nvSpPr>
            <p:spPr bwMode="auto">
              <a:xfrm>
                <a:off x="3727" y="1749"/>
                <a:ext cx="15" cy="6"/>
              </a:xfrm>
              <a:custGeom>
                <a:avLst/>
                <a:gdLst>
                  <a:gd name="T0" fmla="*/ 2 w 66"/>
                  <a:gd name="T1" fmla="*/ 0 h 29"/>
                  <a:gd name="T2" fmla="*/ 4 w 66"/>
                  <a:gd name="T3" fmla="*/ 1 h 29"/>
                  <a:gd name="T4" fmla="*/ 65 w 66"/>
                  <a:gd name="T5" fmla="*/ 26 h 29"/>
                  <a:gd name="T6" fmla="*/ 66 w 66"/>
                  <a:gd name="T7" fmla="*/ 28 h 29"/>
                  <a:gd name="T8" fmla="*/ 65 w 66"/>
                  <a:gd name="T9" fmla="*/ 29 h 29"/>
                  <a:gd name="T10" fmla="*/ 65 w 66"/>
                  <a:gd name="T11" fmla="*/ 29 h 29"/>
                  <a:gd name="T12" fmla="*/ 0 w 66"/>
                  <a:gd name="T13" fmla="*/ 2 h 29"/>
                  <a:gd name="T14" fmla="*/ 2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3" y="0"/>
                      <a:pt x="4" y="1"/>
                      <a:pt x="4" y="1"/>
                    </a:cubicBezTo>
                    <a:cubicBezTo>
                      <a:pt x="6" y="8"/>
                      <a:pt x="39" y="26"/>
                      <a:pt x="65" y="26"/>
                    </a:cubicBezTo>
                    <a:cubicBezTo>
                      <a:pt x="66" y="26"/>
                      <a:pt x="66" y="27"/>
                      <a:pt x="66" y="28"/>
                    </a:cubicBezTo>
                    <a:cubicBezTo>
                      <a:pt x="66" y="28"/>
                      <a:pt x="66" y="29"/>
                      <a:pt x="65" y="29"/>
                    </a:cubicBezTo>
                    <a:lnTo>
                      <a:pt x="65" y="29"/>
                    </a:lnTo>
                    <a:cubicBezTo>
                      <a:pt x="40" y="29"/>
                      <a:pt x="4" y="12"/>
                      <a:pt x="0" y="2"/>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675"/>
              <p:cNvSpPr>
                <a:spLocks/>
              </p:cNvSpPr>
              <p:nvPr/>
            </p:nvSpPr>
            <p:spPr bwMode="auto">
              <a:xfrm>
                <a:off x="3724" y="1747"/>
                <a:ext cx="3" cy="2"/>
              </a:xfrm>
              <a:custGeom>
                <a:avLst/>
                <a:gdLst>
                  <a:gd name="T0" fmla="*/ 0 w 12"/>
                  <a:gd name="T1" fmla="*/ 7 h 7"/>
                  <a:gd name="T2" fmla="*/ 12 w 12"/>
                  <a:gd name="T3" fmla="*/ 0 h 7"/>
                  <a:gd name="T4" fmla="*/ 0 w 12"/>
                  <a:gd name="T5" fmla="*/ 0 h 7"/>
                  <a:gd name="T6" fmla="*/ 0 w 12"/>
                  <a:gd name="T7" fmla="*/ 7 h 7"/>
                </a:gdLst>
                <a:ahLst/>
                <a:cxnLst>
                  <a:cxn ang="0">
                    <a:pos x="T0" y="T1"/>
                  </a:cxn>
                  <a:cxn ang="0">
                    <a:pos x="T2" y="T3"/>
                  </a:cxn>
                  <a:cxn ang="0">
                    <a:pos x="T4" y="T5"/>
                  </a:cxn>
                  <a:cxn ang="0">
                    <a:pos x="T6" y="T7"/>
                  </a:cxn>
                </a:cxnLst>
                <a:rect l="0" t="0" r="r" b="b"/>
                <a:pathLst>
                  <a:path w="12" h="7">
                    <a:moveTo>
                      <a:pt x="0" y="7"/>
                    </a:moveTo>
                    <a:cubicBezTo>
                      <a:pt x="0" y="7"/>
                      <a:pt x="12" y="7"/>
                      <a:pt x="12"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1676"/>
              <p:cNvSpPr>
                <a:spLocks/>
              </p:cNvSpPr>
              <p:nvPr/>
            </p:nvSpPr>
            <p:spPr bwMode="auto">
              <a:xfrm>
                <a:off x="3726" y="1748"/>
                <a:ext cx="3" cy="2"/>
              </a:xfrm>
              <a:custGeom>
                <a:avLst/>
                <a:gdLst>
                  <a:gd name="T0" fmla="*/ 5 w 13"/>
                  <a:gd name="T1" fmla="*/ 9 h 9"/>
                  <a:gd name="T2" fmla="*/ 3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3" y="1"/>
                    </a:cubicBezTo>
                    <a:cubicBezTo>
                      <a:pt x="7" y="0"/>
                      <a:pt x="9" y="0"/>
                      <a:pt x="11" y="2"/>
                    </a:cubicBezTo>
                    <a:cubicBezTo>
                      <a:pt x="13" y="4"/>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677"/>
              <p:cNvSpPr>
                <a:spLocks/>
              </p:cNvSpPr>
              <p:nvPr/>
            </p:nvSpPr>
            <p:spPr bwMode="auto">
              <a:xfrm>
                <a:off x="3715" y="1742"/>
                <a:ext cx="10" cy="5"/>
              </a:xfrm>
              <a:custGeom>
                <a:avLst/>
                <a:gdLst>
                  <a:gd name="T0" fmla="*/ 45 w 45"/>
                  <a:gd name="T1" fmla="*/ 19 h 22"/>
                  <a:gd name="T2" fmla="*/ 19 w 45"/>
                  <a:gd name="T3" fmla="*/ 4 h 22"/>
                  <a:gd name="T4" fmla="*/ 0 w 45"/>
                  <a:gd name="T5" fmla="*/ 0 h 22"/>
                  <a:gd name="T6" fmla="*/ 0 w 45"/>
                  <a:gd name="T7" fmla="*/ 2 h 22"/>
                  <a:gd name="T8" fmla="*/ 19 w 45"/>
                  <a:gd name="T9" fmla="*/ 5 h 22"/>
                  <a:gd name="T10" fmla="*/ 45 w 45"/>
                  <a:gd name="T11" fmla="*/ 21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6" y="6"/>
                      <a:pt x="19" y="4"/>
                    </a:cubicBezTo>
                    <a:cubicBezTo>
                      <a:pt x="14" y="3"/>
                      <a:pt x="8" y="1"/>
                      <a:pt x="0" y="0"/>
                    </a:cubicBezTo>
                    <a:lnTo>
                      <a:pt x="0" y="2"/>
                    </a:lnTo>
                    <a:cubicBezTo>
                      <a:pt x="8" y="2"/>
                      <a:pt x="14" y="4"/>
                      <a:pt x="19" y="5"/>
                    </a:cubicBezTo>
                    <a:cubicBezTo>
                      <a:pt x="26" y="7"/>
                      <a:pt x="37" y="22"/>
                      <a:pt x="45" y="21"/>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678"/>
              <p:cNvSpPr>
                <a:spLocks/>
              </p:cNvSpPr>
              <p:nvPr/>
            </p:nvSpPr>
            <p:spPr bwMode="auto">
              <a:xfrm>
                <a:off x="3740" y="1753"/>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679"/>
              <p:cNvSpPr>
                <a:spLocks/>
              </p:cNvSpPr>
              <p:nvPr/>
            </p:nvSpPr>
            <p:spPr bwMode="auto">
              <a:xfrm>
                <a:off x="3728" y="1749"/>
                <a:ext cx="14" cy="6"/>
              </a:xfrm>
              <a:custGeom>
                <a:avLst/>
                <a:gdLst>
                  <a:gd name="T0" fmla="*/ 0 w 61"/>
                  <a:gd name="T1" fmla="*/ 0 h 28"/>
                  <a:gd name="T2" fmla="*/ 61 w 61"/>
                  <a:gd name="T3" fmla="*/ 25 h 28"/>
                  <a:gd name="T4" fmla="*/ 61 w 61"/>
                  <a:gd name="T5" fmla="*/ 26 h 28"/>
                  <a:gd name="T6" fmla="*/ 0 w 61"/>
                  <a:gd name="T7" fmla="*/ 1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6"/>
                      <a:pt x="34" y="26"/>
                      <a:pt x="61" y="25"/>
                    </a:cubicBezTo>
                    <a:lnTo>
                      <a:pt x="61" y="26"/>
                    </a:lnTo>
                    <a:cubicBezTo>
                      <a:pt x="32" y="28"/>
                      <a:pt x="2" y="8"/>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Rectangle 1680"/>
              <p:cNvSpPr>
                <a:spLocks noChangeArrowheads="1"/>
              </p:cNvSpPr>
              <p:nvPr/>
            </p:nvSpPr>
            <p:spPr bwMode="auto">
              <a:xfrm>
                <a:off x="3724" y="1747"/>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1681"/>
              <p:cNvSpPr>
                <a:spLocks/>
              </p:cNvSpPr>
              <p:nvPr/>
            </p:nvSpPr>
            <p:spPr bwMode="auto">
              <a:xfrm>
                <a:off x="3727" y="1748"/>
                <a:ext cx="2" cy="1"/>
              </a:xfrm>
              <a:custGeom>
                <a:avLst/>
                <a:gdLst>
                  <a:gd name="T0" fmla="*/ 8 w 8"/>
                  <a:gd name="T1" fmla="*/ 2 h 3"/>
                  <a:gd name="T2" fmla="*/ 0 w 8"/>
                  <a:gd name="T3" fmla="*/ 1 h 3"/>
                  <a:gd name="T4" fmla="*/ 0 w 8"/>
                  <a:gd name="T5" fmla="*/ 2 h 3"/>
                  <a:gd name="T6" fmla="*/ 8 w 8"/>
                  <a:gd name="T7" fmla="*/ 3 h 3"/>
                  <a:gd name="T8" fmla="*/ 8 w 8"/>
                  <a:gd name="T9" fmla="*/ 2 h 3"/>
                  <a:gd name="T10" fmla="*/ 8 w 8"/>
                  <a:gd name="T11" fmla="*/ 2 h 3"/>
                </a:gdLst>
                <a:ahLst/>
                <a:cxnLst>
                  <a:cxn ang="0">
                    <a:pos x="T0" y="T1"/>
                  </a:cxn>
                  <a:cxn ang="0">
                    <a:pos x="T2" y="T3"/>
                  </a:cxn>
                  <a:cxn ang="0">
                    <a:pos x="T4" y="T5"/>
                  </a:cxn>
                  <a:cxn ang="0">
                    <a:pos x="T6" y="T7"/>
                  </a:cxn>
                  <a:cxn ang="0">
                    <a:pos x="T8" y="T9"/>
                  </a:cxn>
                  <a:cxn ang="0">
                    <a:pos x="T10" y="T11"/>
                  </a:cxn>
                </a:cxnLst>
                <a:rect l="0" t="0" r="r" b="b"/>
                <a:pathLst>
                  <a:path w="8" h="3">
                    <a:moveTo>
                      <a:pt x="8" y="2"/>
                    </a:moveTo>
                    <a:cubicBezTo>
                      <a:pt x="6" y="0"/>
                      <a:pt x="4" y="0"/>
                      <a:pt x="0" y="1"/>
                    </a:cubicBezTo>
                    <a:lnTo>
                      <a:pt x="0" y="2"/>
                    </a:lnTo>
                    <a:cubicBezTo>
                      <a:pt x="4" y="1"/>
                      <a:pt x="6" y="1"/>
                      <a:pt x="8" y="3"/>
                    </a:cubicBezTo>
                    <a:lnTo>
                      <a:pt x="8" y="2"/>
                    </a:ln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1682"/>
              <p:cNvSpPr>
                <a:spLocks/>
              </p:cNvSpPr>
              <p:nvPr/>
            </p:nvSpPr>
            <p:spPr bwMode="auto">
              <a:xfrm>
                <a:off x="3747" y="1740"/>
                <a:ext cx="7" cy="19"/>
              </a:xfrm>
              <a:custGeom>
                <a:avLst/>
                <a:gdLst>
                  <a:gd name="T0" fmla="*/ 31 w 32"/>
                  <a:gd name="T1" fmla="*/ 0 h 84"/>
                  <a:gd name="T2" fmla="*/ 6 w 32"/>
                  <a:gd name="T3" fmla="*/ 0 h 84"/>
                  <a:gd name="T4" fmla="*/ 6 w 32"/>
                  <a:gd name="T5" fmla="*/ 11 h 84"/>
                  <a:gd name="T6" fmla="*/ 0 w 32"/>
                  <a:gd name="T7" fmla="*/ 17 h 84"/>
                  <a:gd name="T8" fmla="*/ 0 w 32"/>
                  <a:gd name="T9" fmla="*/ 84 h 84"/>
                  <a:gd name="T10" fmla="*/ 32 w 32"/>
                  <a:gd name="T11" fmla="*/ 84 h 84"/>
                  <a:gd name="T12" fmla="*/ 32 w 32"/>
                  <a:gd name="T13" fmla="*/ 1 h 84"/>
                  <a:gd name="T14" fmla="*/ 32 w 32"/>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4">
                    <a:moveTo>
                      <a:pt x="31" y="0"/>
                    </a:moveTo>
                    <a:lnTo>
                      <a:pt x="6" y="0"/>
                    </a:lnTo>
                    <a:lnTo>
                      <a:pt x="6" y="11"/>
                    </a:lnTo>
                    <a:cubicBezTo>
                      <a:pt x="6" y="14"/>
                      <a:pt x="3" y="16"/>
                      <a:pt x="0" y="17"/>
                    </a:cubicBezTo>
                    <a:lnTo>
                      <a:pt x="0" y="84"/>
                    </a:lnTo>
                    <a:lnTo>
                      <a:pt x="32" y="84"/>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683"/>
              <p:cNvSpPr>
                <a:spLocks/>
              </p:cNvSpPr>
              <p:nvPr/>
            </p:nvSpPr>
            <p:spPr bwMode="auto">
              <a:xfrm>
                <a:off x="3700" y="1740"/>
                <a:ext cx="8" cy="19"/>
              </a:xfrm>
              <a:custGeom>
                <a:avLst/>
                <a:gdLst>
                  <a:gd name="T0" fmla="*/ 0 w 35"/>
                  <a:gd name="T1" fmla="*/ 0 h 84"/>
                  <a:gd name="T2" fmla="*/ 0 w 35"/>
                  <a:gd name="T3" fmla="*/ 1 h 84"/>
                  <a:gd name="T4" fmla="*/ 0 w 35"/>
                  <a:gd name="T5" fmla="*/ 84 h 84"/>
                  <a:gd name="T6" fmla="*/ 35 w 35"/>
                  <a:gd name="T7" fmla="*/ 84 h 84"/>
                  <a:gd name="T8" fmla="*/ 35 w 35"/>
                  <a:gd name="T9" fmla="*/ 8 h 84"/>
                  <a:gd name="T10" fmla="*/ 29 w 35"/>
                  <a:gd name="T11" fmla="*/ 2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0"/>
                    </a:moveTo>
                    <a:lnTo>
                      <a:pt x="0" y="1"/>
                    </a:lnTo>
                    <a:lnTo>
                      <a:pt x="0" y="84"/>
                    </a:lnTo>
                    <a:lnTo>
                      <a:pt x="35" y="84"/>
                    </a:lnTo>
                    <a:lnTo>
                      <a:pt x="35" y="8"/>
                    </a:lnTo>
                    <a:cubicBezTo>
                      <a:pt x="31" y="7"/>
                      <a:pt x="29" y="5"/>
                      <a:pt x="29" y="2"/>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1684"/>
              <p:cNvSpPr>
                <a:spLocks/>
              </p:cNvSpPr>
              <p:nvPr/>
            </p:nvSpPr>
            <p:spPr bwMode="auto">
              <a:xfrm>
                <a:off x="3532" y="2272"/>
                <a:ext cx="145" cy="146"/>
              </a:xfrm>
              <a:custGeom>
                <a:avLst/>
                <a:gdLst>
                  <a:gd name="T0" fmla="*/ 0 w 640"/>
                  <a:gd name="T1" fmla="*/ 50 h 640"/>
                  <a:gd name="T2" fmla="*/ 50 w 640"/>
                  <a:gd name="T3" fmla="*/ 0 h 640"/>
                  <a:gd name="T4" fmla="*/ 590 w 640"/>
                  <a:gd name="T5" fmla="*/ 0 h 640"/>
                  <a:gd name="T6" fmla="*/ 640 w 640"/>
                  <a:gd name="T7" fmla="*/ 50 h 640"/>
                  <a:gd name="T8" fmla="*/ 640 w 640"/>
                  <a:gd name="T9" fmla="*/ 590 h 640"/>
                  <a:gd name="T10" fmla="*/ 590 w 640"/>
                  <a:gd name="T11" fmla="*/ 640 h 640"/>
                  <a:gd name="T12" fmla="*/ 50 w 640"/>
                  <a:gd name="T13" fmla="*/ 640 h 640"/>
                  <a:gd name="T14" fmla="*/ 0 w 640"/>
                  <a:gd name="T15" fmla="*/ 590 h 640"/>
                  <a:gd name="T16" fmla="*/ 0 w 640"/>
                  <a:gd name="T17" fmla="*/ 5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0" h="640">
                    <a:moveTo>
                      <a:pt x="0" y="50"/>
                    </a:moveTo>
                    <a:cubicBezTo>
                      <a:pt x="0" y="23"/>
                      <a:pt x="23" y="0"/>
                      <a:pt x="50" y="0"/>
                    </a:cubicBezTo>
                    <a:lnTo>
                      <a:pt x="590" y="0"/>
                    </a:lnTo>
                    <a:cubicBezTo>
                      <a:pt x="617" y="0"/>
                      <a:pt x="640" y="23"/>
                      <a:pt x="640" y="50"/>
                    </a:cubicBezTo>
                    <a:lnTo>
                      <a:pt x="640" y="590"/>
                    </a:lnTo>
                    <a:cubicBezTo>
                      <a:pt x="640" y="617"/>
                      <a:pt x="617" y="640"/>
                      <a:pt x="590" y="640"/>
                    </a:cubicBezTo>
                    <a:lnTo>
                      <a:pt x="50" y="640"/>
                    </a:lnTo>
                    <a:cubicBezTo>
                      <a:pt x="23" y="640"/>
                      <a:pt x="0" y="617"/>
                      <a:pt x="0" y="590"/>
                    </a:cubicBezTo>
                    <a:lnTo>
                      <a:pt x="0" y="5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Rectangle 1685"/>
              <p:cNvSpPr>
                <a:spLocks noChangeArrowheads="1"/>
              </p:cNvSpPr>
              <p:nvPr/>
            </p:nvSpPr>
            <p:spPr bwMode="auto">
              <a:xfrm>
                <a:off x="3505" y="2313"/>
                <a:ext cx="27"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9" name="Rectangle 1686"/>
              <p:cNvSpPr>
                <a:spLocks noChangeArrowheads="1"/>
              </p:cNvSpPr>
              <p:nvPr/>
            </p:nvSpPr>
            <p:spPr bwMode="auto">
              <a:xfrm>
                <a:off x="3677" y="2313"/>
                <a:ext cx="28"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1687"/>
              <p:cNvSpPr>
                <a:spLocks/>
              </p:cNvSpPr>
              <p:nvPr/>
            </p:nvSpPr>
            <p:spPr bwMode="auto">
              <a:xfrm>
                <a:off x="3094" y="2013"/>
                <a:ext cx="145" cy="145"/>
              </a:xfrm>
              <a:custGeom>
                <a:avLst/>
                <a:gdLst>
                  <a:gd name="T0" fmla="*/ 589 w 639"/>
                  <a:gd name="T1" fmla="*/ 0 h 640"/>
                  <a:gd name="T2" fmla="*/ 639 w 639"/>
                  <a:gd name="T3" fmla="*/ 50 h 640"/>
                  <a:gd name="T4" fmla="*/ 639 w 639"/>
                  <a:gd name="T5" fmla="*/ 590 h 640"/>
                  <a:gd name="T6" fmla="*/ 589 w 639"/>
                  <a:gd name="T7" fmla="*/ 640 h 640"/>
                  <a:gd name="T8" fmla="*/ 50 w 639"/>
                  <a:gd name="T9" fmla="*/ 640 h 640"/>
                  <a:gd name="T10" fmla="*/ 0 w 639"/>
                  <a:gd name="T11" fmla="*/ 590 h 640"/>
                  <a:gd name="T12" fmla="*/ 0 w 639"/>
                  <a:gd name="T13" fmla="*/ 50 h 640"/>
                  <a:gd name="T14" fmla="*/ 50 w 639"/>
                  <a:gd name="T15" fmla="*/ 0 h 640"/>
                  <a:gd name="T16" fmla="*/ 589 w 639"/>
                  <a:gd name="T17"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9" h="640">
                    <a:moveTo>
                      <a:pt x="589" y="0"/>
                    </a:moveTo>
                    <a:cubicBezTo>
                      <a:pt x="617" y="0"/>
                      <a:pt x="639" y="23"/>
                      <a:pt x="639" y="50"/>
                    </a:cubicBezTo>
                    <a:lnTo>
                      <a:pt x="639" y="590"/>
                    </a:lnTo>
                    <a:cubicBezTo>
                      <a:pt x="639" y="617"/>
                      <a:pt x="617" y="640"/>
                      <a:pt x="589" y="640"/>
                    </a:cubicBezTo>
                    <a:lnTo>
                      <a:pt x="50" y="640"/>
                    </a:lnTo>
                    <a:cubicBezTo>
                      <a:pt x="22" y="640"/>
                      <a:pt x="0" y="617"/>
                      <a:pt x="0" y="590"/>
                    </a:cubicBezTo>
                    <a:lnTo>
                      <a:pt x="0" y="50"/>
                    </a:lnTo>
                    <a:cubicBezTo>
                      <a:pt x="0" y="23"/>
                      <a:pt x="23" y="0"/>
                      <a:pt x="50" y="0"/>
                    </a:cubicBezTo>
                    <a:lnTo>
                      <a:pt x="589"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Rectangle 1688"/>
              <p:cNvSpPr>
                <a:spLocks noChangeArrowheads="1"/>
              </p:cNvSpPr>
              <p:nvPr/>
            </p:nvSpPr>
            <p:spPr bwMode="auto">
              <a:xfrm>
                <a:off x="3135" y="1986"/>
                <a:ext cx="64" cy="27"/>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2" name="Rectangle 1689"/>
              <p:cNvSpPr>
                <a:spLocks noChangeArrowheads="1"/>
              </p:cNvSpPr>
              <p:nvPr/>
            </p:nvSpPr>
            <p:spPr bwMode="auto">
              <a:xfrm>
                <a:off x="3135" y="2158"/>
                <a:ext cx="64" cy="2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3" name="Rectangle 1690"/>
              <p:cNvSpPr>
                <a:spLocks noChangeArrowheads="1"/>
              </p:cNvSpPr>
              <p:nvPr/>
            </p:nvSpPr>
            <p:spPr bwMode="auto">
              <a:xfrm>
                <a:off x="2913"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4" name="Rectangle 1691"/>
              <p:cNvSpPr>
                <a:spLocks noChangeArrowheads="1"/>
              </p:cNvSpPr>
              <p:nvPr/>
            </p:nvSpPr>
            <p:spPr bwMode="auto">
              <a:xfrm>
                <a:off x="2895"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5" name="Rectangle 1692"/>
              <p:cNvSpPr>
                <a:spLocks noChangeArrowheads="1"/>
              </p:cNvSpPr>
              <p:nvPr/>
            </p:nvSpPr>
            <p:spPr bwMode="auto">
              <a:xfrm>
                <a:off x="3000"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6" name="Rectangle 1693"/>
              <p:cNvSpPr>
                <a:spLocks noChangeArrowheads="1"/>
              </p:cNvSpPr>
              <p:nvPr/>
            </p:nvSpPr>
            <p:spPr bwMode="auto">
              <a:xfrm>
                <a:off x="2913"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7" name="Rectangle 1694"/>
              <p:cNvSpPr>
                <a:spLocks noChangeArrowheads="1"/>
              </p:cNvSpPr>
              <p:nvPr/>
            </p:nvSpPr>
            <p:spPr bwMode="auto">
              <a:xfrm>
                <a:off x="2895"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8" name="Rectangle 1695"/>
              <p:cNvSpPr>
                <a:spLocks noChangeArrowheads="1"/>
              </p:cNvSpPr>
              <p:nvPr/>
            </p:nvSpPr>
            <p:spPr bwMode="auto">
              <a:xfrm>
                <a:off x="3000"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9" name="Oval 1696"/>
              <p:cNvSpPr>
                <a:spLocks noChangeArrowheads="1"/>
              </p:cNvSpPr>
              <p:nvPr/>
            </p:nvSpPr>
            <p:spPr bwMode="auto">
              <a:xfrm>
                <a:off x="2937" y="2942"/>
                <a:ext cx="39"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Rectangle 1697"/>
              <p:cNvSpPr>
                <a:spLocks noChangeArrowheads="1"/>
              </p:cNvSpPr>
              <p:nvPr/>
            </p:nvSpPr>
            <p:spPr bwMode="auto">
              <a:xfrm>
                <a:off x="2913"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1" name="Rectangle 1698"/>
              <p:cNvSpPr>
                <a:spLocks noChangeArrowheads="1"/>
              </p:cNvSpPr>
              <p:nvPr/>
            </p:nvSpPr>
            <p:spPr bwMode="auto">
              <a:xfrm>
                <a:off x="2895"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2" name="Rectangle 1699"/>
              <p:cNvSpPr>
                <a:spLocks noChangeArrowheads="1"/>
              </p:cNvSpPr>
              <p:nvPr/>
            </p:nvSpPr>
            <p:spPr bwMode="auto">
              <a:xfrm>
                <a:off x="3000"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1700"/>
              <p:cNvSpPr>
                <a:spLocks/>
              </p:cNvSpPr>
              <p:nvPr/>
            </p:nvSpPr>
            <p:spPr bwMode="auto">
              <a:xfrm>
                <a:off x="2937" y="2961"/>
                <a:ext cx="39"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1701"/>
              <p:cNvSpPr>
                <a:spLocks/>
              </p:cNvSpPr>
              <p:nvPr/>
            </p:nvSpPr>
            <p:spPr bwMode="auto">
              <a:xfrm>
                <a:off x="2937" y="2942"/>
                <a:ext cx="39"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0"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Rectangle 1702"/>
              <p:cNvSpPr>
                <a:spLocks noChangeArrowheads="1"/>
              </p:cNvSpPr>
              <p:nvPr/>
            </p:nvSpPr>
            <p:spPr bwMode="auto">
              <a:xfrm>
                <a:off x="4174"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6" name="Rectangle 1703"/>
              <p:cNvSpPr>
                <a:spLocks noChangeArrowheads="1"/>
              </p:cNvSpPr>
              <p:nvPr/>
            </p:nvSpPr>
            <p:spPr bwMode="auto">
              <a:xfrm>
                <a:off x="4156"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7" name="Rectangle 1704"/>
              <p:cNvSpPr>
                <a:spLocks noChangeArrowheads="1"/>
              </p:cNvSpPr>
              <p:nvPr/>
            </p:nvSpPr>
            <p:spPr bwMode="auto">
              <a:xfrm>
                <a:off x="4261" y="2949"/>
                <a:ext cx="17"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8" name="Rectangle 1705"/>
              <p:cNvSpPr>
                <a:spLocks noChangeArrowheads="1"/>
              </p:cNvSpPr>
              <p:nvPr/>
            </p:nvSpPr>
            <p:spPr bwMode="auto">
              <a:xfrm>
                <a:off x="4174"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9" name="Rectangle 1706"/>
              <p:cNvSpPr>
                <a:spLocks noChangeArrowheads="1"/>
              </p:cNvSpPr>
              <p:nvPr/>
            </p:nvSpPr>
            <p:spPr bwMode="auto">
              <a:xfrm>
                <a:off x="4156"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0" name="Rectangle 1707"/>
              <p:cNvSpPr>
                <a:spLocks noChangeArrowheads="1"/>
              </p:cNvSpPr>
              <p:nvPr/>
            </p:nvSpPr>
            <p:spPr bwMode="auto">
              <a:xfrm>
                <a:off x="4261" y="2949"/>
                <a:ext cx="17"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1" name="Oval 1708"/>
              <p:cNvSpPr>
                <a:spLocks noChangeArrowheads="1"/>
              </p:cNvSpPr>
              <p:nvPr/>
            </p:nvSpPr>
            <p:spPr bwMode="auto">
              <a:xfrm>
                <a:off x="4198" y="2942"/>
                <a:ext cx="38"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Rectangle 1709"/>
              <p:cNvSpPr>
                <a:spLocks noChangeArrowheads="1"/>
              </p:cNvSpPr>
              <p:nvPr/>
            </p:nvSpPr>
            <p:spPr bwMode="auto">
              <a:xfrm>
                <a:off x="4174"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3" name="Rectangle 1710"/>
              <p:cNvSpPr>
                <a:spLocks noChangeArrowheads="1"/>
              </p:cNvSpPr>
              <p:nvPr/>
            </p:nvSpPr>
            <p:spPr bwMode="auto">
              <a:xfrm>
                <a:off x="4156"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4" name="Rectangle 1711"/>
              <p:cNvSpPr>
                <a:spLocks noChangeArrowheads="1"/>
              </p:cNvSpPr>
              <p:nvPr/>
            </p:nvSpPr>
            <p:spPr bwMode="auto">
              <a:xfrm>
                <a:off x="4261" y="2973"/>
                <a:ext cx="17"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1712"/>
              <p:cNvSpPr>
                <a:spLocks/>
              </p:cNvSpPr>
              <p:nvPr/>
            </p:nvSpPr>
            <p:spPr bwMode="auto">
              <a:xfrm>
                <a:off x="4198" y="2961"/>
                <a:ext cx="38"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1713"/>
              <p:cNvSpPr>
                <a:spLocks/>
              </p:cNvSpPr>
              <p:nvPr/>
            </p:nvSpPr>
            <p:spPr bwMode="auto">
              <a:xfrm>
                <a:off x="4198" y="2942"/>
                <a:ext cx="38"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1"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1714"/>
              <p:cNvSpPr>
                <a:spLocks/>
              </p:cNvSpPr>
              <p:nvPr/>
            </p:nvSpPr>
            <p:spPr bwMode="auto">
              <a:xfrm>
                <a:off x="4174"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1715"/>
              <p:cNvSpPr>
                <a:spLocks/>
              </p:cNvSpPr>
              <p:nvPr/>
            </p:nvSpPr>
            <p:spPr bwMode="auto">
              <a:xfrm>
                <a:off x="4174" y="1704"/>
                <a:ext cx="22" cy="15"/>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1 w 97"/>
                  <a:gd name="T17" fmla="*/ 40 h 62"/>
                  <a:gd name="T18" fmla="*/ 40 w 97"/>
                  <a:gd name="T19" fmla="*/ 38 h 62"/>
                  <a:gd name="T20" fmla="*/ 40 w 97"/>
                  <a:gd name="T21" fmla="*/ 36 h 62"/>
                  <a:gd name="T22" fmla="*/ 37 w 97"/>
                  <a:gd name="T23" fmla="*/ 23 h 62"/>
                  <a:gd name="T24" fmla="*/ 25 w 97"/>
                  <a:gd name="T25" fmla="*/ 17 h 62"/>
                  <a:gd name="T26" fmla="*/ 14 w 97"/>
                  <a:gd name="T27" fmla="*/ 21 h 62"/>
                  <a:gd name="T28" fmla="*/ 10 w 97"/>
                  <a:gd name="T29" fmla="*/ 33 h 62"/>
                  <a:gd name="T30" fmla="*/ 14 w 97"/>
                  <a:gd name="T31" fmla="*/ 44 h 62"/>
                  <a:gd name="T32" fmla="*/ 27 w 97"/>
                  <a:gd name="T33" fmla="*/ 50 h 62"/>
                  <a:gd name="T34" fmla="*/ 25 w 97"/>
                  <a:gd name="T35" fmla="*/ 61 h 62"/>
                  <a:gd name="T36" fmla="*/ 7 w 97"/>
                  <a:gd name="T37" fmla="*/ 52 h 62"/>
                  <a:gd name="T38" fmla="*/ 0 w 97"/>
                  <a:gd name="T39" fmla="*/ 33 h 62"/>
                  <a:gd name="T40" fmla="*/ 4 w 97"/>
                  <a:gd name="T41" fmla="*/ 19 h 62"/>
                  <a:gd name="T42" fmla="*/ 13 w 97"/>
                  <a:gd name="T43" fmla="*/ 9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10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50"/>
                      <a:pt x="80" y="47"/>
                      <a:pt x="83" y="44"/>
                    </a:cubicBezTo>
                    <a:cubicBezTo>
                      <a:pt x="86" y="41"/>
                      <a:pt x="87" y="37"/>
                      <a:pt x="87" y="32"/>
                    </a:cubicBezTo>
                    <a:cubicBezTo>
                      <a:pt x="87" y="27"/>
                      <a:pt x="85" y="22"/>
                      <a:pt x="82" y="18"/>
                    </a:cubicBezTo>
                    <a:cubicBezTo>
                      <a:pt x="78" y="15"/>
                      <a:pt x="73" y="13"/>
                      <a:pt x="68" y="13"/>
                    </a:cubicBezTo>
                    <a:cubicBezTo>
                      <a:pt x="62" y="13"/>
                      <a:pt x="58" y="15"/>
                      <a:pt x="54" y="18"/>
                    </a:cubicBezTo>
                    <a:cubicBezTo>
                      <a:pt x="51" y="22"/>
                      <a:pt x="49" y="26"/>
                      <a:pt x="49" y="31"/>
                    </a:cubicBezTo>
                    <a:cubicBezTo>
                      <a:pt x="49" y="34"/>
                      <a:pt x="50" y="36"/>
                      <a:pt x="51" y="40"/>
                    </a:cubicBezTo>
                    <a:lnTo>
                      <a:pt x="40" y="38"/>
                    </a:lnTo>
                    <a:cubicBezTo>
                      <a:pt x="40" y="37"/>
                      <a:pt x="40" y="37"/>
                      <a:pt x="40" y="36"/>
                    </a:cubicBezTo>
                    <a:cubicBezTo>
                      <a:pt x="40" y="31"/>
                      <a:pt x="39" y="27"/>
                      <a:pt x="37" y="23"/>
                    </a:cubicBezTo>
                    <a:cubicBezTo>
                      <a:pt x="34" y="19"/>
                      <a:pt x="30" y="17"/>
                      <a:pt x="25" y="17"/>
                    </a:cubicBezTo>
                    <a:cubicBezTo>
                      <a:pt x="20" y="17"/>
                      <a:pt x="17" y="19"/>
                      <a:pt x="14" y="21"/>
                    </a:cubicBezTo>
                    <a:cubicBezTo>
                      <a:pt x="11" y="24"/>
                      <a:pt x="10" y="28"/>
                      <a:pt x="10" y="33"/>
                    </a:cubicBezTo>
                    <a:cubicBezTo>
                      <a:pt x="10" y="37"/>
                      <a:pt x="11" y="41"/>
                      <a:pt x="14" y="44"/>
                    </a:cubicBezTo>
                    <a:cubicBezTo>
                      <a:pt x="17" y="47"/>
                      <a:pt x="21" y="49"/>
                      <a:pt x="27" y="50"/>
                    </a:cubicBezTo>
                    <a:lnTo>
                      <a:pt x="25" y="61"/>
                    </a:lnTo>
                    <a:cubicBezTo>
                      <a:pt x="17" y="60"/>
                      <a:pt x="11" y="57"/>
                      <a:pt x="7" y="52"/>
                    </a:cubicBezTo>
                    <a:cubicBezTo>
                      <a:pt x="2" y="47"/>
                      <a:pt x="0" y="40"/>
                      <a:pt x="0" y="33"/>
                    </a:cubicBezTo>
                    <a:cubicBezTo>
                      <a:pt x="0" y="28"/>
                      <a:pt x="1" y="23"/>
                      <a:pt x="4" y="19"/>
                    </a:cubicBezTo>
                    <a:cubicBezTo>
                      <a:pt x="6" y="14"/>
                      <a:pt x="9" y="11"/>
                      <a:pt x="13" y="9"/>
                    </a:cubicBezTo>
                    <a:cubicBezTo>
                      <a:pt x="16" y="6"/>
                      <a:pt x="21" y="5"/>
                      <a:pt x="25" y="5"/>
                    </a:cubicBezTo>
                    <a:cubicBezTo>
                      <a:pt x="29" y="5"/>
                      <a:pt x="33" y="6"/>
                      <a:pt x="36" y="8"/>
                    </a:cubicBezTo>
                    <a:cubicBezTo>
                      <a:pt x="39" y="11"/>
                      <a:pt x="42" y="14"/>
                      <a:pt x="44" y="18"/>
                    </a:cubicBezTo>
                    <a:cubicBezTo>
                      <a:pt x="45" y="13"/>
                      <a:pt x="48" y="8"/>
                      <a:pt x="52" y="5"/>
                    </a:cubicBezTo>
                    <a:cubicBezTo>
                      <a:pt x="56" y="2"/>
                      <a:pt x="61" y="0"/>
                      <a:pt x="67" y="0"/>
                    </a:cubicBezTo>
                    <a:cubicBezTo>
                      <a:pt x="76" y="0"/>
                      <a:pt x="83" y="3"/>
                      <a:pt x="88" y="10"/>
                    </a:cubicBezTo>
                    <a:cubicBezTo>
                      <a:pt x="94" y="16"/>
                      <a:pt x="97" y="23"/>
                      <a:pt x="97" y="32"/>
                    </a:cubicBezTo>
                    <a:cubicBezTo>
                      <a:pt x="97" y="41"/>
                      <a:pt x="95" y="48"/>
                      <a:pt x="90" y="53"/>
                    </a:cubicBezTo>
                    <a:cubicBezTo>
                      <a:pt x="85" y="59"/>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1716"/>
              <p:cNvSpPr>
                <a:spLocks/>
              </p:cNvSpPr>
              <p:nvPr/>
            </p:nvSpPr>
            <p:spPr bwMode="auto">
              <a:xfrm>
                <a:off x="4231"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1717"/>
              <p:cNvSpPr>
                <a:spLocks/>
              </p:cNvSpPr>
              <p:nvPr/>
            </p:nvSpPr>
            <p:spPr bwMode="auto">
              <a:xfrm>
                <a:off x="4231" y="1705"/>
                <a:ext cx="22" cy="14"/>
              </a:xfrm>
              <a:custGeom>
                <a:avLst/>
                <a:gdLst>
                  <a:gd name="T0" fmla="*/ 84 w 95"/>
                  <a:gd name="T1" fmla="*/ 0 h 63"/>
                  <a:gd name="T2" fmla="*/ 95 w 95"/>
                  <a:gd name="T3" fmla="*/ 0 h 63"/>
                  <a:gd name="T4" fmla="*/ 95 w 95"/>
                  <a:gd name="T5" fmla="*/ 63 h 63"/>
                  <a:gd name="T6" fmla="*/ 87 w 95"/>
                  <a:gd name="T7" fmla="*/ 62 h 63"/>
                  <a:gd name="T8" fmla="*/ 75 w 95"/>
                  <a:gd name="T9" fmla="*/ 54 h 63"/>
                  <a:gd name="T10" fmla="*/ 60 w 95"/>
                  <a:gd name="T11" fmla="*/ 39 h 63"/>
                  <a:gd name="T12" fmla="*/ 40 w 95"/>
                  <a:gd name="T13" fmla="*/ 18 h 63"/>
                  <a:gd name="T14" fmla="*/ 26 w 95"/>
                  <a:gd name="T15" fmla="*/ 13 h 63"/>
                  <a:gd name="T16" fmla="*/ 15 w 95"/>
                  <a:gd name="T17" fmla="*/ 17 h 63"/>
                  <a:gd name="T18" fmla="*/ 10 w 95"/>
                  <a:gd name="T19" fmla="*/ 30 h 63"/>
                  <a:gd name="T20" fmla="*/ 15 w 95"/>
                  <a:gd name="T21" fmla="*/ 44 h 63"/>
                  <a:gd name="T22" fmla="*/ 29 w 95"/>
                  <a:gd name="T23" fmla="*/ 49 h 63"/>
                  <a:gd name="T24" fmla="*/ 28 w 95"/>
                  <a:gd name="T25" fmla="*/ 61 h 63"/>
                  <a:gd name="T26" fmla="*/ 7 w 95"/>
                  <a:gd name="T27" fmla="*/ 52 h 63"/>
                  <a:gd name="T28" fmla="*/ 0 w 95"/>
                  <a:gd name="T29" fmla="*/ 30 h 63"/>
                  <a:gd name="T30" fmla="*/ 8 w 95"/>
                  <a:gd name="T31" fmla="*/ 9 h 63"/>
                  <a:gd name="T32" fmla="*/ 27 w 95"/>
                  <a:gd name="T33" fmla="*/ 1 h 63"/>
                  <a:gd name="T34" fmla="*/ 38 w 95"/>
                  <a:gd name="T35" fmla="*/ 3 h 63"/>
                  <a:gd name="T36" fmla="*/ 49 w 95"/>
                  <a:gd name="T37" fmla="*/ 11 h 63"/>
                  <a:gd name="T38" fmla="*/ 66 w 95"/>
                  <a:gd name="T39" fmla="*/ 29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3"/>
                      <a:pt x="87" y="62"/>
                    </a:cubicBezTo>
                    <a:cubicBezTo>
                      <a:pt x="83" y="60"/>
                      <a:pt x="79" y="58"/>
                      <a:pt x="75" y="54"/>
                    </a:cubicBezTo>
                    <a:cubicBezTo>
                      <a:pt x="71" y="51"/>
                      <a:pt x="66" y="45"/>
                      <a:pt x="60" y="39"/>
                    </a:cubicBezTo>
                    <a:cubicBezTo>
                      <a:pt x="52" y="29"/>
                      <a:pt x="45" y="22"/>
                      <a:pt x="40" y="18"/>
                    </a:cubicBezTo>
                    <a:cubicBezTo>
                      <a:pt x="35" y="14"/>
                      <a:pt x="31" y="13"/>
                      <a:pt x="26" y="13"/>
                    </a:cubicBezTo>
                    <a:cubicBezTo>
                      <a:pt x="22" y="13"/>
                      <a:pt x="18" y="14"/>
                      <a:pt x="15" y="17"/>
                    </a:cubicBezTo>
                    <a:cubicBezTo>
                      <a:pt x="11" y="21"/>
                      <a:pt x="10" y="25"/>
                      <a:pt x="10" y="30"/>
                    </a:cubicBezTo>
                    <a:cubicBezTo>
                      <a:pt x="10" y="36"/>
                      <a:pt x="12" y="40"/>
                      <a:pt x="15" y="44"/>
                    </a:cubicBezTo>
                    <a:cubicBezTo>
                      <a:pt x="18" y="47"/>
                      <a:pt x="23" y="49"/>
                      <a:pt x="29" y="49"/>
                    </a:cubicBezTo>
                    <a:lnTo>
                      <a:pt x="28" y="61"/>
                    </a:lnTo>
                    <a:cubicBezTo>
                      <a:pt x="19" y="60"/>
                      <a:pt x="12" y="57"/>
                      <a:pt x="7" y="52"/>
                    </a:cubicBezTo>
                    <a:cubicBezTo>
                      <a:pt x="3" y="46"/>
                      <a:pt x="0" y="39"/>
                      <a:pt x="0" y="30"/>
                    </a:cubicBezTo>
                    <a:cubicBezTo>
                      <a:pt x="0" y="21"/>
                      <a:pt x="3" y="14"/>
                      <a:pt x="8" y="9"/>
                    </a:cubicBezTo>
                    <a:cubicBezTo>
                      <a:pt x="13" y="3"/>
                      <a:pt x="19" y="1"/>
                      <a:pt x="27" y="1"/>
                    </a:cubicBezTo>
                    <a:cubicBezTo>
                      <a:pt x="30" y="1"/>
                      <a:pt x="34" y="1"/>
                      <a:pt x="38" y="3"/>
                    </a:cubicBezTo>
                    <a:cubicBezTo>
                      <a:pt x="41" y="4"/>
                      <a:pt x="45" y="7"/>
                      <a:pt x="49" y="11"/>
                    </a:cubicBezTo>
                    <a:cubicBezTo>
                      <a:pt x="53" y="14"/>
                      <a:pt x="59" y="20"/>
                      <a:pt x="66" y="29"/>
                    </a:cubicBezTo>
                    <a:cubicBezTo>
                      <a:pt x="72" y="36"/>
                      <a:pt x="76" y="40"/>
                      <a:pt x="78" y="42"/>
                    </a:cubicBezTo>
                    <a:cubicBezTo>
                      <a:pt x="80" y="44"/>
                      <a:pt x="82" y="46"/>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1718"/>
              <p:cNvSpPr>
                <a:spLocks/>
              </p:cNvSpPr>
              <p:nvPr/>
            </p:nvSpPr>
            <p:spPr bwMode="auto">
              <a:xfrm>
                <a:off x="4289"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1719"/>
              <p:cNvSpPr>
                <a:spLocks/>
              </p:cNvSpPr>
              <p:nvPr/>
            </p:nvSpPr>
            <p:spPr bwMode="auto">
              <a:xfrm>
                <a:off x="4289" y="1709"/>
                <a:ext cx="22" cy="8"/>
              </a:xfrm>
              <a:custGeom>
                <a:avLst/>
                <a:gdLst>
                  <a:gd name="T0" fmla="*/ 95 w 95"/>
                  <a:gd name="T1" fmla="*/ 0 h 35"/>
                  <a:gd name="T2" fmla="*/ 95 w 95"/>
                  <a:gd name="T3" fmla="*/ 11 h 35"/>
                  <a:gd name="T4" fmla="*/ 21 w 95"/>
                  <a:gd name="T5" fmla="*/ 11 h 35"/>
                  <a:gd name="T6" fmla="*/ 29 w 95"/>
                  <a:gd name="T7" fmla="*/ 22 h 35"/>
                  <a:gd name="T8" fmla="*/ 35 w 95"/>
                  <a:gd name="T9" fmla="*/ 35 h 35"/>
                  <a:gd name="T10" fmla="*/ 24 w 95"/>
                  <a:gd name="T11" fmla="*/ 35 h 35"/>
                  <a:gd name="T12" fmla="*/ 13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1"/>
                    </a:lnTo>
                    <a:lnTo>
                      <a:pt x="21" y="11"/>
                    </a:lnTo>
                    <a:cubicBezTo>
                      <a:pt x="24" y="14"/>
                      <a:pt x="27" y="18"/>
                      <a:pt x="29" y="22"/>
                    </a:cubicBezTo>
                    <a:cubicBezTo>
                      <a:pt x="32" y="27"/>
                      <a:pt x="34" y="31"/>
                      <a:pt x="35" y="35"/>
                    </a:cubicBezTo>
                    <a:lnTo>
                      <a:pt x="24" y="35"/>
                    </a:lnTo>
                    <a:cubicBezTo>
                      <a:pt x="21" y="28"/>
                      <a:pt x="17" y="22"/>
                      <a:pt x="13" y="18"/>
                    </a:cubicBezTo>
                    <a:cubicBezTo>
                      <a:pt x="9"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1720"/>
              <p:cNvSpPr>
                <a:spLocks/>
              </p:cNvSpPr>
              <p:nvPr/>
            </p:nvSpPr>
            <p:spPr bwMode="auto">
              <a:xfrm>
                <a:off x="4347"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1721"/>
              <p:cNvSpPr>
                <a:spLocks noEditPoints="1"/>
              </p:cNvSpPr>
              <p:nvPr/>
            </p:nvSpPr>
            <p:spPr bwMode="auto">
              <a:xfrm>
                <a:off x="4347" y="1705"/>
                <a:ext cx="22" cy="14"/>
              </a:xfrm>
              <a:custGeom>
                <a:avLst/>
                <a:gdLst>
                  <a:gd name="T0" fmla="*/ 48 w 97"/>
                  <a:gd name="T1" fmla="*/ 62 h 62"/>
                  <a:gd name="T2" fmla="*/ 21 w 97"/>
                  <a:gd name="T3" fmla="*/ 58 h 62"/>
                  <a:gd name="T4" fmla="*/ 6 w 97"/>
                  <a:gd name="T5" fmla="*/ 48 h 62"/>
                  <a:gd name="T6" fmla="*/ 0 w 97"/>
                  <a:gd name="T7" fmla="*/ 31 h 62"/>
                  <a:gd name="T8" fmla="*/ 3 w 97"/>
                  <a:gd name="T9" fmla="*/ 17 h 62"/>
                  <a:gd name="T10" fmla="*/ 12 w 97"/>
                  <a:gd name="T11" fmla="*/ 8 h 62"/>
                  <a:gd name="T12" fmla="*/ 26 w 97"/>
                  <a:gd name="T13" fmla="*/ 2 h 62"/>
                  <a:gd name="T14" fmla="*/ 48 w 97"/>
                  <a:gd name="T15" fmla="*/ 0 h 62"/>
                  <a:gd name="T16" fmla="*/ 75 w 97"/>
                  <a:gd name="T17" fmla="*/ 3 h 62"/>
                  <a:gd name="T18" fmla="*/ 91 w 97"/>
                  <a:gd name="T19" fmla="*/ 13 h 62"/>
                  <a:gd name="T20" fmla="*/ 97 w 97"/>
                  <a:gd name="T21" fmla="*/ 31 h 62"/>
                  <a:gd name="T22" fmla="*/ 87 w 97"/>
                  <a:gd name="T23" fmla="*/ 52 h 62"/>
                  <a:gd name="T24" fmla="*/ 48 w 97"/>
                  <a:gd name="T25" fmla="*/ 62 h 62"/>
                  <a:gd name="T26" fmla="*/ 48 w 97"/>
                  <a:gd name="T27" fmla="*/ 50 h 62"/>
                  <a:gd name="T28" fmla="*/ 80 w 97"/>
                  <a:gd name="T29" fmla="*/ 44 h 62"/>
                  <a:gd name="T30" fmla="*/ 87 w 97"/>
                  <a:gd name="T31" fmla="*/ 31 h 62"/>
                  <a:gd name="T32" fmla="*/ 79 w 97"/>
                  <a:gd name="T33" fmla="*/ 17 h 62"/>
                  <a:gd name="T34" fmla="*/ 48 w 97"/>
                  <a:gd name="T35" fmla="*/ 12 h 62"/>
                  <a:gd name="T36" fmla="*/ 17 w 97"/>
                  <a:gd name="T37" fmla="*/ 17 h 62"/>
                  <a:gd name="T38" fmla="*/ 10 w 97"/>
                  <a:gd name="T39" fmla="*/ 31 h 62"/>
                  <a:gd name="T40" fmla="*/ 17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0"/>
                      <a:pt x="21" y="58"/>
                    </a:cubicBezTo>
                    <a:cubicBezTo>
                      <a:pt x="15" y="56"/>
                      <a:pt x="9" y="52"/>
                      <a:pt x="6" y="48"/>
                    </a:cubicBezTo>
                    <a:cubicBezTo>
                      <a:pt x="2" y="43"/>
                      <a:pt x="0" y="38"/>
                      <a:pt x="0" y="31"/>
                    </a:cubicBezTo>
                    <a:cubicBezTo>
                      <a:pt x="0" y="26"/>
                      <a:pt x="1" y="21"/>
                      <a:pt x="3" y="17"/>
                    </a:cubicBezTo>
                    <a:cubicBezTo>
                      <a:pt x="5" y="13"/>
                      <a:pt x="8" y="10"/>
                      <a:pt x="12" y="8"/>
                    </a:cubicBezTo>
                    <a:cubicBezTo>
                      <a:pt x="16" y="5"/>
                      <a:pt x="21" y="3"/>
                      <a:pt x="26" y="2"/>
                    </a:cubicBezTo>
                    <a:cubicBezTo>
                      <a:pt x="32" y="1"/>
                      <a:pt x="39" y="0"/>
                      <a:pt x="48" y="0"/>
                    </a:cubicBezTo>
                    <a:cubicBezTo>
                      <a:pt x="60" y="0"/>
                      <a:pt x="69" y="1"/>
                      <a:pt x="75" y="3"/>
                    </a:cubicBezTo>
                    <a:cubicBezTo>
                      <a:pt x="82" y="6"/>
                      <a:pt x="87" y="9"/>
                      <a:pt x="91" y="13"/>
                    </a:cubicBezTo>
                    <a:cubicBezTo>
                      <a:pt x="95" y="18"/>
                      <a:pt x="97" y="24"/>
                      <a:pt x="97" y="31"/>
                    </a:cubicBezTo>
                    <a:cubicBezTo>
                      <a:pt x="97" y="40"/>
                      <a:pt x="94" y="47"/>
                      <a:pt x="87" y="52"/>
                    </a:cubicBezTo>
                    <a:cubicBezTo>
                      <a:pt x="79" y="58"/>
                      <a:pt x="66" y="62"/>
                      <a:pt x="48" y="62"/>
                    </a:cubicBezTo>
                    <a:close/>
                    <a:moveTo>
                      <a:pt x="48" y="50"/>
                    </a:moveTo>
                    <a:cubicBezTo>
                      <a:pt x="64" y="50"/>
                      <a:pt x="74" y="48"/>
                      <a:pt x="80" y="44"/>
                    </a:cubicBezTo>
                    <a:cubicBezTo>
                      <a:pt x="85" y="41"/>
                      <a:pt x="87" y="36"/>
                      <a:pt x="87" y="31"/>
                    </a:cubicBezTo>
                    <a:cubicBezTo>
                      <a:pt x="87" y="25"/>
                      <a:pt x="85" y="21"/>
                      <a:pt x="79" y="17"/>
                    </a:cubicBezTo>
                    <a:cubicBezTo>
                      <a:pt x="74" y="14"/>
                      <a:pt x="64" y="12"/>
                      <a:pt x="48" y="12"/>
                    </a:cubicBezTo>
                    <a:cubicBezTo>
                      <a:pt x="33" y="12"/>
                      <a:pt x="23" y="14"/>
                      <a:pt x="17" y="17"/>
                    </a:cubicBezTo>
                    <a:cubicBezTo>
                      <a:pt x="12" y="21"/>
                      <a:pt x="10" y="25"/>
                      <a:pt x="10" y="31"/>
                    </a:cubicBezTo>
                    <a:cubicBezTo>
                      <a:pt x="10" y="36"/>
                      <a:pt x="12" y="40"/>
                      <a:pt x="17"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1722"/>
              <p:cNvSpPr>
                <a:spLocks noEditPoints="1"/>
              </p:cNvSpPr>
              <p:nvPr/>
            </p:nvSpPr>
            <p:spPr bwMode="auto">
              <a:xfrm>
                <a:off x="4404" y="1699"/>
                <a:ext cx="22" cy="15"/>
              </a:xfrm>
              <a:custGeom>
                <a:avLst/>
                <a:gdLst>
                  <a:gd name="T0" fmla="*/ 73 w 97"/>
                  <a:gd name="T1" fmla="*/ 61 h 63"/>
                  <a:gd name="T2" fmla="*/ 72 w 97"/>
                  <a:gd name="T3" fmla="*/ 50 h 63"/>
                  <a:gd name="T4" fmla="*/ 84 w 97"/>
                  <a:gd name="T5" fmla="*/ 44 h 63"/>
                  <a:gd name="T6" fmla="*/ 87 w 97"/>
                  <a:gd name="T7" fmla="*/ 34 h 63"/>
                  <a:gd name="T8" fmla="*/ 85 w 97"/>
                  <a:gd name="T9" fmla="*/ 25 h 63"/>
                  <a:gd name="T10" fmla="*/ 78 w 97"/>
                  <a:gd name="T11" fmla="*/ 18 h 63"/>
                  <a:gd name="T12" fmla="*/ 67 w 97"/>
                  <a:gd name="T13" fmla="*/ 14 h 63"/>
                  <a:gd name="T14" fmla="*/ 53 w 97"/>
                  <a:gd name="T15" fmla="*/ 12 h 63"/>
                  <a:gd name="T16" fmla="*/ 51 w 97"/>
                  <a:gd name="T17" fmla="*/ 12 h 63"/>
                  <a:gd name="T18" fmla="*/ 60 w 97"/>
                  <a:gd name="T19" fmla="*/ 22 h 63"/>
                  <a:gd name="T20" fmla="*/ 63 w 97"/>
                  <a:gd name="T21" fmla="*/ 35 h 63"/>
                  <a:gd name="T22" fmla="*/ 55 w 97"/>
                  <a:gd name="T23" fmla="*/ 55 h 63"/>
                  <a:gd name="T24" fmla="*/ 32 w 97"/>
                  <a:gd name="T25" fmla="*/ 63 h 63"/>
                  <a:gd name="T26" fmla="*/ 9 w 97"/>
                  <a:gd name="T27" fmla="*/ 54 h 63"/>
                  <a:gd name="T28" fmla="*/ 0 w 97"/>
                  <a:gd name="T29" fmla="*/ 33 h 63"/>
                  <a:gd name="T30" fmla="*/ 5 w 97"/>
                  <a:gd name="T31" fmla="*/ 16 h 63"/>
                  <a:gd name="T32" fmla="*/ 19 w 97"/>
                  <a:gd name="T33" fmla="*/ 4 h 63"/>
                  <a:gd name="T34" fmla="*/ 46 w 97"/>
                  <a:gd name="T35" fmla="*/ 0 h 63"/>
                  <a:gd name="T36" fmla="*/ 75 w 97"/>
                  <a:gd name="T37" fmla="*/ 4 h 63"/>
                  <a:gd name="T38" fmla="*/ 91 w 97"/>
                  <a:gd name="T39" fmla="*/ 16 h 63"/>
                  <a:gd name="T40" fmla="*/ 97 w 97"/>
                  <a:gd name="T41" fmla="*/ 34 h 63"/>
                  <a:gd name="T42" fmla="*/ 91 w 97"/>
                  <a:gd name="T43" fmla="*/ 52 h 63"/>
                  <a:gd name="T44" fmla="*/ 73 w 97"/>
                  <a:gd name="T45" fmla="*/ 61 h 63"/>
                  <a:gd name="T46" fmla="*/ 32 w 97"/>
                  <a:gd name="T47" fmla="*/ 13 h 63"/>
                  <a:gd name="T48" fmla="*/ 16 w 97"/>
                  <a:gd name="T49" fmla="*/ 19 h 63"/>
                  <a:gd name="T50" fmla="*/ 10 w 97"/>
                  <a:gd name="T51" fmla="*/ 32 h 63"/>
                  <a:gd name="T52" fmla="*/ 16 w 97"/>
                  <a:gd name="T53" fmla="*/ 45 h 63"/>
                  <a:gd name="T54" fmla="*/ 33 w 97"/>
                  <a:gd name="T55" fmla="*/ 51 h 63"/>
                  <a:gd name="T56" fmla="*/ 47 w 97"/>
                  <a:gd name="T57" fmla="*/ 45 h 63"/>
                  <a:gd name="T58" fmla="*/ 53 w 97"/>
                  <a:gd name="T59" fmla="*/ 32 h 63"/>
                  <a:gd name="T60" fmla="*/ 47 w 97"/>
                  <a:gd name="T61" fmla="*/ 19 h 63"/>
                  <a:gd name="T62" fmla="*/ 32 w 97"/>
                  <a:gd name="T63"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3">
                    <a:moveTo>
                      <a:pt x="73" y="61"/>
                    </a:moveTo>
                    <a:lnTo>
                      <a:pt x="72" y="50"/>
                    </a:lnTo>
                    <a:cubicBezTo>
                      <a:pt x="78" y="49"/>
                      <a:pt x="81" y="47"/>
                      <a:pt x="84" y="44"/>
                    </a:cubicBezTo>
                    <a:cubicBezTo>
                      <a:pt x="86" y="42"/>
                      <a:pt x="87" y="38"/>
                      <a:pt x="87" y="34"/>
                    </a:cubicBezTo>
                    <a:cubicBezTo>
                      <a:pt x="87" y="31"/>
                      <a:pt x="87" y="27"/>
                      <a:pt x="85" y="25"/>
                    </a:cubicBezTo>
                    <a:cubicBezTo>
                      <a:pt x="83" y="22"/>
                      <a:pt x="81" y="20"/>
                      <a:pt x="78" y="18"/>
                    </a:cubicBezTo>
                    <a:cubicBezTo>
                      <a:pt x="76" y="16"/>
                      <a:pt x="72" y="15"/>
                      <a:pt x="67" y="14"/>
                    </a:cubicBezTo>
                    <a:cubicBezTo>
                      <a:pt x="63" y="13"/>
                      <a:pt x="58" y="12"/>
                      <a:pt x="53" y="12"/>
                    </a:cubicBezTo>
                    <a:cubicBezTo>
                      <a:pt x="53" y="12"/>
                      <a:pt x="52" y="12"/>
                      <a:pt x="51" y="12"/>
                    </a:cubicBezTo>
                    <a:cubicBezTo>
                      <a:pt x="54" y="14"/>
                      <a:pt x="57" y="18"/>
                      <a:pt x="60" y="22"/>
                    </a:cubicBezTo>
                    <a:cubicBezTo>
                      <a:pt x="62" y="26"/>
                      <a:pt x="63" y="30"/>
                      <a:pt x="63" y="35"/>
                    </a:cubicBezTo>
                    <a:cubicBezTo>
                      <a:pt x="63" y="43"/>
                      <a:pt x="60" y="49"/>
                      <a:pt x="55" y="55"/>
                    </a:cubicBezTo>
                    <a:cubicBezTo>
                      <a:pt x="49" y="60"/>
                      <a:pt x="42" y="63"/>
                      <a:pt x="32" y="63"/>
                    </a:cubicBezTo>
                    <a:cubicBezTo>
                      <a:pt x="23" y="63"/>
                      <a:pt x="15" y="60"/>
                      <a:pt x="9" y="54"/>
                    </a:cubicBezTo>
                    <a:cubicBezTo>
                      <a:pt x="3" y="49"/>
                      <a:pt x="0" y="41"/>
                      <a:pt x="0" y="33"/>
                    </a:cubicBezTo>
                    <a:cubicBezTo>
                      <a:pt x="0" y="27"/>
                      <a:pt x="2" y="21"/>
                      <a:pt x="5" y="16"/>
                    </a:cubicBezTo>
                    <a:cubicBezTo>
                      <a:pt x="9" y="11"/>
                      <a:pt x="13" y="7"/>
                      <a:pt x="19" y="4"/>
                    </a:cubicBezTo>
                    <a:cubicBezTo>
                      <a:pt x="26" y="2"/>
                      <a:pt x="34" y="0"/>
                      <a:pt x="46" y="0"/>
                    </a:cubicBezTo>
                    <a:cubicBezTo>
                      <a:pt x="58" y="0"/>
                      <a:pt x="68" y="2"/>
                      <a:pt x="75" y="4"/>
                    </a:cubicBezTo>
                    <a:cubicBezTo>
                      <a:pt x="82" y="7"/>
                      <a:pt x="88" y="11"/>
                      <a:pt x="91" y="16"/>
                    </a:cubicBezTo>
                    <a:cubicBezTo>
                      <a:pt x="95" y="21"/>
                      <a:pt x="97" y="27"/>
                      <a:pt x="97" y="34"/>
                    </a:cubicBezTo>
                    <a:cubicBezTo>
                      <a:pt x="97" y="42"/>
                      <a:pt x="95" y="48"/>
                      <a:pt x="91" y="52"/>
                    </a:cubicBezTo>
                    <a:cubicBezTo>
                      <a:pt x="87" y="57"/>
                      <a:pt x="81" y="60"/>
                      <a:pt x="73" y="61"/>
                    </a:cubicBezTo>
                    <a:close/>
                    <a:moveTo>
                      <a:pt x="32" y="13"/>
                    </a:moveTo>
                    <a:cubicBezTo>
                      <a:pt x="25" y="13"/>
                      <a:pt x="20" y="15"/>
                      <a:pt x="16" y="19"/>
                    </a:cubicBezTo>
                    <a:cubicBezTo>
                      <a:pt x="12" y="22"/>
                      <a:pt x="10" y="27"/>
                      <a:pt x="10" y="32"/>
                    </a:cubicBezTo>
                    <a:cubicBezTo>
                      <a:pt x="10" y="37"/>
                      <a:pt x="12" y="41"/>
                      <a:pt x="16" y="45"/>
                    </a:cubicBezTo>
                    <a:cubicBezTo>
                      <a:pt x="20" y="49"/>
                      <a:pt x="26" y="51"/>
                      <a:pt x="33" y="51"/>
                    </a:cubicBezTo>
                    <a:cubicBezTo>
                      <a:pt x="39" y="51"/>
                      <a:pt x="44" y="49"/>
                      <a:pt x="47" y="45"/>
                    </a:cubicBezTo>
                    <a:cubicBezTo>
                      <a:pt x="51" y="42"/>
                      <a:pt x="53" y="37"/>
                      <a:pt x="53" y="32"/>
                    </a:cubicBezTo>
                    <a:cubicBezTo>
                      <a:pt x="53" y="26"/>
                      <a:pt x="51" y="22"/>
                      <a:pt x="47" y="19"/>
                    </a:cubicBezTo>
                    <a:cubicBezTo>
                      <a:pt x="44"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1723"/>
              <p:cNvSpPr>
                <a:spLocks noEditPoints="1"/>
              </p:cNvSpPr>
              <p:nvPr/>
            </p:nvSpPr>
            <p:spPr bwMode="auto">
              <a:xfrm>
                <a:off x="4462" y="1699"/>
                <a:ext cx="22" cy="15"/>
              </a:xfrm>
              <a:custGeom>
                <a:avLst/>
                <a:gdLst>
                  <a:gd name="T0" fmla="*/ 44 w 97"/>
                  <a:gd name="T1" fmla="*/ 45 h 63"/>
                  <a:gd name="T2" fmla="*/ 36 w 97"/>
                  <a:gd name="T3" fmla="*/ 56 h 63"/>
                  <a:gd name="T4" fmla="*/ 25 w 97"/>
                  <a:gd name="T5" fmla="*/ 59 h 63"/>
                  <a:gd name="T6" fmla="*/ 7 w 97"/>
                  <a:gd name="T7" fmla="*/ 52 h 63"/>
                  <a:gd name="T8" fmla="*/ 0 w 97"/>
                  <a:gd name="T9" fmla="*/ 32 h 63"/>
                  <a:gd name="T10" fmla="*/ 7 w 97"/>
                  <a:gd name="T11" fmla="*/ 12 h 63"/>
                  <a:gd name="T12" fmla="*/ 25 w 97"/>
                  <a:gd name="T13" fmla="*/ 4 h 63"/>
                  <a:gd name="T14" fmla="*/ 36 w 97"/>
                  <a:gd name="T15" fmla="*/ 8 h 63"/>
                  <a:gd name="T16" fmla="*/ 44 w 97"/>
                  <a:gd name="T17" fmla="*/ 18 h 63"/>
                  <a:gd name="T18" fmla="*/ 53 w 97"/>
                  <a:gd name="T19" fmla="*/ 5 h 63"/>
                  <a:gd name="T20" fmla="*/ 68 w 97"/>
                  <a:gd name="T21" fmla="*/ 0 h 63"/>
                  <a:gd name="T22" fmla="*/ 89 w 97"/>
                  <a:gd name="T23" fmla="*/ 9 h 63"/>
                  <a:gd name="T24" fmla="*/ 97 w 97"/>
                  <a:gd name="T25" fmla="*/ 32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3 h 63"/>
                  <a:gd name="T38" fmla="*/ 39 w 97"/>
                  <a:gd name="T39" fmla="*/ 32 h 63"/>
                  <a:gd name="T40" fmla="*/ 35 w 97"/>
                  <a:gd name="T41" fmla="*/ 21 h 63"/>
                  <a:gd name="T42" fmla="*/ 25 w 97"/>
                  <a:gd name="T43" fmla="*/ 16 h 63"/>
                  <a:gd name="T44" fmla="*/ 14 w 97"/>
                  <a:gd name="T45" fmla="*/ 21 h 63"/>
                  <a:gd name="T46" fmla="*/ 10 w 97"/>
                  <a:gd name="T47" fmla="*/ 32 h 63"/>
                  <a:gd name="T48" fmla="*/ 14 w 97"/>
                  <a:gd name="T49" fmla="*/ 43 h 63"/>
                  <a:gd name="T50" fmla="*/ 24 w 97"/>
                  <a:gd name="T51" fmla="*/ 47 h 63"/>
                  <a:gd name="T52" fmla="*/ 68 w 97"/>
                  <a:gd name="T53" fmla="*/ 51 h 63"/>
                  <a:gd name="T54" fmla="*/ 78 w 97"/>
                  <a:gd name="T55" fmla="*/ 49 h 63"/>
                  <a:gd name="T56" fmla="*/ 85 w 97"/>
                  <a:gd name="T57" fmla="*/ 42 h 63"/>
                  <a:gd name="T58" fmla="*/ 87 w 97"/>
                  <a:gd name="T59" fmla="*/ 32 h 63"/>
                  <a:gd name="T60" fmla="*/ 82 w 97"/>
                  <a:gd name="T61" fmla="*/ 18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50"/>
                      <a:pt x="40" y="53"/>
                      <a:pt x="36" y="56"/>
                    </a:cubicBezTo>
                    <a:cubicBezTo>
                      <a:pt x="33" y="58"/>
                      <a:pt x="29" y="59"/>
                      <a:pt x="25" y="59"/>
                    </a:cubicBezTo>
                    <a:cubicBezTo>
                      <a:pt x="18" y="59"/>
                      <a:pt x="12" y="57"/>
                      <a:pt x="7" y="52"/>
                    </a:cubicBezTo>
                    <a:cubicBezTo>
                      <a:pt x="2" y="47"/>
                      <a:pt x="0" y="40"/>
                      <a:pt x="0" y="32"/>
                    </a:cubicBezTo>
                    <a:cubicBezTo>
                      <a:pt x="0" y="24"/>
                      <a:pt x="3" y="17"/>
                      <a:pt x="7" y="12"/>
                    </a:cubicBezTo>
                    <a:cubicBezTo>
                      <a:pt x="12" y="7"/>
                      <a:pt x="18" y="4"/>
                      <a:pt x="25" y="4"/>
                    </a:cubicBezTo>
                    <a:cubicBezTo>
                      <a:pt x="29" y="4"/>
                      <a:pt x="33" y="5"/>
                      <a:pt x="36" y="8"/>
                    </a:cubicBezTo>
                    <a:cubicBezTo>
                      <a:pt x="40" y="10"/>
                      <a:pt x="42" y="14"/>
                      <a:pt x="44" y="18"/>
                    </a:cubicBezTo>
                    <a:cubicBezTo>
                      <a:pt x="46" y="12"/>
                      <a:pt x="49" y="8"/>
                      <a:pt x="53" y="5"/>
                    </a:cubicBezTo>
                    <a:cubicBezTo>
                      <a:pt x="57" y="2"/>
                      <a:pt x="62" y="0"/>
                      <a:pt x="68" y="0"/>
                    </a:cubicBezTo>
                    <a:cubicBezTo>
                      <a:pt x="76" y="0"/>
                      <a:pt x="83" y="3"/>
                      <a:pt x="89" y="9"/>
                    </a:cubicBezTo>
                    <a:cubicBezTo>
                      <a:pt x="94" y="15"/>
                      <a:pt x="97" y="22"/>
                      <a:pt x="97" y="32"/>
                    </a:cubicBezTo>
                    <a:cubicBezTo>
                      <a:pt x="97" y="41"/>
                      <a:pt x="94" y="49"/>
                      <a:pt x="89" y="54"/>
                    </a:cubicBezTo>
                    <a:cubicBezTo>
                      <a:pt x="83" y="60"/>
                      <a:pt x="76" y="63"/>
                      <a:pt x="68" y="63"/>
                    </a:cubicBezTo>
                    <a:cubicBezTo>
                      <a:pt x="62" y="63"/>
                      <a:pt x="57" y="61"/>
                      <a:pt x="52" y="58"/>
                    </a:cubicBezTo>
                    <a:cubicBezTo>
                      <a:pt x="48" y="55"/>
                      <a:pt x="45" y="51"/>
                      <a:pt x="44" y="45"/>
                    </a:cubicBezTo>
                    <a:close/>
                    <a:moveTo>
                      <a:pt x="24" y="47"/>
                    </a:moveTo>
                    <a:cubicBezTo>
                      <a:pt x="29" y="47"/>
                      <a:pt x="32" y="46"/>
                      <a:pt x="35" y="43"/>
                    </a:cubicBezTo>
                    <a:cubicBezTo>
                      <a:pt x="38" y="40"/>
                      <a:pt x="39" y="36"/>
                      <a:pt x="39" y="32"/>
                    </a:cubicBezTo>
                    <a:cubicBezTo>
                      <a:pt x="39" y="27"/>
                      <a:pt x="38" y="23"/>
                      <a:pt x="35" y="21"/>
                    </a:cubicBezTo>
                    <a:cubicBezTo>
                      <a:pt x="32" y="18"/>
                      <a:pt x="29" y="16"/>
                      <a:pt x="25" y="16"/>
                    </a:cubicBezTo>
                    <a:cubicBezTo>
                      <a:pt x="21" y="16"/>
                      <a:pt x="17" y="18"/>
                      <a:pt x="14" y="21"/>
                    </a:cubicBezTo>
                    <a:cubicBezTo>
                      <a:pt x="11" y="24"/>
                      <a:pt x="10" y="27"/>
                      <a:pt x="10" y="32"/>
                    </a:cubicBezTo>
                    <a:cubicBezTo>
                      <a:pt x="10" y="36"/>
                      <a:pt x="11" y="40"/>
                      <a:pt x="14" y="43"/>
                    </a:cubicBezTo>
                    <a:cubicBezTo>
                      <a:pt x="17" y="46"/>
                      <a:pt x="20" y="47"/>
                      <a:pt x="24" y="47"/>
                    </a:cubicBezTo>
                    <a:close/>
                    <a:moveTo>
                      <a:pt x="68" y="51"/>
                    </a:moveTo>
                    <a:cubicBezTo>
                      <a:pt x="71" y="51"/>
                      <a:pt x="74" y="50"/>
                      <a:pt x="78" y="49"/>
                    </a:cubicBezTo>
                    <a:cubicBezTo>
                      <a:pt x="81" y="47"/>
                      <a:pt x="83" y="45"/>
                      <a:pt x="85" y="42"/>
                    </a:cubicBezTo>
                    <a:cubicBezTo>
                      <a:pt x="86" y="38"/>
                      <a:pt x="87" y="35"/>
                      <a:pt x="87" y="32"/>
                    </a:cubicBezTo>
                    <a:cubicBezTo>
                      <a:pt x="87" y="26"/>
                      <a:pt x="85" y="21"/>
                      <a:pt x="82" y="18"/>
                    </a:cubicBezTo>
                    <a:cubicBezTo>
                      <a:pt x="78" y="14"/>
                      <a:pt x="74" y="12"/>
                      <a:pt x="68" y="12"/>
                    </a:cubicBezTo>
                    <a:cubicBezTo>
                      <a:pt x="63" y="12"/>
                      <a:pt x="58" y="14"/>
                      <a:pt x="54" y="18"/>
                    </a:cubicBezTo>
                    <a:cubicBezTo>
                      <a:pt x="51" y="22"/>
                      <a:pt x="49" y="26"/>
                      <a:pt x="49" y="32"/>
                    </a:cubicBezTo>
                    <a:cubicBezTo>
                      <a:pt x="49" y="37"/>
                      <a:pt x="51" y="42"/>
                      <a:pt x="54" y="45"/>
                    </a:cubicBezTo>
                    <a:cubicBezTo>
                      <a:pt x="58" y="49"/>
                      <a:pt x="62"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1724"/>
              <p:cNvSpPr>
                <a:spLocks/>
              </p:cNvSpPr>
              <p:nvPr/>
            </p:nvSpPr>
            <p:spPr bwMode="auto">
              <a:xfrm>
                <a:off x="4555" y="1700"/>
                <a:ext cx="21" cy="14"/>
              </a:xfrm>
              <a:custGeom>
                <a:avLst/>
                <a:gdLst>
                  <a:gd name="T0" fmla="*/ 11 w 94"/>
                  <a:gd name="T1" fmla="*/ 61 h 61"/>
                  <a:gd name="T2" fmla="*/ 0 w 94"/>
                  <a:gd name="T3" fmla="*/ 61 h 61"/>
                  <a:gd name="T4" fmla="*/ 0 w 94"/>
                  <a:gd name="T5" fmla="*/ 0 h 61"/>
                  <a:gd name="T6" fmla="*/ 9 w 94"/>
                  <a:gd name="T7" fmla="*/ 0 h 61"/>
                  <a:gd name="T8" fmla="*/ 35 w 94"/>
                  <a:gd name="T9" fmla="*/ 18 h 61"/>
                  <a:gd name="T10" fmla="*/ 68 w 94"/>
                  <a:gd name="T11" fmla="*/ 31 h 61"/>
                  <a:gd name="T12" fmla="*/ 94 w 94"/>
                  <a:gd name="T13" fmla="*/ 36 h 61"/>
                  <a:gd name="T14" fmla="*/ 94 w 94"/>
                  <a:gd name="T15" fmla="*/ 48 h 61"/>
                  <a:gd name="T16" fmla="*/ 67 w 94"/>
                  <a:gd name="T17" fmla="*/ 43 h 61"/>
                  <a:gd name="T18" fmla="*/ 36 w 94"/>
                  <a:gd name="T19" fmla="*/ 31 h 61"/>
                  <a:gd name="T20" fmla="*/ 11 w 94"/>
                  <a:gd name="T21" fmla="*/ 15 h 61"/>
                  <a:gd name="T22" fmla="*/ 11 w 94"/>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1">
                    <a:moveTo>
                      <a:pt x="11" y="61"/>
                    </a:moveTo>
                    <a:lnTo>
                      <a:pt x="0" y="61"/>
                    </a:lnTo>
                    <a:lnTo>
                      <a:pt x="0" y="0"/>
                    </a:lnTo>
                    <a:lnTo>
                      <a:pt x="9" y="0"/>
                    </a:lnTo>
                    <a:cubicBezTo>
                      <a:pt x="16" y="6"/>
                      <a:pt x="24" y="12"/>
                      <a:pt x="35" y="18"/>
                    </a:cubicBezTo>
                    <a:cubicBezTo>
                      <a:pt x="45" y="23"/>
                      <a:pt x="56" y="28"/>
                      <a:pt x="68" y="31"/>
                    </a:cubicBezTo>
                    <a:cubicBezTo>
                      <a:pt x="75" y="34"/>
                      <a:pt x="84" y="35"/>
                      <a:pt x="94" y="36"/>
                    </a:cubicBezTo>
                    <a:lnTo>
                      <a:pt x="94" y="48"/>
                    </a:lnTo>
                    <a:cubicBezTo>
                      <a:pt x="86" y="48"/>
                      <a:pt x="77" y="46"/>
                      <a:pt x="67" y="43"/>
                    </a:cubicBezTo>
                    <a:cubicBezTo>
                      <a:pt x="56" y="40"/>
                      <a:pt x="46" y="36"/>
                      <a:pt x="36" y="31"/>
                    </a:cubicBezTo>
                    <a:cubicBezTo>
                      <a:pt x="26" y="26"/>
                      <a:pt x="18" y="20"/>
                      <a:pt x="11" y="15"/>
                    </a:cubicBezTo>
                    <a:lnTo>
                      <a:pt x="11"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1725"/>
              <p:cNvSpPr>
                <a:spLocks noEditPoints="1"/>
              </p:cNvSpPr>
              <p:nvPr/>
            </p:nvSpPr>
            <p:spPr bwMode="auto">
              <a:xfrm>
                <a:off x="4612" y="1700"/>
                <a:ext cx="22" cy="14"/>
              </a:xfrm>
              <a:custGeom>
                <a:avLst/>
                <a:gdLst>
                  <a:gd name="T0" fmla="*/ 23 w 96"/>
                  <a:gd name="T1" fmla="*/ 1 h 62"/>
                  <a:gd name="T2" fmla="*/ 24 w 96"/>
                  <a:gd name="T3" fmla="*/ 13 h 62"/>
                  <a:gd name="T4" fmla="*/ 14 w 96"/>
                  <a:gd name="T5" fmla="*/ 17 h 62"/>
                  <a:gd name="T6" fmla="*/ 9 w 96"/>
                  <a:gd name="T7" fmla="*/ 29 h 62"/>
                  <a:gd name="T8" fmla="*/ 12 w 96"/>
                  <a:gd name="T9" fmla="*/ 39 h 62"/>
                  <a:gd name="T10" fmla="*/ 24 w 96"/>
                  <a:gd name="T11" fmla="*/ 47 h 62"/>
                  <a:gd name="T12" fmla="*/ 46 w 96"/>
                  <a:gd name="T13" fmla="*/ 51 h 62"/>
                  <a:gd name="T14" fmla="*/ 36 w 96"/>
                  <a:gd name="T15" fmla="*/ 40 h 62"/>
                  <a:gd name="T16" fmla="*/ 33 w 96"/>
                  <a:gd name="T17" fmla="*/ 28 h 62"/>
                  <a:gd name="T18" fmla="*/ 42 w 96"/>
                  <a:gd name="T19" fmla="*/ 8 h 62"/>
                  <a:gd name="T20" fmla="*/ 64 w 96"/>
                  <a:gd name="T21" fmla="*/ 0 h 62"/>
                  <a:gd name="T22" fmla="*/ 80 w 96"/>
                  <a:gd name="T23" fmla="*/ 4 h 62"/>
                  <a:gd name="T24" fmla="*/ 92 w 96"/>
                  <a:gd name="T25" fmla="*/ 14 h 62"/>
                  <a:gd name="T26" fmla="*/ 96 w 96"/>
                  <a:gd name="T27" fmla="*/ 29 h 62"/>
                  <a:gd name="T28" fmla="*/ 86 w 96"/>
                  <a:gd name="T29" fmla="*/ 53 h 62"/>
                  <a:gd name="T30" fmla="*/ 50 w 96"/>
                  <a:gd name="T31" fmla="*/ 62 h 62"/>
                  <a:gd name="T32" fmla="*/ 10 w 96"/>
                  <a:gd name="T33" fmla="*/ 52 h 62"/>
                  <a:gd name="T34" fmla="*/ 0 w 96"/>
                  <a:gd name="T35" fmla="*/ 28 h 62"/>
                  <a:gd name="T36" fmla="*/ 6 w 96"/>
                  <a:gd name="T37" fmla="*/ 10 h 62"/>
                  <a:gd name="T38" fmla="*/ 23 w 96"/>
                  <a:gd name="T39" fmla="*/ 1 h 62"/>
                  <a:gd name="T40" fmla="*/ 64 w 96"/>
                  <a:gd name="T41" fmla="*/ 49 h 62"/>
                  <a:gd name="T42" fmla="*/ 75 w 96"/>
                  <a:gd name="T43" fmla="*/ 46 h 62"/>
                  <a:gd name="T44" fmla="*/ 84 w 96"/>
                  <a:gd name="T45" fmla="*/ 39 h 62"/>
                  <a:gd name="T46" fmla="*/ 87 w 96"/>
                  <a:gd name="T47" fmla="*/ 30 h 62"/>
                  <a:gd name="T48" fmla="*/ 81 w 96"/>
                  <a:gd name="T49" fmla="*/ 17 h 62"/>
                  <a:gd name="T50" fmla="*/ 65 w 96"/>
                  <a:gd name="T51" fmla="*/ 12 h 62"/>
                  <a:gd name="T52" fmla="*/ 49 w 96"/>
                  <a:gd name="T53" fmla="*/ 17 h 62"/>
                  <a:gd name="T54" fmla="*/ 43 w 96"/>
                  <a:gd name="T55" fmla="*/ 30 h 62"/>
                  <a:gd name="T56" fmla="*/ 49 w 96"/>
                  <a:gd name="T57" fmla="*/ 43 h 62"/>
                  <a:gd name="T58" fmla="*/ 64 w 96"/>
                  <a:gd name="T59" fmla="*/ 4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2">
                    <a:moveTo>
                      <a:pt x="23" y="1"/>
                    </a:moveTo>
                    <a:lnTo>
                      <a:pt x="24" y="13"/>
                    </a:lnTo>
                    <a:cubicBezTo>
                      <a:pt x="19" y="14"/>
                      <a:pt x="16" y="15"/>
                      <a:pt x="14" y="17"/>
                    </a:cubicBezTo>
                    <a:cubicBezTo>
                      <a:pt x="11" y="20"/>
                      <a:pt x="9" y="24"/>
                      <a:pt x="9" y="29"/>
                    </a:cubicBezTo>
                    <a:cubicBezTo>
                      <a:pt x="9" y="33"/>
                      <a:pt x="10" y="36"/>
                      <a:pt x="12" y="39"/>
                    </a:cubicBezTo>
                    <a:cubicBezTo>
                      <a:pt x="15" y="42"/>
                      <a:pt x="19" y="45"/>
                      <a:pt x="24" y="47"/>
                    </a:cubicBezTo>
                    <a:cubicBezTo>
                      <a:pt x="29" y="49"/>
                      <a:pt x="36" y="51"/>
                      <a:pt x="46" y="51"/>
                    </a:cubicBezTo>
                    <a:cubicBezTo>
                      <a:pt x="42" y="48"/>
                      <a:pt x="38" y="44"/>
                      <a:pt x="36" y="40"/>
                    </a:cubicBezTo>
                    <a:cubicBezTo>
                      <a:pt x="34" y="36"/>
                      <a:pt x="33" y="32"/>
                      <a:pt x="33" y="28"/>
                    </a:cubicBezTo>
                    <a:cubicBezTo>
                      <a:pt x="33" y="20"/>
                      <a:pt x="36" y="13"/>
                      <a:pt x="42" y="8"/>
                    </a:cubicBezTo>
                    <a:cubicBezTo>
                      <a:pt x="47" y="2"/>
                      <a:pt x="55" y="0"/>
                      <a:pt x="64" y="0"/>
                    </a:cubicBezTo>
                    <a:cubicBezTo>
                      <a:pt x="70" y="0"/>
                      <a:pt x="75" y="1"/>
                      <a:pt x="80" y="4"/>
                    </a:cubicBezTo>
                    <a:cubicBezTo>
                      <a:pt x="86" y="6"/>
                      <a:pt x="89" y="10"/>
                      <a:pt x="92" y="14"/>
                    </a:cubicBezTo>
                    <a:cubicBezTo>
                      <a:pt x="95" y="19"/>
                      <a:pt x="96" y="24"/>
                      <a:pt x="96" y="29"/>
                    </a:cubicBezTo>
                    <a:cubicBezTo>
                      <a:pt x="96" y="39"/>
                      <a:pt x="93" y="47"/>
                      <a:pt x="86" y="53"/>
                    </a:cubicBezTo>
                    <a:cubicBezTo>
                      <a:pt x="78" y="59"/>
                      <a:pt x="67" y="62"/>
                      <a:pt x="50" y="62"/>
                    </a:cubicBezTo>
                    <a:cubicBezTo>
                      <a:pt x="32" y="62"/>
                      <a:pt x="19" y="59"/>
                      <a:pt x="10" y="52"/>
                    </a:cubicBezTo>
                    <a:cubicBezTo>
                      <a:pt x="3" y="46"/>
                      <a:pt x="0" y="38"/>
                      <a:pt x="0" y="28"/>
                    </a:cubicBezTo>
                    <a:cubicBezTo>
                      <a:pt x="0" y="21"/>
                      <a:pt x="2" y="15"/>
                      <a:pt x="6" y="10"/>
                    </a:cubicBezTo>
                    <a:cubicBezTo>
                      <a:pt x="10" y="5"/>
                      <a:pt x="16" y="2"/>
                      <a:pt x="23" y="1"/>
                    </a:cubicBezTo>
                    <a:close/>
                    <a:moveTo>
                      <a:pt x="64" y="49"/>
                    </a:moveTo>
                    <a:cubicBezTo>
                      <a:pt x="68" y="49"/>
                      <a:pt x="72" y="48"/>
                      <a:pt x="75" y="46"/>
                    </a:cubicBezTo>
                    <a:cubicBezTo>
                      <a:pt x="79" y="45"/>
                      <a:pt x="82" y="42"/>
                      <a:pt x="84" y="39"/>
                    </a:cubicBezTo>
                    <a:cubicBezTo>
                      <a:pt x="86" y="36"/>
                      <a:pt x="87" y="33"/>
                      <a:pt x="87" y="30"/>
                    </a:cubicBezTo>
                    <a:cubicBezTo>
                      <a:pt x="87" y="25"/>
                      <a:pt x="85" y="20"/>
                      <a:pt x="81" y="17"/>
                    </a:cubicBezTo>
                    <a:cubicBezTo>
                      <a:pt x="77" y="13"/>
                      <a:pt x="71" y="12"/>
                      <a:pt x="65" y="12"/>
                    </a:cubicBezTo>
                    <a:cubicBezTo>
                      <a:pt x="58" y="12"/>
                      <a:pt x="53" y="13"/>
                      <a:pt x="49" y="17"/>
                    </a:cubicBezTo>
                    <a:cubicBezTo>
                      <a:pt x="45" y="20"/>
                      <a:pt x="43" y="25"/>
                      <a:pt x="43" y="30"/>
                    </a:cubicBezTo>
                    <a:cubicBezTo>
                      <a:pt x="43" y="35"/>
                      <a:pt x="45" y="40"/>
                      <a:pt x="49" y="43"/>
                    </a:cubicBezTo>
                    <a:cubicBezTo>
                      <a:pt x="53" y="47"/>
                      <a:pt x="58" y="49"/>
                      <a:pt x="64"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1726"/>
              <p:cNvSpPr>
                <a:spLocks/>
              </p:cNvSpPr>
              <p:nvPr/>
            </p:nvSpPr>
            <p:spPr bwMode="auto">
              <a:xfrm>
                <a:off x="4670" y="1699"/>
                <a:ext cx="22" cy="15"/>
              </a:xfrm>
              <a:custGeom>
                <a:avLst/>
                <a:gdLst>
                  <a:gd name="T0" fmla="*/ 69 w 95"/>
                  <a:gd name="T1" fmla="*/ 63 h 63"/>
                  <a:gd name="T2" fmla="*/ 68 w 95"/>
                  <a:gd name="T3" fmla="*/ 50 h 63"/>
                  <a:gd name="T4" fmla="*/ 81 w 95"/>
                  <a:gd name="T5" fmla="*/ 44 h 63"/>
                  <a:gd name="T6" fmla="*/ 86 w 95"/>
                  <a:gd name="T7" fmla="*/ 32 h 63"/>
                  <a:gd name="T8" fmla="*/ 79 w 95"/>
                  <a:gd name="T9" fmla="*/ 18 h 63"/>
                  <a:gd name="T10" fmla="*/ 63 w 95"/>
                  <a:gd name="T11" fmla="*/ 12 h 63"/>
                  <a:gd name="T12" fmla="*/ 47 w 95"/>
                  <a:gd name="T13" fmla="*/ 18 h 63"/>
                  <a:gd name="T14" fmla="*/ 41 w 95"/>
                  <a:gd name="T15" fmla="*/ 32 h 63"/>
                  <a:gd name="T16" fmla="*/ 44 w 95"/>
                  <a:gd name="T17" fmla="*/ 43 h 63"/>
                  <a:gd name="T18" fmla="*/ 50 w 95"/>
                  <a:gd name="T19" fmla="*/ 50 h 63"/>
                  <a:gd name="T20" fmla="*/ 49 w 95"/>
                  <a:gd name="T21" fmla="*/ 61 h 63"/>
                  <a:gd name="T22" fmla="*/ 0 w 95"/>
                  <a:gd name="T23" fmla="*/ 51 h 63"/>
                  <a:gd name="T24" fmla="*/ 0 w 95"/>
                  <a:gd name="T25" fmla="*/ 4 h 63"/>
                  <a:gd name="T26" fmla="*/ 11 w 95"/>
                  <a:gd name="T27" fmla="*/ 4 h 63"/>
                  <a:gd name="T28" fmla="*/ 11 w 95"/>
                  <a:gd name="T29" fmla="*/ 42 h 63"/>
                  <a:gd name="T30" fmla="*/ 37 w 95"/>
                  <a:gd name="T31" fmla="*/ 47 h 63"/>
                  <a:gd name="T32" fmla="*/ 31 w 95"/>
                  <a:gd name="T33" fmla="*/ 29 h 63"/>
                  <a:gd name="T34" fmla="*/ 39 w 95"/>
                  <a:gd name="T35" fmla="*/ 8 h 63"/>
                  <a:gd name="T36" fmla="*/ 62 w 95"/>
                  <a:gd name="T37" fmla="*/ 0 h 63"/>
                  <a:gd name="T38" fmla="*/ 84 w 95"/>
                  <a:gd name="T39" fmla="*/ 7 h 63"/>
                  <a:gd name="T40" fmla="*/ 95 w 95"/>
                  <a:gd name="T41" fmla="*/ 32 h 63"/>
                  <a:gd name="T42" fmla="*/ 88 w 95"/>
                  <a:gd name="T43" fmla="*/ 53 h 63"/>
                  <a:gd name="T44" fmla="*/ 69 w 95"/>
                  <a:gd name="T4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69" y="63"/>
                    </a:moveTo>
                    <a:lnTo>
                      <a:pt x="68" y="50"/>
                    </a:lnTo>
                    <a:cubicBezTo>
                      <a:pt x="74" y="50"/>
                      <a:pt x="78" y="47"/>
                      <a:pt x="81" y="44"/>
                    </a:cubicBezTo>
                    <a:cubicBezTo>
                      <a:pt x="84" y="41"/>
                      <a:pt x="86" y="37"/>
                      <a:pt x="86" y="32"/>
                    </a:cubicBezTo>
                    <a:cubicBezTo>
                      <a:pt x="86" y="27"/>
                      <a:pt x="84" y="22"/>
                      <a:pt x="79" y="18"/>
                    </a:cubicBezTo>
                    <a:cubicBezTo>
                      <a:pt x="75" y="14"/>
                      <a:pt x="70" y="12"/>
                      <a:pt x="63" y="12"/>
                    </a:cubicBezTo>
                    <a:cubicBezTo>
                      <a:pt x="56" y="12"/>
                      <a:pt x="51" y="14"/>
                      <a:pt x="47" y="18"/>
                    </a:cubicBezTo>
                    <a:cubicBezTo>
                      <a:pt x="43" y="22"/>
                      <a:pt x="41" y="26"/>
                      <a:pt x="41" y="32"/>
                    </a:cubicBezTo>
                    <a:cubicBezTo>
                      <a:pt x="41" y="36"/>
                      <a:pt x="42" y="40"/>
                      <a:pt x="44" y="43"/>
                    </a:cubicBezTo>
                    <a:cubicBezTo>
                      <a:pt x="45" y="46"/>
                      <a:pt x="48" y="48"/>
                      <a:pt x="50" y="50"/>
                    </a:cubicBezTo>
                    <a:lnTo>
                      <a:pt x="49" y="61"/>
                    </a:lnTo>
                    <a:lnTo>
                      <a:pt x="0" y="51"/>
                    </a:lnTo>
                    <a:lnTo>
                      <a:pt x="0" y="4"/>
                    </a:lnTo>
                    <a:lnTo>
                      <a:pt x="11" y="4"/>
                    </a:lnTo>
                    <a:lnTo>
                      <a:pt x="11" y="42"/>
                    </a:lnTo>
                    <a:lnTo>
                      <a:pt x="37" y="47"/>
                    </a:lnTo>
                    <a:cubicBezTo>
                      <a:pt x="33" y="42"/>
                      <a:pt x="31" y="36"/>
                      <a:pt x="31" y="29"/>
                    </a:cubicBezTo>
                    <a:cubicBezTo>
                      <a:pt x="31" y="21"/>
                      <a:pt x="34" y="14"/>
                      <a:pt x="39" y="8"/>
                    </a:cubicBezTo>
                    <a:cubicBezTo>
                      <a:pt x="45" y="3"/>
                      <a:pt x="53" y="0"/>
                      <a:pt x="62" y="0"/>
                    </a:cubicBezTo>
                    <a:cubicBezTo>
                      <a:pt x="70" y="0"/>
                      <a:pt x="78" y="2"/>
                      <a:pt x="84" y="7"/>
                    </a:cubicBezTo>
                    <a:cubicBezTo>
                      <a:pt x="91" y="13"/>
                      <a:pt x="95" y="22"/>
                      <a:pt x="95" y="32"/>
                    </a:cubicBezTo>
                    <a:cubicBezTo>
                      <a:pt x="95" y="41"/>
                      <a:pt x="93" y="48"/>
                      <a:pt x="88" y="53"/>
                    </a:cubicBezTo>
                    <a:cubicBezTo>
                      <a:pt x="83" y="59"/>
                      <a:pt x="77" y="62"/>
                      <a:pt x="69"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1727"/>
              <p:cNvSpPr>
                <a:spLocks noEditPoints="1"/>
              </p:cNvSpPr>
              <p:nvPr/>
            </p:nvSpPr>
            <p:spPr bwMode="auto">
              <a:xfrm>
                <a:off x="4727" y="1700"/>
                <a:ext cx="22" cy="15"/>
              </a:xfrm>
              <a:custGeom>
                <a:avLst/>
                <a:gdLst>
                  <a:gd name="T0" fmla="*/ 95 w 95"/>
                  <a:gd name="T1" fmla="*/ 24 h 66"/>
                  <a:gd name="T2" fmla="*/ 72 w 95"/>
                  <a:gd name="T3" fmla="*/ 24 h 66"/>
                  <a:gd name="T4" fmla="*/ 72 w 95"/>
                  <a:gd name="T5" fmla="*/ 66 h 66"/>
                  <a:gd name="T6" fmla="*/ 61 w 95"/>
                  <a:gd name="T7" fmla="*/ 66 h 66"/>
                  <a:gd name="T8" fmla="*/ 0 w 95"/>
                  <a:gd name="T9" fmla="*/ 22 h 66"/>
                  <a:gd name="T10" fmla="*/ 0 w 95"/>
                  <a:gd name="T11" fmla="*/ 13 h 66"/>
                  <a:gd name="T12" fmla="*/ 61 w 95"/>
                  <a:gd name="T13" fmla="*/ 13 h 66"/>
                  <a:gd name="T14" fmla="*/ 61 w 95"/>
                  <a:gd name="T15" fmla="*/ 0 h 66"/>
                  <a:gd name="T16" fmla="*/ 72 w 95"/>
                  <a:gd name="T17" fmla="*/ 0 h 66"/>
                  <a:gd name="T18" fmla="*/ 72 w 95"/>
                  <a:gd name="T19" fmla="*/ 13 h 66"/>
                  <a:gd name="T20" fmla="*/ 95 w 95"/>
                  <a:gd name="T21" fmla="*/ 13 h 66"/>
                  <a:gd name="T22" fmla="*/ 95 w 95"/>
                  <a:gd name="T23" fmla="*/ 24 h 66"/>
                  <a:gd name="T24" fmla="*/ 61 w 95"/>
                  <a:gd name="T25" fmla="*/ 24 h 66"/>
                  <a:gd name="T26" fmla="*/ 19 w 95"/>
                  <a:gd name="T27" fmla="*/ 24 h 66"/>
                  <a:gd name="T28" fmla="*/ 61 w 95"/>
                  <a:gd name="T29" fmla="*/ 54 h 66"/>
                  <a:gd name="T30" fmla="*/ 61 w 95"/>
                  <a:gd name="T31"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6">
                    <a:moveTo>
                      <a:pt x="95" y="24"/>
                    </a:moveTo>
                    <a:lnTo>
                      <a:pt x="72" y="24"/>
                    </a:lnTo>
                    <a:lnTo>
                      <a:pt x="72" y="66"/>
                    </a:lnTo>
                    <a:lnTo>
                      <a:pt x="61" y="66"/>
                    </a:lnTo>
                    <a:lnTo>
                      <a:pt x="0" y="22"/>
                    </a:lnTo>
                    <a:lnTo>
                      <a:pt x="0" y="13"/>
                    </a:lnTo>
                    <a:lnTo>
                      <a:pt x="61" y="13"/>
                    </a:lnTo>
                    <a:lnTo>
                      <a:pt x="61" y="0"/>
                    </a:lnTo>
                    <a:lnTo>
                      <a:pt x="72" y="0"/>
                    </a:lnTo>
                    <a:lnTo>
                      <a:pt x="72" y="13"/>
                    </a:lnTo>
                    <a:lnTo>
                      <a:pt x="95" y="13"/>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1728"/>
              <p:cNvSpPr>
                <a:spLocks/>
              </p:cNvSpPr>
              <p:nvPr/>
            </p:nvSpPr>
            <p:spPr bwMode="auto">
              <a:xfrm>
                <a:off x="4785" y="1700"/>
                <a:ext cx="22" cy="14"/>
              </a:xfrm>
              <a:custGeom>
                <a:avLst/>
                <a:gdLst>
                  <a:gd name="T0" fmla="*/ 70 w 96"/>
                  <a:gd name="T1" fmla="*/ 62 h 62"/>
                  <a:gd name="T2" fmla="*/ 68 w 96"/>
                  <a:gd name="T3" fmla="*/ 50 h 62"/>
                  <a:gd name="T4" fmla="*/ 82 w 96"/>
                  <a:gd name="T5" fmla="*/ 43 h 62"/>
                  <a:gd name="T6" fmla="*/ 87 w 96"/>
                  <a:gd name="T7" fmla="*/ 31 h 62"/>
                  <a:gd name="T8" fmla="*/ 81 w 96"/>
                  <a:gd name="T9" fmla="*/ 18 h 62"/>
                  <a:gd name="T10" fmla="*/ 67 w 96"/>
                  <a:gd name="T11" fmla="*/ 12 h 62"/>
                  <a:gd name="T12" fmla="*/ 54 w 96"/>
                  <a:gd name="T13" fmla="*/ 17 h 62"/>
                  <a:gd name="T14" fmla="*/ 49 w 96"/>
                  <a:gd name="T15" fmla="*/ 31 h 62"/>
                  <a:gd name="T16" fmla="*/ 50 w 96"/>
                  <a:gd name="T17" fmla="*/ 39 h 62"/>
                  <a:gd name="T18" fmla="*/ 40 w 96"/>
                  <a:gd name="T19" fmla="*/ 37 h 62"/>
                  <a:gd name="T20" fmla="*/ 40 w 96"/>
                  <a:gd name="T21" fmla="*/ 36 h 62"/>
                  <a:gd name="T22" fmla="*/ 36 w 96"/>
                  <a:gd name="T23" fmla="*/ 22 h 62"/>
                  <a:gd name="T24" fmla="*/ 24 w 96"/>
                  <a:gd name="T25" fmla="*/ 16 h 62"/>
                  <a:gd name="T26" fmla="*/ 13 w 96"/>
                  <a:gd name="T27" fmla="*/ 21 h 62"/>
                  <a:gd name="T28" fmla="*/ 9 w 96"/>
                  <a:gd name="T29" fmla="*/ 32 h 62"/>
                  <a:gd name="T30" fmla="*/ 13 w 96"/>
                  <a:gd name="T31" fmla="*/ 43 h 62"/>
                  <a:gd name="T32" fmla="*/ 26 w 96"/>
                  <a:gd name="T33" fmla="*/ 49 h 62"/>
                  <a:gd name="T34" fmla="*/ 24 w 96"/>
                  <a:gd name="T35" fmla="*/ 60 h 62"/>
                  <a:gd name="T36" fmla="*/ 6 w 96"/>
                  <a:gd name="T37" fmla="*/ 51 h 62"/>
                  <a:gd name="T38" fmla="*/ 0 w 96"/>
                  <a:gd name="T39" fmla="*/ 32 h 62"/>
                  <a:gd name="T40" fmla="*/ 3 w 96"/>
                  <a:gd name="T41" fmla="*/ 18 h 62"/>
                  <a:gd name="T42" fmla="*/ 12 w 96"/>
                  <a:gd name="T43" fmla="*/ 8 h 62"/>
                  <a:gd name="T44" fmla="*/ 24 w 96"/>
                  <a:gd name="T45" fmla="*/ 4 h 62"/>
                  <a:gd name="T46" fmla="*/ 35 w 96"/>
                  <a:gd name="T47" fmla="*/ 8 h 62"/>
                  <a:gd name="T48" fmla="*/ 43 w 96"/>
                  <a:gd name="T49" fmla="*/ 17 h 62"/>
                  <a:gd name="T50" fmla="*/ 51 w 96"/>
                  <a:gd name="T51" fmla="*/ 4 h 62"/>
                  <a:gd name="T52" fmla="*/ 67 w 96"/>
                  <a:gd name="T53" fmla="*/ 0 h 62"/>
                  <a:gd name="T54" fmla="*/ 88 w 96"/>
                  <a:gd name="T55" fmla="*/ 9 h 62"/>
                  <a:gd name="T56" fmla="*/ 96 w 96"/>
                  <a:gd name="T57" fmla="*/ 32 h 62"/>
                  <a:gd name="T58" fmla="*/ 89 w 96"/>
                  <a:gd name="T59" fmla="*/ 52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0"/>
                    </a:lnTo>
                    <a:cubicBezTo>
                      <a:pt x="75" y="49"/>
                      <a:pt x="79" y="46"/>
                      <a:pt x="82" y="43"/>
                    </a:cubicBezTo>
                    <a:cubicBezTo>
                      <a:pt x="85" y="40"/>
                      <a:pt x="87" y="36"/>
                      <a:pt x="87" y="31"/>
                    </a:cubicBezTo>
                    <a:cubicBezTo>
                      <a:pt x="87" y="26"/>
                      <a:pt x="85" y="21"/>
                      <a:pt x="81" y="18"/>
                    </a:cubicBezTo>
                    <a:cubicBezTo>
                      <a:pt x="77" y="14"/>
                      <a:pt x="73" y="12"/>
                      <a:pt x="67" y="12"/>
                    </a:cubicBezTo>
                    <a:cubicBezTo>
                      <a:pt x="62" y="12"/>
                      <a:pt x="57" y="14"/>
                      <a:pt x="54" y="17"/>
                    </a:cubicBezTo>
                    <a:cubicBezTo>
                      <a:pt x="50" y="21"/>
                      <a:pt x="49" y="25"/>
                      <a:pt x="49" y="31"/>
                    </a:cubicBezTo>
                    <a:cubicBezTo>
                      <a:pt x="49" y="33"/>
                      <a:pt x="49" y="35"/>
                      <a:pt x="50" y="39"/>
                    </a:cubicBezTo>
                    <a:lnTo>
                      <a:pt x="40" y="37"/>
                    </a:lnTo>
                    <a:cubicBezTo>
                      <a:pt x="40" y="37"/>
                      <a:pt x="40" y="36"/>
                      <a:pt x="40" y="36"/>
                    </a:cubicBezTo>
                    <a:cubicBezTo>
                      <a:pt x="40" y="31"/>
                      <a:pt x="38" y="26"/>
                      <a:pt x="36" y="22"/>
                    </a:cubicBezTo>
                    <a:cubicBezTo>
                      <a:pt x="33" y="18"/>
                      <a:pt x="29" y="16"/>
                      <a:pt x="24" y="16"/>
                    </a:cubicBezTo>
                    <a:cubicBezTo>
                      <a:pt x="20" y="16"/>
                      <a:pt x="16" y="18"/>
                      <a:pt x="13" y="21"/>
                    </a:cubicBezTo>
                    <a:cubicBezTo>
                      <a:pt x="11" y="23"/>
                      <a:pt x="9" y="27"/>
                      <a:pt x="9" y="32"/>
                    </a:cubicBezTo>
                    <a:cubicBezTo>
                      <a:pt x="9" y="36"/>
                      <a:pt x="11" y="40"/>
                      <a:pt x="13" y="43"/>
                    </a:cubicBezTo>
                    <a:cubicBezTo>
                      <a:pt x="16" y="46"/>
                      <a:pt x="20" y="48"/>
                      <a:pt x="26" y="49"/>
                    </a:cubicBezTo>
                    <a:lnTo>
                      <a:pt x="24" y="60"/>
                    </a:lnTo>
                    <a:cubicBezTo>
                      <a:pt x="16" y="59"/>
                      <a:pt x="10" y="56"/>
                      <a:pt x="6" y="51"/>
                    </a:cubicBezTo>
                    <a:cubicBezTo>
                      <a:pt x="2" y="46"/>
                      <a:pt x="0" y="39"/>
                      <a:pt x="0" y="32"/>
                    </a:cubicBezTo>
                    <a:cubicBezTo>
                      <a:pt x="0" y="27"/>
                      <a:pt x="1" y="22"/>
                      <a:pt x="3" y="18"/>
                    </a:cubicBezTo>
                    <a:cubicBezTo>
                      <a:pt x="5" y="13"/>
                      <a:pt x="8" y="10"/>
                      <a:pt x="12" y="8"/>
                    </a:cubicBezTo>
                    <a:cubicBezTo>
                      <a:pt x="16" y="5"/>
                      <a:pt x="20" y="4"/>
                      <a:pt x="24" y="4"/>
                    </a:cubicBezTo>
                    <a:cubicBezTo>
                      <a:pt x="28" y="4"/>
                      <a:pt x="32" y="5"/>
                      <a:pt x="35" y="8"/>
                    </a:cubicBezTo>
                    <a:cubicBezTo>
                      <a:pt x="39" y="10"/>
                      <a:pt x="41" y="13"/>
                      <a:pt x="43" y="17"/>
                    </a:cubicBezTo>
                    <a:cubicBezTo>
                      <a:pt x="45" y="12"/>
                      <a:pt x="47" y="7"/>
                      <a:pt x="51" y="4"/>
                    </a:cubicBezTo>
                    <a:cubicBezTo>
                      <a:pt x="55" y="1"/>
                      <a:pt x="61" y="0"/>
                      <a:pt x="67" y="0"/>
                    </a:cubicBezTo>
                    <a:cubicBezTo>
                      <a:pt x="75" y="0"/>
                      <a:pt x="82" y="3"/>
                      <a:pt x="88" y="9"/>
                    </a:cubicBezTo>
                    <a:cubicBezTo>
                      <a:pt x="93" y="15"/>
                      <a:pt x="96" y="22"/>
                      <a:pt x="96" y="32"/>
                    </a:cubicBezTo>
                    <a:cubicBezTo>
                      <a:pt x="96" y="40"/>
                      <a:pt x="94" y="47"/>
                      <a:pt x="89" y="52"/>
                    </a:cubicBezTo>
                    <a:cubicBezTo>
                      <a:pt x="84"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1729"/>
              <p:cNvSpPr>
                <a:spLocks/>
              </p:cNvSpPr>
              <p:nvPr/>
            </p:nvSpPr>
            <p:spPr bwMode="auto">
              <a:xfrm>
                <a:off x="4843" y="1700"/>
                <a:ext cx="21" cy="14"/>
              </a:xfrm>
              <a:custGeom>
                <a:avLst/>
                <a:gdLst>
                  <a:gd name="T0" fmla="*/ 83 w 95"/>
                  <a:gd name="T1" fmla="*/ 0 h 62"/>
                  <a:gd name="T2" fmla="*/ 95 w 95"/>
                  <a:gd name="T3" fmla="*/ 0 h 62"/>
                  <a:gd name="T4" fmla="*/ 95 w 95"/>
                  <a:gd name="T5" fmla="*/ 62 h 62"/>
                  <a:gd name="T6" fmla="*/ 87 w 95"/>
                  <a:gd name="T7" fmla="*/ 61 h 62"/>
                  <a:gd name="T8" fmla="*/ 74 w 95"/>
                  <a:gd name="T9" fmla="*/ 53 h 62"/>
                  <a:gd name="T10" fmla="*/ 60 w 95"/>
                  <a:gd name="T11" fmla="*/ 38 h 62"/>
                  <a:gd name="T12" fmla="*/ 40 w 95"/>
                  <a:gd name="T13" fmla="*/ 17 h 62"/>
                  <a:gd name="T14" fmla="*/ 26 w 95"/>
                  <a:gd name="T15" fmla="*/ 12 h 62"/>
                  <a:gd name="T16" fmla="*/ 14 w 95"/>
                  <a:gd name="T17" fmla="*/ 17 h 62"/>
                  <a:gd name="T18" fmla="*/ 9 w 95"/>
                  <a:gd name="T19" fmla="*/ 30 h 62"/>
                  <a:gd name="T20" fmla="*/ 14 w 95"/>
                  <a:gd name="T21" fmla="*/ 43 h 62"/>
                  <a:gd name="T22" fmla="*/ 28 w 95"/>
                  <a:gd name="T23" fmla="*/ 48 h 62"/>
                  <a:gd name="T24" fmla="*/ 27 w 95"/>
                  <a:gd name="T25" fmla="*/ 60 h 62"/>
                  <a:gd name="T26" fmla="*/ 7 w 95"/>
                  <a:gd name="T27" fmla="*/ 51 h 62"/>
                  <a:gd name="T28" fmla="*/ 0 w 95"/>
                  <a:gd name="T29" fmla="*/ 29 h 62"/>
                  <a:gd name="T30" fmla="*/ 7 w 95"/>
                  <a:gd name="T31" fmla="*/ 8 h 62"/>
                  <a:gd name="T32" fmla="*/ 26 w 95"/>
                  <a:gd name="T33" fmla="*/ 0 h 62"/>
                  <a:gd name="T34" fmla="*/ 37 w 95"/>
                  <a:gd name="T35" fmla="*/ 2 h 62"/>
                  <a:gd name="T36" fmla="*/ 49 w 95"/>
                  <a:gd name="T37" fmla="*/ 10 h 62"/>
                  <a:gd name="T38" fmla="*/ 65 w 95"/>
                  <a:gd name="T39" fmla="*/ 28 h 62"/>
                  <a:gd name="T40" fmla="*/ 77 w 95"/>
                  <a:gd name="T41" fmla="*/ 41 h 62"/>
                  <a:gd name="T42" fmla="*/ 83 w 95"/>
                  <a:gd name="T43" fmla="*/ 46 h 62"/>
                  <a:gd name="T44" fmla="*/ 83 w 95"/>
                  <a:gd name="T4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83" y="0"/>
                    </a:moveTo>
                    <a:lnTo>
                      <a:pt x="95" y="0"/>
                    </a:lnTo>
                    <a:lnTo>
                      <a:pt x="95" y="62"/>
                    </a:lnTo>
                    <a:cubicBezTo>
                      <a:pt x="92" y="62"/>
                      <a:pt x="89" y="62"/>
                      <a:pt x="87" y="61"/>
                    </a:cubicBezTo>
                    <a:cubicBezTo>
                      <a:pt x="82" y="59"/>
                      <a:pt x="78" y="57"/>
                      <a:pt x="74" y="53"/>
                    </a:cubicBezTo>
                    <a:cubicBezTo>
                      <a:pt x="70" y="50"/>
                      <a:pt x="65" y="45"/>
                      <a:pt x="60" y="38"/>
                    </a:cubicBezTo>
                    <a:cubicBezTo>
                      <a:pt x="51" y="28"/>
                      <a:pt x="44" y="21"/>
                      <a:pt x="40" y="17"/>
                    </a:cubicBezTo>
                    <a:cubicBezTo>
                      <a:pt x="35" y="13"/>
                      <a:pt x="30" y="12"/>
                      <a:pt x="26" y="12"/>
                    </a:cubicBezTo>
                    <a:cubicBezTo>
                      <a:pt x="21" y="12"/>
                      <a:pt x="17" y="13"/>
                      <a:pt x="14" y="17"/>
                    </a:cubicBezTo>
                    <a:cubicBezTo>
                      <a:pt x="11" y="20"/>
                      <a:pt x="9" y="24"/>
                      <a:pt x="9" y="30"/>
                    </a:cubicBezTo>
                    <a:cubicBezTo>
                      <a:pt x="9" y="35"/>
                      <a:pt x="11" y="40"/>
                      <a:pt x="14" y="43"/>
                    </a:cubicBezTo>
                    <a:cubicBezTo>
                      <a:pt x="18" y="46"/>
                      <a:pt x="22" y="48"/>
                      <a:pt x="28" y="48"/>
                    </a:cubicBezTo>
                    <a:lnTo>
                      <a:pt x="27" y="60"/>
                    </a:lnTo>
                    <a:cubicBezTo>
                      <a:pt x="18" y="59"/>
                      <a:pt x="11" y="56"/>
                      <a:pt x="7" y="51"/>
                    </a:cubicBezTo>
                    <a:cubicBezTo>
                      <a:pt x="2" y="45"/>
                      <a:pt x="0" y="38"/>
                      <a:pt x="0" y="29"/>
                    </a:cubicBezTo>
                    <a:cubicBezTo>
                      <a:pt x="0" y="20"/>
                      <a:pt x="2" y="13"/>
                      <a:pt x="7" y="8"/>
                    </a:cubicBezTo>
                    <a:cubicBezTo>
                      <a:pt x="12" y="2"/>
                      <a:pt x="18" y="0"/>
                      <a:pt x="26" y="0"/>
                    </a:cubicBezTo>
                    <a:cubicBezTo>
                      <a:pt x="30" y="0"/>
                      <a:pt x="33" y="0"/>
                      <a:pt x="37" y="2"/>
                    </a:cubicBezTo>
                    <a:cubicBezTo>
                      <a:pt x="41" y="4"/>
                      <a:pt x="44" y="6"/>
                      <a:pt x="49" y="10"/>
                    </a:cubicBezTo>
                    <a:cubicBezTo>
                      <a:pt x="53" y="13"/>
                      <a:pt x="58" y="19"/>
                      <a:pt x="65" y="28"/>
                    </a:cubicBezTo>
                    <a:cubicBezTo>
                      <a:pt x="71" y="35"/>
                      <a:pt x="75" y="39"/>
                      <a:pt x="77" y="41"/>
                    </a:cubicBezTo>
                    <a:cubicBezTo>
                      <a:pt x="79" y="43"/>
                      <a:pt x="81" y="45"/>
                      <a:pt x="83" y="46"/>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1730"/>
              <p:cNvSpPr>
                <a:spLocks/>
              </p:cNvSpPr>
              <p:nvPr/>
            </p:nvSpPr>
            <p:spPr bwMode="auto">
              <a:xfrm>
                <a:off x="4369" y="2692"/>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9 h 84"/>
                  <a:gd name="T28" fmla="*/ 18 w 56"/>
                  <a:gd name="T29" fmla="*/ 9 h 84"/>
                  <a:gd name="T30" fmla="*/ 14 w 56"/>
                  <a:gd name="T31" fmla="*/ 32 h 84"/>
                  <a:gd name="T32" fmla="*/ 30 w 56"/>
                  <a:gd name="T33" fmla="*/ 27 h 84"/>
                  <a:gd name="T34" fmla="*/ 48 w 56"/>
                  <a:gd name="T35" fmla="*/ 35 h 84"/>
                  <a:gd name="T36" fmla="*/ 56 w 56"/>
                  <a:gd name="T37" fmla="*/ 54 h 84"/>
                  <a:gd name="T38" fmla="*/ 49 w 56"/>
                  <a:gd name="T39" fmla="*/ 74 h 84"/>
                  <a:gd name="T40" fmla="*/ 27 w 56"/>
                  <a:gd name="T41" fmla="*/ 84 h 84"/>
                  <a:gd name="T42" fmla="*/ 8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6" y="74"/>
                      <a:pt x="40" y="70"/>
                    </a:cubicBezTo>
                    <a:cubicBezTo>
                      <a:pt x="43" y="66"/>
                      <a:pt x="45" y="61"/>
                      <a:pt x="45" y="55"/>
                    </a:cubicBezTo>
                    <a:cubicBezTo>
                      <a:pt x="45" y="49"/>
                      <a:pt x="43" y="45"/>
                      <a:pt x="40" y="41"/>
                    </a:cubicBezTo>
                    <a:cubicBezTo>
                      <a:pt x="37" y="38"/>
                      <a:pt x="32" y="36"/>
                      <a:pt x="27" y="36"/>
                    </a:cubicBezTo>
                    <a:cubicBezTo>
                      <a:pt x="24" y="36"/>
                      <a:pt x="21" y="37"/>
                      <a:pt x="18" y="38"/>
                    </a:cubicBezTo>
                    <a:cubicBezTo>
                      <a:pt x="15" y="40"/>
                      <a:pt x="13" y="42"/>
                      <a:pt x="12" y="44"/>
                    </a:cubicBezTo>
                    <a:lnTo>
                      <a:pt x="2" y="43"/>
                    </a:lnTo>
                    <a:lnTo>
                      <a:pt x="10" y="0"/>
                    </a:lnTo>
                    <a:lnTo>
                      <a:pt x="52" y="0"/>
                    </a:lnTo>
                    <a:lnTo>
                      <a:pt x="52" y="9"/>
                    </a:lnTo>
                    <a:lnTo>
                      <a:pt x="18" y="9"/>
                    </a:lnTo>
                    <a:lnTo>
                      <a:pt x="14" y="32"/>
                    </a:lnTo>
                    <a:cubicBezTo>
                      <a:pt x="19" y="29"/>
                      <a:pt x="24" y="27"/>
                      <a:pt x="30" y="27"/>
                    </a:cubicBezTo>
                    <a:cubicBezTo>
                      <a:pt x="37" y="27"/>
                      <a:pt x="43" y="29"/>
                      <a:pt x="48" y="35"/>
                    </a:cubicBezTo>
                    <a:cubicBezTo>
                      <a:pt x="54" y="40"/>
                      <a:pt x="56" y="46"/>
                      <a:pt x="56" y="54"/>
                    </a:cubicBezTo>
                    <a:cubicBezTo>
                      <a:pt x="56" y="62"/>
                      <a:pt x="54" y="68"/>
                      <a:pt x="49" y="74"/>
                    </a:cubicBezTo>
                    <a:cubicBezTo>
                      <a:pt x="44" y="81"/>
                      <a:pt x="37" y="84"/>
                      <a:pt x="27" y="84"/>
                    </a:cubicBezTo>
                    <a:cubicBezTo>
                      <a:pt x="20" y="84"/>
                      <a:pt x="13" y="82"/>
                      <a:pt x="8" y="78"/>
                    </a:cubicBezTo>
                    <a:cubicBezTo>
                      <a:pt x="4" y="73"/>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1731"/>
              <p:cNvSpPr>
                <a:spLocks/>
              </p:cNvSpPr>
              <p:nvPr/>
            </p:nvSpPr>
            <p:spPr bwMode="auto">
              <a:xfrm>
                <a:off x="4383"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6 h 85"/>
                  <a:gd name="T10" fmla="*/ 43 w 78"/>
                  <a:gd name="T11" fmla="*/ 62 h 85"/>
                  <a:gd name="T12" fmla="*/ 66 w 78"/>
                  <a:gd name="T13" fmla="*/ 0 h 85"/>
                  <a:gd name="T14" fmla="*/ 78 w 78"/>
                  <a:gd name="T15" fmla="*/ 0 h 85"/>
                  <a:gd name="T16" fmla="*/ 44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6"/>
                    </a:cubicBezTo>
                    <a:cubicBezTo>
                      <a:pt x="40" y="71"/>
                      <a:pt x="42" y="66"/>
                      <a:pt x="43" y="62"/>
                    </a:cubicBezTo>
                    <a:lnTo>
                      <a:pt x="66" y="0"/>
                    </a:lnTo>
                    <a:lnTo>
                      <a:pt x="78"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732"/>
              <p:cNvSpPr>
                <a:spLocks noEditPoints="1"/>
              </p:cNvSpPr>
              <p:nvPr/>
            </p:nvSpPr>
            <p:spPr bwMode="auto">
              <a:xfrm>
                <a:off x="4661"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1733"/>
              <p:cNvSpPr>
                <a:spLocks noEditPoints="1"/>
              </p:cNvSpPr>
              <p:nvPr/>
            </p:nvSpPr>
            <p:spPr bwMode="auto">
              <a:xfrm>
                <a:off x="4680" y="2785"/>
                <a:ext cx="13" cy="20"/>
              </a:xfrm>
              <a:custGeom>
                <a:avLst/>
                <a:gdLst>
                  <a:gd name="T0" fmla="*/ 0 w 55"/>
                  <a:gd name="T1" fmla="*/ 43 h 86"/>
                  <a:gd name="T2" fmla="*/ 3 w 55"/>
                  <a:gd name="T3" fmla="*/ 19 h 86"/>
                  <a:gd name="T4" fmla="*/ 12 w 55"/>
                  <a:gd name="T5" fmla="*/ 5 h 86"/>
                  <a:gd name="T6" fmla="*/ 27 w 55"/>
                  <a:gd name="T7" fmla="*/ 0 h 86"/>
                  <a:gd name="T8" fmla="*/ 39 w 55"/>
                  <a:gd name="T9" fmla="*/ 2 h 86"/>
                  <a:gd name="T10" fmla="*/ 48 w 55"/>
                  <a:gd name="T11" fmla="*/ 10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7 h 86"/>
                  <a:gd name="T24" fmla="*/ 0 w 55"/>
                  <a:gd name="T25" fmla="*/ 43 h 86"/>
                  <a:gd name="T26" fmla="*/ 10 w 55"/>
                  <a:gd name="T27" fmla="*/ 43 h 86"/>
                  <a:gd name="T28" fmla="*/ 15 w 55"/>
                  <a:gd name="T29" fmla="*/ 70 h 86"/>
                  <a:gd name="T30" fmla="*/ 27 w 55"/>
                  <a:gd name="T31" fmla="*/ 77 h 86"/>
                  <a:gd name="T32" fmla="*/ 39 w 55"/>
                  <a:gd name="T33" fmla="*/ 70 h 86"/>
                  <a:gd name="T34" fmla="*/ 44 w 55"/>
                  <a:gd name="T35" fmla="*/ 43 h 86"/>
                  <a:gd name="T36" fmla="*/ 39 w 55"/>
                  <a:gd name="T37" fmla="*/ 15 h 86"/>
                  <a:gd name="T38" fmla="*/ 27 w 55"/>
                  <a:gd name="T39" fmla="*/ 8 h 86"/>
                  <a:gd name="T40" fmla="*/ 16 w 55"/>
                  <a:gd name="T41" fmla="*/ 14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1"/>
                      <a:pt x="21" y="0"/>
                      <a:pt x="27" y="0"/>
                    </a:cubicBezTo>
                    <a:cubicBezTo>
                      <a:pt x="32" y="0"/>
                      <a:pt x="36" y="1"/>
                      <a:pt x="39" y="2"/>
                    </a:cubicBezTo>
                    <a:cubicBezTo>
                      <a:pt x="43" y="4"/>
                      <a:pt x="45" y="7"/>
                      <a:pt x="48" y="10"/>
                    </a:cubicBezTo>
                    <a:cubicBezTo>
                      <a:pt x="50" y="14"/>
                      <a:pt x="52" y="18"/>
                      <a:pt x="53" y="23"/>
                    </a:cubicBezTo>
                    <a:cubicBezTo>
                      <a:pt x="54" y="28"/>
                      <a:pt x="55" y="34"/>
                      <a:pt x="55" y="43"/>
                    </a:cubicBezTo>
                    <a:cubicBezTo>
                      <a:pt x="55" y="53"/>
                      <a:pt x="54" y="61"/>
                      <a:pt x="52" y="67"/>
                    </a:cubicBezTo>
                    <a:cubicBezTo>
                      <a:pt x="50" y="73"/>
                      <a:pt x="47" y="77"/>
                      <a:pt x="43" y="81"/>
                    </a:cubicBezTo>
                    <a:cubicBezTo>
                      <a:pt x="39" y="84"/>
                      <a:pt x="33" y="86"/>
                      <a:pt x="27" y="86"/>
                    </a:cubicBezTo>
                    <a:cubicBezTo>
                      <a:pt x="19" y="86"/>
                      <a:pt x="13" y="83"/>
                      <a:pt x="8" y="77"/>
                    </a:cubicBezTo>
                    <a:cubicBezTo>
                      <a:pt x="3" y="70"/>
                      <a:pt x="0" y="59"/>
                      <a:pt x="0" y="43"/>
                    </a:cubicBezTo>
                    <a:close/>
                    <a:moveTo>
                      <a:pt x="10" y="43"/>
                    </a:moveTo>
                    <a:cubicBezTo>
                      <a:pt x="10" y="57"/>
                      <a:pt x="12" y="66"/>
                      <a:pt x="15" y="70"/>
                    </a:cubicBezTo>
                    <a:cubicBezTo>
                      <a:pt x="18" y="75"/>
                      <a:pt x="22" y="77"/>
                      <a:pt x="27" y="77"/>
                    </a:cubicBezTo>
                    <a:cubicBezTo>
                      <a:pt x="32" y="77"/>
                      <a:pt x="36" y="75"/>
                      <a:pt x="39" y="70"/>
                    </a:cubicBezTo>
                    <a:cubicBezTo>
                      <a:pt x="42" y="66"/>
                      <a:pt x="44" y="57"/>
                      <a:pt x="44" y="43"/>
                    </a:cubicBezTo>
                    <a:cubicBezTo>
                      <a:pt x="44" y="29"/>
                      <a:pt x="42" y="20"/>
                      <a:pt x="39" y="15"/>
                    </a:cubicBezTo>
                    <a:cubicBezTo>
                      <a:pt x="36" y="10"/>
                      <a:pt x="32" y="8"/>
                      <a:pt x="27" y="8"/>
                    </a:cubicBezTo>
                    <a:cubicBezTo>
                      <a:pt x="22" y="8"/>
                      <a:pt x="19" y="10"/>
                      <a:pt x="16" y="14"/>
                    </a:cubicBezTo>
                    <a:cubicBezTo>
                      <a:pt x="12" y="19"/>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1734"/>
              <p:cNvSpPr>
                <a:spLocks noEditPoints="1"/>
              </p:cNvSpPr>
              <p:nvPr/>
            </p:nvSpPr>
            <p:spPr bwMode="auto">
              <a:xfrm>
                <a:off x="5013" y="2672"/>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4 h 79"/>
                  <a:gd name="T20" fmla="*/ 50 w 85"/>
                  <a:gd name="T21" fmla="*/ 26 h 79"/>
                  <a:gd name="T22" fmla="*/ 27 w 85"/>
                  <a:gd name="T23" fmla="*/ 35 h 79"/>
                  <a:gd name="T24" fmla="*/ 9 w 85"/>
                  <a:gd name="T25" fmla="*/ 41 h 79"/>
                  <a:gd name="T26" fmla="*/ 25 w 85"/>
                  <a:gd name="T27" fmla="*/ 45 h 79"/>
                  <a:gd name="T28" fmla="*/ 50 w 85"/>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4"/>
                    </a:moveTo>
                    <a:lnTo>
                      <a:pt x="50" y="26"/>
                    </a:lnTo>
                    <a:lnTo>
                      <a:pt x="27" y="35"/>
                    </a:lnTo>
                    <a:cubicBezTo>
                      <a:pt x="20" y="37"/>
                      <a:pt x="14" y="39"/>
                      <a:pt x="9" y="41"/>
                    </a:cubicBezTo>
                    <a:cubicBezTo>
                      <a:pt x="15" y="42"/>
                      <a:pt x="20" y="43"/>
                      <a:pt x="25" y="45"/>
                    </a:cubicBezTo>
                    <a:lnTo>
                      <a:pt x="50"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735"/>
              <p:cNvSpPr>
                <a:spLocks/>
              </p:cNvSpPr>
              <p:nvPr/>
            </p:nvSpPr>
            <p:spPr bwMode="auto">
              <a:xfrm>
                <a:off x="5013" y="2654"/>
                <a:ext cx="20" cy="16"/>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736"/>
              <p:cNvSpPr>
                <a:spLocks noEditPoints="1"/>
              </p:cNvSpPr>
              <p:nvPr/>
            </p:nvSpPr>
            <p:spPr bwMode="auto">
              <a:xfrm>
                <a:off x="5013" y="2634"/>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5 h 79"/>
                  <a:gd name="T20" fmla="*/ 50 w 85"/>
                  <a:gd name="T21" fmla="*/ 26 h 79"/>
                  <a:gd name="T22" fmla="*/ 27 w 85"/>
                  <a:gd name="T23" fmla="*/ 35 h 79"/>
                  <a:gd name="T24" fmla="*/ 9 w 85"/>
                  <a:gd name="T25" fmla="*/ 41 h 79"/>
                  <a:gd name="T26" fmla="*/ 25 w 85"/>
                  <a:gd name="T27" fmla="*/ 45 h 79"/>
                  <a:gd name="T28" fmla="*/ 50 w 85"/>
                  <a:gd name="T29" fmla="*/ 5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5"/>
                    </a:moveTo>
                    <a:lnTo>
                      <a:pt x="50" y="26"/>
                    </a:lnTo>
                    <a:lnTo>
                      <a:pt x="27" y="35"/>
                    </a:lnTo>
                    <a:cubicBezTo>
                      <a:pt x="20" y="37"/>
                      <a:pt x="14" y="39"/>
                      <a:pt x="9" y="41"/>
                    </a:cubicBezTo>
                    <a:cubicBezTo>
                      <a:pt x="15" y="42"/>
                      <a:pt x="20" y="43"/>
                      <a:pt x="25" y="45"/>
                    </a:cubicBezTo>
                    <a:lnTo>
                      <a:pt x="5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1737"/>
              <p:cNvSpPr>
                <a:spLocks/>
              </p:cNvSpPr>
              <p:nvPr/>
            </p:nvSpPr>
            <p:spPr bwMode="auto">
              <a:xfrm>
                <a:off x="5013" y="2621"/>
                <a:ext cx="20" cy="11"/>
              </a:xfrm>
              <a:custGeom>
                <a:avLst/>
                <a:gdLst>
                  <a:gd name="T0" fmla="*/ 85 w 85"/>
                  <a:gd name="T1" fmla="*/ 52 h 52"/>
                  <a:gd name="T2" fmla="*/ 0 w 85"/>
                  <a:gd name="T3" fmla="*/ 52 h 52"/>
                  <a:gd name="T4" fmla="*/ 0 w 85"/>
                  <a:gd name="T5" fmla="*/ 41 h 52"/>
                  <a:gd name="T6" fmla="*/ 75 w 85"/>
                  <a:gd name="T7" fmla="*/ 41 h 52"/>
                  <a:gd name="T8" fmla="*/ 75 w 85"/>
                  <a:gd name="T9" fmla="*/ 0 h 52"/>
                  <a:gd name="T10" fmla="*/ 85 w 85"/>
                  <a:gd name="T11" fmla="*/ 0 h 52"/>
                  <a:gd name="T12" fmla="*/ 85 w 85"/>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85" h="52">
                    <a:moveTo>
                      <a:pt x="85" y="52"/>
                    </a:moveTo>
                    <a:lnTo>
                      <a:pt x="0" y="52"/>
                    </a:lnTo>
                    <a:lnTo>
                      <a:pt x="0" y="41"/>
                    </a:lnTo>
                    <a:lnTo>
                      <a:pt x="75" y="41"/>
                    </a:lnTo>
                    <a:lnTo>
                      <a:pt x="75" y="0"/>
                    </a:lnTo>
                    <a:lnTo>
                      <a:pt x="85" y="0"/>
                    </a:lnTo>
                    <a:lnTo>
                      <a:pt x="85"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1738"/>
              <p:cNvSpPr>
                <a:spLocks noEditPoints="1"/>
              </p:cNvSpPr>
              <p:nvPr/>
            </p:nvSpPr>
            <p:spPr bwMode="auto">
              <a:xfrm>
                <a:off x="5013" y="2600"/>
                <a:ext cx="20" cy="18"/>
              </a:xfrm>
              <a:custGeom>
                <a:avLst/>
                <a:gdLst>
                  <a:gd name="T0" fmla="*/ 45 w 87"/>
                  <a:gd name="T1" fmla="*/ 81 h 81"/>
                  <a:gd name="T2" fmla="*/ 12 w 87"/>
                  <a:gd name="T3" fmla="*/ 69 h 81"/>
                  <a:gd name="T4" fmla="*/ 0 w 87"/>
                  <a:gd name="T5" fmla="*/ 40 h 81"/>
                  <a:gd name="T6" fmla="*/ 6 w 87"/>
                  <a:gd name="T7" fmla="*/ 19 h 81"/>
                  <a:gd name="T8" fmla="*/ 21 w 87"/>
                  <a:gd name="T9" fmla="*/ 5 h 81"/>
                  <a:gd name="T10" fmla="*/ 44 w 87"/>
                  <a:gd name="T11" fmla="*/ 0 h 81"/>
                  <a:gd name="T12" fmla="*/ 67 w 87"/>
                  <a:gd name="T13" fmla="*/ 5 h 81"/>
                  <a:gd name="T14" fmla="*/ 82 w 87"/>
                  <a:gd name="T15" fmla="*/ 20 h 81"/>
                  <a:gd name="T16" fmla="*/ 87 w 87"/>
                  <a:gd name="T17" fmla="*/ 40 h 81"/>
                  <a:gd name="T18" fmla="*/ 82 w 87"/>
                  <a:gd name="T19" fmla="*/ 62 h 81"/>
                  <a:gd name="T20" fmla="*/ 66 w 87"/>
                  <a:gd name="T21" fmla="*/ 76 h 81"/>
                  <a:gd name="T22" fmla="*/ 45 w 87"/>
                  <a:gd name="T23" fmla="*/ 81 h 81"/>
                  <a:gd name="T24" fmla="*/ 45 w 87"/>
                  <a:gd name="T25" fmla="*/ 69 h 81"/>
                  <a:gd name="T26" fmla="*/ 69 w 87"/>
                  <a:gd name="T27" fmla="*/ 61 h 81"/>
                  <a:gd name="T28" fmla="*/ 78 w 87"/>
                  <a:gd name="T29" fmla="*/ 40 h 81"/>
                  <a:gd name="T30" fmla="*/ 69 w 87"/>
                  <a:gd name="T31" fmla="*/ 20 h 81"/>
                  <a:gd name="T32" fmla="*/ 44 w 87"/>
                  <a:gd name="T33" fmla="*/ 12 h 81"/>
                  <a:gd name="T34" fmla="*/ 26 w 87"/>
                  <a:gd name="T35" fmla="*/ 15 h 81"/>
                  <a:gd name="T36" fmla="*/ 14 w 87"/>
                  <a:gd name="T37" fmla="*/ 25 h 81"/>
                  <a:gd name="T38" fmla="*/ 10 w 87"/>
                  <a:gd name="T39" fmla="*/ 40 h 81"/>
                  <a:gd name="T40" fmla="*/ 18 w 87"/>
                  <a:gd name="T41" fmla="*/ 61 h 81"/>
                  <a:gd name="T42" fmla="*/ 45 w 87"/>
                  <a:gd name="T43"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5" y="81"/>
                    </a:moveTo>
                    <a:cubicBezTo>
                      <a:pt x="31" y="81"/>
                      <a:pt x="20" y="77"/>
                      <a:pt x="12" y="69"/>
                    </a:cubicBezTo>
                    <a:cubicBezTo>
                      <a:pt x="4" y="62"/>
                      <a:pt x="0" y="52"/>
                      <a:pt x="0" y="40"/>
                    </a:cubicBezTo>
                    <a:cubicBezTo>
                      <a:pt x="0" y="32"/>
                      <a:pt x="2" y="25"/>
                      <a:pt x="6" y="19"/>
                    </a:cubicBezTo>
                    <a:cubicBezTo>
                      <a:pt x="9" y="13"/>
                      <a:pt x="14" y="8"/>
                      <a:pt x="21" y="5"/>
                    </a:cubicBezTo>
                    <a:cubicBezTo>
                      <a:pt x="28" y="2"/>
                      <a:pt x="35" y="0"/>
                      <a:pt x="44" y="0"/>
                    </a:cubicBezTo>
                    <a:cubicBezTo>
                      <a:pt x="52" y="0"/>
                      <a:pt x="60" y="2"/>
                      <a:pt x="67" y="5"/>
                    </a:cubicBezTo>
                    <a:cubicBezTo>
                      <a:pt x="74" y="9"/>
                      <a:pt x="79" y="14"/>
                      <a:pt x="82" y="20"/>
                    </a:cubicBezTo>
                    <a:cubicBezTo>
                      <a:pt x="86" y="26"/>
                      <a:pt x="87" y="33"/>
                      <a:pt x="87" y="40"/>
                    </a:cubicBezTo>
                    <a:cubicBezTo>
                      <a:pt x="87" y="48"/>
                      <a:pt x="85" y="55"/>
                      <a:pt x="82" y="62"/>
                    </a:cubicBezTo>
                    <a:cubicBezTo>
                      <a:pt x="78" y="68"/>
                      <a:pt x="72" y="73"/>
                      <a:pt x="66" y="76"/>
                    </a:cubicBezTo>
                    <a:cubicBezTo>
                      <a:pt x="59" y="79"/>
                      <a:pt x="52" y="81"/>
                      <a:pt x="45" y="81"/>
                    </a:cubicBezTo>
                    <a:close/>
                    <a:moveTo>
                      <a:pt x="45" y="69"/>
                    </a:moveTo>
                    <a:cubicBezTo>
                      <a:pt x="55" y="69"/>
                      <a:pt x="63" y="66"/>
                      <a:pt x="69" y="61"/>
                    </a:cubicBezTo>
                    <a:cubicBezTo>
                      <a:pt x="75" y="56"/>
                      <a:pt x="78" y="49"/>
                      <a:pt x="78" y="40"/>
                    </a:cubicBezTo>
                    <a:cubicBezTo>
                      <a:pt x="78" y="32"/>
                      <a:pt x="75" y="25"/>
                      <a:pt x="69" y="20"/>
                    </a:cubicBezTo>
                    <a:cubicBezTo>
                      <a:pt x="63" y="14"/>
                      <a:pt x="55" y="12"/>
                      <a:pt x="44" y="12"/>
                    </a:cubicBezTo>
                    <a:cubicBezTo>
                      <a:pt x="37" y="12"/>
                      <a:pt x="31" y="13"/>
                      <a:pt x="26" y="15"/>
                    </a:cubicBezTo>
                    <a:cubicBezTo>
                      <a:pt x="21" y="17"/>
                      <a:pt x="17" y="21"/>
                      <a:pt x="14" y="25"/>
                    </a:cubicBezTo>
                    <a:cubicBezTo>
                      <a:pt x="11" y="30"/>
                      <a:pt x="10" y="35"/>
                      <a:pt x="10" y="40"/>
                    </a:cubicBezTo>
                    <a:cubicBezTo>
                      <a:pt x="10" y="48"/>
                      <a:pt x="12" y="55"/>
                      <a:pt x="18" y="61"/>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1739"/>
              <p:cNvSpPr>
                <a:spLocks/>
              </p:cNvSpPr>
              <p:nvPr/>
            </p:nvSpPr>
            <p:spPr bwMode="auto">
              <a:xfrm>
                <a:off x="5013" y="2580"/>
                <a:ext cx="20" cy="17"/>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9 h 78"/>
                  <a:gd name="T22" fmla="*/ 0 w 87"/>
                  <a:gd name="T23" fmla="*/ 36 h 78"/>
                  <a:gd name="T24" fmla="*/ 3 w 87"/>
                  <a:gd name="T25" fmla="*/ 20 h 78"/>
                  <a:gd name="T26" fmla="*/ 11 w 87"/>
                  <a:gd name="T27" fmla="*/ 8 h 78"/>
                  <a:gd name="T28" fmla="*/ 25 w 87"/>
                  <a:gd name="T29" fmla="*/ 2 h 78"/>
                  <a:gd name="T30" fmla="*/ 28 w 87"/>
                  <a:gd name="T31" fmla="*/ 12 h 78"/>
                  <a:gd name="T32" fmla="*/ 18 w 87"/>
                  <a:gd name="T33" fmla="*/ 17 h 78"/>
                  <a:gd name="T34" fmla="*/ 12 w 87"/>
                  <a:gd name="T35" fmla="*/ 25 h 78"/>
                  <a:gd name="T36" fmla="*/ 10 w 87"/>
                  <a:gd name="T37" fmla="*/ 36 h 78"/>
                  <a:gd name="T38" fmla="*/ 12 w 87"/>
                  <a:gd name="T39" fmla="*/ 49 h 78"/>
                  <a:gd name="T40" fmla="*/ 18 w 87"/>
                  <a:gd name="T41" fmla="*/ 58 h 78"/>
                  <a:gd name="T42" fmla="*/ 26 w 87"/>
                  <a:gd name="T43" fmla="*/ 64 h 78"/>
                  <a:gd name="T44" fmla="*/ 43 w 87"/>
                  <a:gd name="T45" fmla="*/ 67 h 78"/>
                  <a:gd name="T46" fmla="*/ 62 w 87"/>
                  <a:gd name="T47" fmla="*/ 63 h 78"/>
                  <a:gd name="T48" fmla="*/ 74 w 87"/>
                  <a:gd name="T49" fmla="*/ 52 h 78"/>
                  <a:gd name="T50" fmla="*/ 77 w 87"/>
                  <a:gd name="T51" fmla="*/ 36 h 78"/>
                  <a:gd name="T52" fmla="*/ 74 w 87"/>
                  <a:gd name="T53" fmla="*/ 22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6"/>
                      <a:pt x="82" y="12"/>
                      <a:pt x="84" y="17"/>
                    </a:cubicBezTo>
                    <a:cubicBezTo>
                      <a:pt x="86" y="23"/>
                      <a:pt x="87" y="29"/>
                      <a:pt x="87" y="35"/>
                    </a:cubicBezTo>
                    <a:cubicBezTo>
                      <a:pt x="87" y="44"/>
                      <a:pt x="86" y="51"/>
                      <a:pt x="82" y="58"/>
                    </a:cubicBezTo>
                    <a:cubicBezTo>
                      <a:pt x="78" y="65"/>
                      <a:pt x="73" y="70"/>
                      <a:pt x="67" y="73"/>
                    </a:cubicBezTo>
                    <a:cubicBezTo>
                      <a:pt x="60" y="77"/>
                      <a:pt x="52" y="78"/>
                      <a:pt x="44" y="78"/>
                    </a:cubicBezTo>
                    <a:cubicBezTo>
                      <a:pt x="36" y="78"/>
                      <a:pt x="28" y="77"/>
                      <a:pt x="21" y="73"/>
                    </a:cubicBezTo>
                    <a:cubicBezTo>
                      <a:pt x="14" y="70"/>
                      <a:pt x="9" y="65"/>
                      <a:pt x="5" y="59"/>
                    </a:cubicBezTo>
                    <a:cubicBezTo>
                      <a:pt x="2" y="52"/>
                      <a:pt x="0" y="45"/>
                      <a:pt x="0" y="36"/>
                    </a:cubicBezTo>
                    <a:cubicBezTo>
                      <a:pt x="0" y="30"/>
                      <a:pt x="1" y="25"/>
                      <a:pt x="3" y="20"/>
                    </a:cubicBezTo>
                    <a:cubicBezTo>
                      <a:pt x="5" y="15"/>
                      <a:pt x="8" y="11"/>
                      <a:pt x="11" y="8"/>
                    </a:cubicBezTo>
                    <a:cubicBezTo>
                      <a:pt x="15" y="5"/>
                      <a:pt x="19" y="3"/>
                      <a:pt x="25" y="2"/>
                    </a:cubicBezTo>
                    <a:lnTo>
                      <a:pt x="28" y="12"/>
                    </a:lnTo>
                    <a:cubicBezTo>
                      <a:pt x="24" y="13"/>
                      <a:pt x="20" y="15"/>
                      <a:pt x="18" y="17"/>
                    </a:cubicBezTo>
                    <a:cubicBezTo>
                      <a:pt x="15" y="18"/>
                      <a:pt x="13" y="21"/>
                      <a:pt x="12" y="25"/>
                    </a:cubicBezTo>
                    <a:cubicBezTo>
                      <a:pt x="10" y="28"/>
                      <a:pt x="10" y="32"/>
                      <a:pt x="10" y="36"/>
                    </a:cubicBezTo>
                    <a:cubicBezTo>
                      <a:pt x="10" y="41"/>
                      <a:pt x="10" y="46"/>
                      <a:pt x="12" y="49"/>
                    </a:cubicBezTo>
                    <a:cubicBezTo>
                      <a:pt x="13" y="53"/>
                      <a:pt x="16" y="56"/>
                      <a:pt x="18" y="58"/>
                    </a:cubicBezTo>
                    <a:cubicBezTo>
                      <a:pt x="21" y="61"/>
                      <a:pt x="23" y="62"/>
                      <a:pt x="26" y="64"/>
                    </a:cubicBezTo>
                    <a:cubicBezTo>
                      <a:pt x="32" y="66"/>
                      <a:pt x="37" y="67"/>
                      <a:pt x="43" y="67"/>
                    </a:cubicBezTo>
                    <a:cubicBezTo>
                      <a:pt x="51" y="67"/>
                      <a:pt x="57" y="66"/>
                      <a:pt x="62" y="63"/>
                    </a:cubicBezTo>
                    <a:cubicBezTo>
                      <a:pt x="67" y="61"/>
                      <a:pt x="71" y="57"/>
                      <a:pt x="74" y="52"/>
                    </a:cubicBezTo>
                    <a:cubicBezTo>
                      <a:pt x="76" y="47"/>
                      <a:pt x="77" y="42"/>
                      <a:pt x="77" y="36"/>
                    </a:cubicBezTo>
                    <a:cubicBezTo>
                      <a:pt x="77" y="31"/>
                      <a:pt x="76" y="26"/>
                      <a:pt x="74" y="22"/>
                    </a:cubicBezTo>
                    <a:cubicBezTo>
                      <a:pt x="73" y="17"/>
                      <a:pt x="71" y="14"/>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Rectangle 1740"/>
              <p:cNvSpPr>
                <a:spLocks noChangeArrowheads="1"/>
              </p:cNvSpPr>
              <p:nvPr/>
            </p:nvSpPr>
            <p:spPr bwMode="auto">
              <a:xfrm>
                <a:off x="5013" y="2565"/>
                <a:ext cx="20"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1741"/>
              <p:cNvSpPr>
                <a:spLocks/>
              </p:cNvSpPr>
              <p:nvPr/>
            </p:nvSpPr>
            <p:spPr bwMode="auto">
              <a:xfrm>
                <a:off x="5013" y="2546"/>
                <a:ext cx="20"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1742"/>
              <p:cNvSpPr>
                <a:spLocks noEditPoints="1"/>
              </p:cNvSpPr>
              <p:nvPr/>
            </p:nvSpPr>
            <p:spPr bwMode="auto">
              <a:xfrm>
                <a:off x="4056" y="1760"/>
                <a:ext cx="22" cy="21"/>
              </a:xfrm>
              <a:custGeom>
                <a:avLst/>
                <a:gdLst>
                  <a:gd name="T0" fmla="*/ 94 w 94"/>
                  <a:gd name="T1" fmla="*/ 89 h 89"/>
                  <a:gd name="T2" fmla="*/ 0 w 94"/>
                  <a:gd name="T3" fmla="*/ 52 h 89"/>
                  <a:gd name="T4" fmla="*/ 0 w 94"/>
                  <a:gd name="T5" fmla="*/ 39 h 89"/>
                  <a:gd name="T6" fmla="*/ 94 w 94"/>
                  <a:gd name="T7" fmla="*/ 0 h 89"/>
                  <a:gd name="T8" fmla="*/ 94 w 94"/>
                  <a:gd name="T9" fmla="*/ 14 h 89"/>
                  <a:gd name="T10" fmla="*/ 66 w 94"/>
                  <a:gd name="T11" fmla="*/ 25 h 89"/>
                  <a:gd name="T12" fmla="*/ 66 w 94"/>
                  <a:gd name="T13" fmla="*/ 65 h 89"/>
                  <a:gd name="T14" fmla="*/ 94 w 94"/>
                  <a:gd name="T15" fmla="*/ 75 h 89"/>
                  <a:gd name="T16" fmla="*/ 94 w 94"/>
                  <a:gd name="T17" fmla="*/ 89 h 89"/>
                  <a:gd name="T18" fmla="*/ 56 w 94"/>
                  <a:gd name="T19" fmla="*/ 61 h 89"/>
                  <a:gd name="T20" fmla="*/ 56 w 94"/>
                  <a:gd name="T21" fmla="*/ 29 h 89"/>
                  <a:gd name="T22" fmla="*/ 29 w 94"/>
                  <a:gd name="T23" fmla="*/ 39 h 89"/>
                  <a:gd name="T24" fmla="*/ 10 w 94"/>
                  <a:gd name="T25" fmla="*/ 46 h 89"/>
                  <a:gd name="T26" fmla="*/ 28 w 94"/>
                  <a:gd name="T27" fmla="*/ 51 h 89"/>
                  <a:gd name="T28" fmla="*/ 56 w 94"/>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89">
                    <a:moveTo>
                      <a:pt x="94" y="89"/>
                    </a:moveTo>
                    <a:lnTo>
                      <a:pt x="0" y="52"/>
                    </a:lnTo>
                    <a:lnTo>
                      <a:pt x="0" y="39"/>
                    </a:lnTo>
                    <a:lnTo>
                      <a:pt x="94" y="0"/>
                    </a:lnTo>
                    <a:lnTo>
                      <a:pt x="94" y="14"/>
                    </a:lnTo>
                    <a:lnTo>
                      <a:pt x="66" y="25"/>
                    </a:lnTo>
                    <a:lnTo>
                      <a:pt x="66" y="65"/>
                    </a:lnTo>
                    <a:lnTo>
                      <a:pt x="94" y="75"/>
                    </a:lnTo>
                    <a:lnTo>
                      <a:pt x="94" y="89"/>
                    </a:lnTo>
                    <a:close/>
                    <a:moveTo>
                      <a:pt x="56" y="61"/>
                    </a:moveTo>
                    <a:lnTo>
                      <a:pt x="56" y="29"/>
                    </a:lnTo>
                    <a:lnTo>
                      <a:pt x="29" y="39"/>
                    </a:lnTo>
                    <a:cubicBezTo>
                      <a:pt x="21"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1743"/>
              <p:cNvSpPr>
                <a:spLocks noEditPoints="1"/>
              </p:cNvSpPr>
              <p:nvPr/>
            </p:nvSpPr>
            <p:spPr bwMode="auto">
              <a:xfrm>
                <a:off x="4056" y="1739"/>
                <a:ext cx="22" cy="19"/>
              </a:xfrm>
              <a:custGeom>
                <a:avLst/>
                <a:gdLst>
                  <a:gd name="T0" fmla="*/ 94 w 94"/>
                  <a:gd name="T1" fmla="*/ 84 h 84"/>
                  <a:gd name="T2" fmla="*/ 0 w 94"/>
                  <a:gd name="T3" fmla="*/ 84 h 84"/>
                  <a:gd name="T4" fmla="*/ 0 w 94"/>
                  <a:gd name="T5" fmla="*/ 42 h 84"/>
                  <a:gd name="T6" fmla="*/ 2 w 94"/>
                  <a:gd name="T7" fmla="*/ 22 h 84"/>
                  <a:gd name="T8" fmla="*/ 11 w 94"/>
                  <a:gd name="T9" fmla="*/ 12 h 84"/>
                  <a:gd name="T10" fmla="*/ 26 w 94"/>
                  <a:gd name="T11" fmla="*/ 8 h 84"/>
                  <a:gd name="T12" fmla="*/ 43 w 94"/>
                  <a:gd name="T13" fmla="*/ 14 h 84"/>
                  <a:gd name="T14" fmla="*/ 51 w 94"/>
                  <a:gd name="T15" fmla="*/ 35 h 84"/>
                  <a:gd name="T16" fmla="*/ 56 w 94"/>
                  <a:gd name="T17" fmla="*/ 27 h 84"/>
                  <a:gd name="T18" fmla="*/ 69 w 94"/>
                  <a:gd name="T19" fmla="*/ 17 h 84"/>
                  <a:gd name="T20" fmla="*/ 94 w 94"/>
                  <a:gd name="T21" fmla="*/ 0 h 84"/>
                  <a:gd name="T22" fmla="*/ 94 w 94"/>
                  <a:gd name="T23" fmla="*/ 16 h 84"/>
                  <a:gd name="T24" fmla="*/ 75 w 94"/>
                  <a:gd name="T25" fmla="*/ 28 h 84"/>
                  <a:gd name="T26" fmla="*/ 62 w 94"/>
                  <a:gd name="T27" fmla="*/ 37 h 84"/>
                  <a:gd name="T28" fmla="*/ 55 w 94"/>
                  <a:gd name="T29" fmla="*/ 44 h 84"/>
                  <a:gd name="T30" fmla="*/ 53 w 94"/>
                  <a:gd name="T31" fmla="*/ 50 h 84"/>
                  <a:gd name="T32" fmla="*/ 52 w 94"/>
                  <a:gd name="T33" fmla="*/ 57 h 84"/>
                  <a:gd name="T34" fmla="*/ 52 w 94"/>
                  <a:gd name="T35" fmla="*/ 71 h 84"/>
                  <a:gd name="T36" fmla="*/ 94 w 94"/>
                  <a:gd name="T37" fmla="*/ 71 h 84"/>
                  <a:gd name="T38" fmla="*/ 94 w 94"/>
                  <a:gd name="T39" fmla="*/ 84 h 84"/>
                  <a:gd name="T40" fmla="*/ 42 w 94"/>
                  <a:gd name="T41" fmla="*/ 71 h 84"/>
                  <a:gd name="T42" fmla="*/ 42 w 94"/>
                  <a:gd name="T43" fmla="*/ 44 h 84"/>
                  <a:gd name="T44" fmla="*/ 40 w 94"/>
                  <a:gd name="T45" fmla="*/ 31 h 84"/>
                  <a:gd name="T46" fmla="*/ 34 w 94"/>
                  <a:gd name="T47" fmla="*/ 23 h 84"/>
                  <a:gd name="T48" fmla="*/ 26 w 94"/>
                  <a:gd name="T49" fmla="*/ 21 h 84"/>
                  <a:gd name="T50" fmla="*/ 15 w 94"/>
                  <a:gd name="T51" fmla="*/ 26 h 84"/>
                  <a:gd name="T52" fmla="*/ 10 w 94"/>
                  <a:gd name="T53" fmla="*/ 41 h 84"/>
                  <a:gd name="T54" fmla="*/ 10 w 94"/>
                  <a:gd name="T55" fmla="*/ 71 h 84"/>
                  <a:gd name="T56" fmla="*/ 42 w 94"/>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4" h="84">
                    <a:moveTo>
                      <a:pt x="94" y="84"/>
                    </a:moveTo>
                    <a:lnTo>
                      <a:pt x="0" y="84"/>
                    </a:lnTo>
                    <a:lnTo>
                      <a:pt x="0" y="42"/>
                    </a:lnTo>
                    <a:cubicBezTo>
                      <a:pt x="0" y="33"/>
                      <a:pt x="1" y="27"/>
                      <a:pt x="2" y="22"/>
                    </a:cubicBezTo>
                    <a:cubicBezTo>
                      <a:pt x="4" y="18"/>
                      <a:pt x="7" y="14"/>
                      <a:pt x="11" y="12"/>
                    </a:cubicBezTo>
                    <a:cubicBezTo>
                      <a:pt x="16" y="9"/>
                      <a:pt x="20" y="8"/>
                      <a:pt x="26" y="8"/>
                    </a:cubicBezTo>
                    <a:cubicBezTo>
                      <a:pt x="32" y="8"/>
                      <a:pt x="38" y="10"/>
                      <a:pt x="43" y="14"/>
                    </a:cubicBezTo>
                    <a:cubicBezTo>
                      <a:pt x="47" y="19"/>
                      <a:pt x="50" y="25"/>
                      <a:pt x="51" y="35"/>
                    </a:cubicBezTo>
                    <a:cubicBezTo>
                      <a:pt x="53" y="31"/>
                      <a:pt x="55" y="29"/>
                      <a:pt x="56" y="27"/>
                    </a:cubicBezTo>
                    <a:cubicBezTo>
                      <a:pt x="59" y="23"/>
                      <a:pt x="64" y="20"/>
                      <a:pt x="69" y="17"/>
                    </a:cubicBezTo>
                    <a:lnTo>
                      <a:pt x="94" y="0"/>
                    </a:lnTo>
                    <a:lnTo>
                      <a:pt x="94" y="16"/>
                    </a:lnTo>
                    <a:lnTo>
                      <a:pt x="75" y="28"/>
                    </a:lnTo>
                    <a:cubicBezTo>
                      <a:pt x="69" y="32"/>
                      <a:pt x="65" y="35"/>
                      <a:pt x="62" y="37"/>
                    </a:cubicBezTo>
                    <a:cubicBezTo>
                      <a:pt x="59" y="40"/>
                      <a:pt x="57" y="42"/>
                      <a:pt x="55" y="44"/>
                    </a:cubicBezTo>
                    <a:cubicBezTo>
                      <a:pt x="54" y="46"/>
                      <a:pt x="53" y="48"/>
                      <a:pt x="53" y="50"/>
                    </a:cubicBezTo>
                    <a:cubicBezTo>
                      <a:pt x="53" y="51"/>
                      <a:pt x="52" y="53"/>
                      <a:pt x="52" y="57"/>
                    </a:cubicBezTo>
                    <a:lnTo>
                      <a:pt x="52" y="71"/>
                    </a:lnTo>
                    <a:lnTo>
                      <a:pt x="94" y="71"/>
                    </a:lnTo>
                    <a:lnTo>
                      <a:pt x="94" y="84"/>
                    </a:lnTo>
                    <a:close/>
                    <a:moveTo>
                      <a:pt x="42" y="71"/>
                    </a:moveTo>
                    <a:lnTo>
                      <a:pt x="42" y="44"/>
                    </a:lnTo>
                    <a:cubicBezTo>
                      <a:pt x="42" y="38"/>
                      <a:pt x="41" y="34"/>
                      <a:pt x="40" y="31"/>
                    </a:cubicBezTo>
                    <a:cubicBezTo>
                      <a:pt x="39" y="27"/>
                      <a:pt x="37" y="25"/>
                      <a:pt x="34" y="23"/>
                    </a:cubicBezTo>
                    <a:cubicBezTo>
                      <a:pt x="32" y="22"/>
                      <a:pt x="29" y="21"/>
                      <a:pt x="26" y="21"/>
                    </a:cubicBezTo>
                    <a:cubicBezTo>
                      <a:pt x="21" y="21"/>
                      <a:pt x="17" y="22"/>
                      <a:pt x="15" y="26"/>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1744"/>
              <p:cNvSpPr>
                <a:spLocks/>
              </p:cNvSpPr>
              <p:nvPr/>
            </p:nvSpPr>
            <p:spPr bwMode="auto">
              <a:xfrm>
                <a:off x="4056" y="1720"/>
                <a:ext cx="22" cy="16"/>
              </a:xfrm>
              <a:custGeom>
                <a:avLst/>
                <a:gdLst>
                  <a:gd name="T0" fmla="*/ 94 w 94"/>
                  <a:gd name="T1" fmla="*/ 71 h 71"/>
                  <a:gd name="T2" fmla="*/ 0 w 94"/>
                  <a:gd name="T3" fmla="*/ 71 h 71"/>
                  <a:gd name="T4" fmla="*/ 0 w 94"/>
                  <a:gd name="T5" fmla="*/ 2 h 71"/>
                  <a:gd name="T6" fmla="*/ 11 w 94"/>
                  <a:gd name="T7" fmla="*/ 2 h 71"/>
                  <a:gd name="T8" fmla="*/ 11 w 94"/>
                  <a:gd name="T9" fmla="*/ 58 h 71"/>
                  <a:gd name="T10" fmla="*/ 40 w 94"/>
                  <a:gd name="T11" fmla="*/ 58 h 71"/>
                  <a:gd name="T12" fmla="*/ 40 w 94"/>
                  <a:gd name="T13" fmla="*/ 6 h 71"/>
                  <a:gd name="T14" fmla="*/ 51 w 94"/>
                  <a:gd name="T15" fmla="*/ 6 h 71"/>
                  <a:gd name="T16" fmla="*/ 51 w 94"/>
                  <a:gd name="T17" fmla="*/ 58 h 71"/>
                  <a:gd name="T18" fmla="*/ 83 w 94"/>
                  <a:gd name="T19" fmla="*/ 58 h 71"/>
                  <a:gd name="T20" fmla="*/ 83 w 94"/>
                  <a:gd name="T21" fmla="*/ 0 h 71"/>
                  <a:gd name="T22" fmla="*/ 94 w 94"/>
                  <a:gd name="T23" fmla="*/ 0 h 71"/>
                  <a:gd name="T24" fmla="*/ 94 w 94"/>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4" h="71">
                    <a:moveTo>
                      <a:pt x="94" y="71"/>
                    </a:moveTo>
                    <a:lnTo>
                      <a:pt x="0" y="71"/>
                    </a:lnTo>
                    <a:lnTo>
                      <a:pt x="0" y="2"/>
                    </a:lnTo>
                    <a:lnTo>
                      <a:pt x="11" y="2"/>
                    </a:lnTo>
                    <a:lnTo>
                      <a:pt x="11" y="58"/>
                    </a:lnTo>
                    <a:lnTo>
                      <a:pt x="40" y="58"/>
                    </a:lnTo>
                    <a:lnTo>
                      <a:pt x="40" y="6"/>
                    </a:lnTo>
                    <a:lnTo>
                      <a:pt x="51" y="6"/>
                    </a:lnTo>
                    <a:lnTo>
                      <a:pt x="51" y="58"/>
                    </a:lnTo>
                    <a:lnTo>
                      <a:pt x="83" y="58"/>
                    </a:lnTo>
                    <a:lnTo>
                      <a:pt x="83" y="0"/>
                    </a:lnTo>
                    <a:lnTo>
                      <a:pt x="94" y="0"/>
                    </a:lnTo>
                    <a:lnTo>
                      <a:pt x="94"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Freeform 1745"/>
              <p:cNvSpPr>
                <a:spLocks/>
              </p:cNvSpPr>
              <p:nvPr/>
            </p:nvSpPr>
            <p:spPr bwMode="auto">
              <a:xfrm>
                <a:off x="4056" y="1702"/>
                <a:ext cx="22" cy="14"/>
              </a:xfrm>
              <a:custGeom>
                <a:avLst/>
                <a:gdLst>
                  <a:gd name="T0" fmla="*/ 94 w 94"/>
                  <a:gd name="T1" fmla="*/ 64 h 64"/>
                  <a:gd name="T2" fmla="*/ 0 w 94"/>
                  <a:gd name="T3" fmla="*/ 64 h 64"/>
                  <a:gd name="T4" fmla="*/ 0 w 94"/>
                  <a:gd name="T5" fmla="*/ 0 h 64"/>
                  <a:gd name="T6" fmla="*/ 11 w 94"/>
                  <a:gd name="T7" fmla="*/ 0 h 64"/>
                  <a:gd name="T8" fmla="*/ 11 w 94"/>
                  <a:gd name="T9" fmla="*/ 52 h 64"/>
                  <a:gd name="T10" fmla="*/ 40 w 94"/>
                  <a:gd name="T11" fmla="*/ 52 h 64"/>
                  <a:gd name="T12" fmla="*/ 40 w 94"/>
                  <a:gd name="T13" fmla="*/ 7 h 64"/>
                  <a:gd name="T14" fmla="*/ 51 w 94"/>
                  <a:gd name="T15" fmla="*/ 7 h 64"/>
                  <a:gd name="T16" fmla="*/ 51 w 94"/>
                  <a:gd name="T17" fmla="*/ 52 h 64"/>
                  <a:gd name="T18" fmla="*/ 94 w 94"/>
                  <a:gd name="T19" fmla="*/ 52 h 64"/>
                  <a:gd name="T20" fmla="*/ 94 w 94"/>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64">
                    <a:moveTo>
                      <a:pt x="94" y="64"/>
                    </a:moveTo>
                    <a:lnTo>
                      <a:pt x="0" y="64"/>
                    </a:lnTo>
                    <a:lnTo>
                      <a:pt x="0" y="0"/>
                    </a:lnTo>
                    <a:lnTo>
                      <a:pt x="11" y="0"/>
                    </a:lnTo>
                    <a:lnTo>
                      <a:pt x="11" y="52"/>
                    </a:lnTo>
                    <a:lnTo>
                      <a:pt x="40" y="52"/>
                    </a:lnTo>
                    <a:lnTo>
                      <a:pt x="40" y="7"/>
                    </a:lnTo>
                    <a:lnTo>
                      <a:pt x="51" y="7"/>
                    </a:lnTo>
                    <a:lnTo>
                      <a:pt x="51" y="52"/>
                    </a:lnTo>
                    <a:lnTo>
                      <a:pt x="94" y="52"/>
                    </a:lnTo>
                    <a:lnTo>
                      <a:pt x="94"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1746"/>
              <p:cNvSpPr>
                <a:spLocks/>
              </p:cNvSpPr>
              <p:nvPr/>
            </p:nvSpPr>
            <p:spPr bwMode="auto">
              <a:xfrm>
                <a:off x="3941" y="1740"/>
                <a:ext cx="22"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7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3 w 98"/>
                  <a:gd name="T31" fmla="*/ 56 h 76"/>
                  <a:gd name="T32" fmla="*/ 0 w 98"/>
                  <a:gd name="T33" fmla="*/ 39 h 76"/>
                  <a:gd name="T34" fmla="*/ 4 w 98"/>
                  <a:gd name="T35" fmla="*/ 20 h 76"/>
                  <a:gd name="T36" fmla="*/ 14 w 98"/>
                  <a:gd name="T37" fmla="*/ 8 h 76"/>
                  <a:gd name="T38" fmla="*/ 28 w 98"/>
                  <a:gd name="T39" fmla="*/ 3 h 76"/>
                  <a:gd name="T40" fmla="*/ 29 w 98"/>
                  <a:gd name="T41" fmla="*/ 15 h 76"/>
                  <a:gd name="T42" fmla="*/ 16 w 98"/>
                  <a:gd name="T43" fmla="*/ 22 h 76"/>
                  <a:gd name="T44" fmla="*/ 11 w 98"/>
                  <a:gd name="T45" fmla="*/ 38 h 76"/>
                  <a:gd name="T46" fmla="*/ 15 w 98"/>
                  <a:gd name="T47" fmla="*/ 55 h 76"/>
                  <a:gd name="T48" fmla="*/ 25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6" y="13"/>
                      <a:pt x="74" y="12"/>
                      <a:pt x="71" y="12"/>
                    </a:cubicBezTo>
                    <a:cubicBezTo>
                      <a:pt x="68" y="12"/>
                      <a:pt x="65" y="13"/>
                      <a:pt x="63" y="15"/>
                    </a:cubicBezTo>
                    <a:cubicBezTo>
                      <a:pt x="61" y="17"/>
                      <a:pt x="59" y="19"/>
                      <a:pt x="57" y="23"/>
                    </a:cubicBezTo>
                    <a:cubicBezTo>
                      <a:pt x="56"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3" y="56"/>
                    </a:cubicBezTo>
                    <a:cubicBezTo>
                      <a:pt x="1" y="51"/>
                      <a:pt x="0" y="45"/>
                      <a:pt x="0" y="39"/>
                    </a:cubicBezTo>
                    <a:cubicBezTo>
                      <a:pt x="0" y="32"/>
                      <a:pt x="1" y="25"/>
                      <a:pt x="4" y="20"/>
                    </a:cubicBezTo>
                    <a:cubicBezTo>
                      <a:pt x="6" y="15"/>
                      <a:pt x="9" y="11"/>
                      <a:pt x="14" y="8"/>
                    </a:cubicBezTo>
                    <a:cubicBezTo>
                      <a:pt x="18" y="5"/>
                      <a:pt x="23" y="3"/>
                      <a:pt x="28" y="3"/>
                    </a:cubicBezTo>
                    <a:lnTo>
                      <a:pt x="29" y="15"/>
                    </a:lnTo>
                    <a:cubicBezTo>
                      <a:pt x="23" y="16"/>
                      <a:pt x="19" y="18"/>
                      <a:pt x="16" y="22"/>
                    </a:cubicBezTo>
                    <a:cubicBezTo>
                      <a:pt x="13" y="25"/>
                      <a:pt x="11" y="31"/>
                      <a:pt x="11" y="38"/>
                    </a:cubicBezTo>
                    <a:cubicBezTo>
                      <a:pt x="11" y="46"/>
                      <a:pt x="13" y="51"/>
                      <a:pt x="15" y="55"/>
                    </a:cubicBezTo>
                    <a:cubicBezTo>
                      <a:pt x="18" y="58"/>
                      <a:pt x="22" y="60"/>
                      <a:pt x="25"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8"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1747"/>
              <p:cNvSpPr>
                <a:spLocks/>
              </p:cNvSpPr>
              <p:nvPr/>
            </p:nvSpPr>
            <p:spPr bwMode="auto">
              <a:xfrm>
                <a:off x="3941" y="1718"/>
                <a:ext cx="22" cy="19"/>
              </a:xfrm>
              <a:custGeom>
                <a:avLst/>
                <a:gdLst>
                  <a:gd name="T0" fmla="*/ 63 w 98"/>
                  <a:gd name="T1" fmla="*/ 12 h 84"/>
                  <a:gd name="T2" fmla="*/ 66 w 98"/>
                  <a:gd name="T3" fmla="*/ 0 h 84"/>
                  <a:gd name="T4" fmla="*/ 90 w 98"/>
                  <a:gd name="T5" fmla="*/ 14 h 84"/>
                  <a:gd name="T6" fmla="*/ 98 w 98"/>
                  <a:gd name="T7" fmla="*/ 39 h 84"/>
                  <a:gd name="T8" fmla="*/ 92 w 98"/>
                  <a:gd name="T9" fmla="*/ 64 h 84"/>
                  <a:gd name="T10" fmla="*/ 74 w 98"/>
                  <a:gd name="T11" fmla="*/ 79 h 84"/>
                  <a:gd name="T12" fmla="*/ 48 w 98"/>
                  <a:gd name="T13" fmla="*/ 84 h 84"/>
                  <a:gd name="T14" fmla="*/ 23 w 98"/>
                  <a:gd name="T15" fmla="*/ 78 h 84"/>
                  <a:gd name="T16" fmla="*/ 6 w 98"/>
                  <a:gd name="T17" fmla="*/ 62 h 84"/>
                  <a:gd name="T18" fmla="*/ 0 w 98"/>
                  <a:gd name="T19" fmla="*/ 39 h 84"/>
                  <a:gd name="T20" fmla="*/ 7 w 98"/>
                  <a:gd name="T21" fmla="*/ 15 h 84"/>
                  <a:gd name="T22" fmla="*/ 28 w 98"/>
                  <a:gd name="T23" fmla="*/ 1 h 84"/>
                  <a:gd name="T24" fmla="*/ 31 w 98"/>
                  <a:gd name="T25" fmla="*/ 14 h 84"/>
                  <a:gd name="T26" fmla="*/ 16 w 98"/>
                  <a:gd name="T27" fmla="*/ 23 h 84"/>
                  <a:gd name="T28" fmla="*/ 11 w 98"/>
                  <a:gd name="T29" fmla="*/ 39 h 84"/>
                  <a:gd name="T30" fmla="*/ 16 w 98"/>
                  <a:gd name="T31" fmla="*/ 57 h 84"/>
                  <a:gd name="T32" fmla="*/ 30 w 98"/>
                  <a:gd name="T33" fmla="*/ 68 h 84"/>
                  <a:gd name="T34" fmla="*/ 48 w 98"/>
                  <a:gd name="T35" fmla="*/ 71 h 84"/>
                  <a:gd name="T36" fmla="*/ 69 w 98"/>
                  <a:gd name="T37" fmla="*/ 67 h 84"/>
                  <a:gd name="T38" fmla="*/ 83 w 98"/>
                  <a:gd name="T39" fmla="*/ 56 h 84"/>
                  <a:gd name="T40" fmla="*/ 87 w 98"/>
                  <a:gd name="T41" fmla="*/ 40 h 84"/>
                  <a:gd name="T42" fmla="*/ 81 w 98"/>
                  <a:gd name="T43" fmla="*/ 22 h 84"/>
                  <a:gd name="T44" fmla="*/ 63 w 98"/>
                  <a:gd name="T4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84">
                    <a:moveTo>
                      <a:pt x="63" y="12"/>
                    </a:moveTo>
                    <a:lnTo>
                      <a:pt x="66" y="0"/>
                    </a:lnTo>
                    <a:cubicBezTo>
                      <a:pt x="77" y="2"/>
                      <a:pt x="85" y="7"/>
                      <a:pt x="90" y="14"/>
                    </a:cubicBezTo>
                    <a:cubicBezTo>
                      <a:pt x="95" y="21"/>
                      <a:pt x="98" y="29"/>
                      <a:pt x="98" y="39"/>
                    </a:cubicBezTo>
                    <a:cubicBezTo>
                      <a:pt x="98" y="49"/>
                      <a:pt x="96" y="58"/>
                      <a:pt x="92" y="64"/>
                    </a:cubicBezTo>
                    <a:cubicBezTo>
                      <a:pt x="88" y="70"/>
                      <a:pt x="82" y="75"/>
                      <a:pt x="74" y="79"/>
                    </a:cubicBezTo>
                    <a:cubicBezTo>
                      <a:pt x="66" y="82"/>
                      <a:pt x="57" y="84"/>
                      <a:pt x="48" y="84"/>
                    </a:cubicBezTo>
                    <a:cubicBezTo>
                      <a:pt x="39" y="84"/>
                      <a:pt x="30" y="82"/>
                      <a:pt x="23" y="78"/>
                    </a:cubicBezTo>
                    <a:cubicBezTo>
                      <a:pt x="15" y="74"/>
                      <a:pt x="10" y="69"/>
                      <a:pt x="6" y="62"/>
                    </a:cubicBezTo>
                    <a:cubicBezTo>
                      <a:pt x="2" y="55"/>
                      <a:pt x="0" y="47"/>
                      <a:pt x="0" y="39"/>
                    </a:cubicBezTo>
                    <a:cubicBezTo>
                      <a:pt x="0" y="29"/>
                      <a:pt x="3" y="21"/>
                      <a:pt x="7" y="15"/>
                    </a:cubicBezTo>
                    <a:cubicBezTo>
                      <a:pt x="12" y="9"/>
                      <a:pt x="19" y="4"/>
                      <a:pt x="28" y="1"/>
                    </a:cubicBezTo>
                    <a:lnTo>
                      <a:pt x="31" y="14"/>
                    </a:lnTo>
                    <a:cubicBezTo>
                      <a:pt x="24" y="16"/>
                      <a:pt x="19" y="19"/>
                      <a:pt x="16" y="23"/>
                    </a:cubicBezTo>
                    <a:cubicBezTo>
                      <a:pt x="12" y="28"/>
                      <a:pt x="11" y="33"/>
                      <a:pt x="11" y="39"/>
                    </a:cubicBezTo>
                    <a:cubicBezTo>
                      <a:pt x="11" y="46"/>
                      <a:pt x="13" y="52"/>
                      <a:pt x="16" y="57"/>
                    </a:cubicBezTo>
                    <a:cubicBezTo>
                      <a:pt x="20" y="62"/>
                      <a:pt x="24" y="66"/>
                      <a:pt x="30" y="68"/>
                    </a:cubicBezTo>
                    <a:cubicBezTo>
                      <a:pt x="36" y="70"/>
                      <a:pt x="42" y="71"/>
                      <a:pt x="48" y="71"/>
                    </a:cubicBezTo>
                    <a:cubicBezTo>
                      <a:pt x="56" y="71"/>
                      <a:pt x="63" y="69"/>
                      <a:pt x="69" y="67"/>
                    </a:cubicBezTo>
                    <a:cubicBezTo>
                      <a:pt x="75" y="65"/>
                      <a:pt x="80" y="61"/>
                      <a:pt x="83" y="56"/>
                    </a:cubicBezTo>
                    <a:cubicBezTo>
                      <a:pt x="86" y="51"/>
                      <a:pt x="87" y="46"/>
                      <a:pt x="87" y="40"/>
                    </a:cubicBezTo>
                    <a:cubicBezTo>
                      <a:pt x="87" y="33"/>
                      <a:pt x="85" y="27"/>
                      <a:pt x="81" y="22"/>
                    </a:cubicBezTo>
                    <a:cubicBezTo>
                      <a:pt x="77" y="17"/>
                      <a:pt x="71" y="14"/>
                      <a:pt x="63"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1748"/>
              <p:cNvSpPr>
                <a:spLocks/>
              </p:cNvSpPr>
              <p:nvPr/>
            </p:nvSpPr>
            <p:spPr bwMode="auto">
              <a:xfrm>
                <a:off x="3941" y="1702"/>
                <a:ext cx="22" cy="13"/>
              </a:xfrm>
              <a:custGeom>
                <a:avLst/>
                <a:gdLst>
                  <a:gd name="T0" fmla="*/ 95 w 95"/>
                  <a:gd name="T1" fmla="*/ 59 h 59"/>
                  <a:gd name="T2" fmla="*/ 0 w 95"/>
                  <a:gd name="T3" fmla="*/ 59 h 59"/>
                  <a:gd name="T4" fmla="*/ 0 w 95"/>
                  <a:gd name="T5" fmla="*/ 46 h 59"/>
                  <a:gd name="T6" fmla="*/ 83 w 95"/>
                  <a:gd name="T7" fmla="*/ 46 h 59"/>
                  <a:gd name="T8" fmla="*/ 83 w 95"/>
                  <a:gd name="T9" fmla="*/ 0 h 59"/>
                  <a:gd name="T10" fmla="*/ 95 w 95"/>
                  <a:gd name="T11" fmla="*/ 0 h 59"/>
                  <a:gd name="T12" fmla="*/ 95 w 95"/>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95" h="59">
                    <a:moveTo>
                      <a:pt x="95" y="59"/>
                    </a:moveTo>
                    <a:lnTo>
                      <a:pt x="0" y="59"/>
                    </a:lnTo>
                    <a:lnTo>
                      <a:pt x="0" y="46"/>
                    </a:lnTo>
                    <a:lnTo>
                      <a:pt x="83" y="46"/>
                    </a:lnTo>
                    <a:lnTo>
                      <a:pt x="83" y="0"/>
                    </a:lnTo>
                    <a:lnTo>
                      <a:pt x="95" y="0"/>
                    </a:lnTo>
                    <a:lnTo>
                      <a:pt x="95" y="5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1749"/>
              <p:cNvSpPr>
                <a:spLocks/>
              </p:cNvSpPr>
              <p:nvPr/>
            </p:nvSpPr>
            <p:spPr bwMode="auto">
              <a:xfrm>
                <a:off x="3998" y="1740"/>
                <a:ext cx="23"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8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4 w 98"/>
                  <a:gd name="T31" fmla="*/ 56 h 76"/>
                  <a:gd name="T32" fmla="*/ 0 w 98"/>
                  <a:gd name="T33" fmla="*/ 39 h 76"/>
                  <a:gd name="T34" fmla="*/ 4 w 98"/>
                  <a:gd name="T35" fmla="*/ 20 h 76"/>
                  <a:gd name="T36" fmla="*/ 14 w 98"/>
                  <a:gd name="T37" fmla="*/ 8 h 76"/>
                  <a:gd name="T38" fmla="*/ 29 w 98"/>
                  <a:gd name="T39" fmla="*/ 3 h 76"/>
                  <a:gd name="T40" fmla="*/ 29 w 98"/>
                  <a:gd name="T41" fmla="*/ 15 h 76"/>
                  <a:gd name="T42" fmla="*/ 16 w 98"/>
                  <a:gd name="T43" fmla="*/ 22 h 76"/>
                  <a:gd name="T44" fmla="*/ 11 w 98"/>
                  <a:gd name="T45" fmla="*/ 38 h 76"/>
                  <a:gd name="T46" fmla="*/ 15 w 98"/>
                  <a:gd name="T47" fmla="*/ 55 h 76"/>
                  <a:gd name="T48" fmla="*/ 26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7" y="13"/>
                      <a:pt x="74" y="12"/>
                      <a:pt x="71" y="12"/>
                    </a:cubicBezTo>
                    <a:cubicBezTo>
                      <a:pt x="68" y="12"/>
                      <a:pt x="65" y="13"/>
                      <a:pt x="63" y="15"/>
                    </a:cubicBezTo>
                    <a:cubicBezTo>
                      <a:pt x="61" y="17"/>
                      <a:pt x="59" y="19"/>
                      <a:pt x="58" y="23"/>
                    </a:cubicBezTo>
                    <a:cubicBezTo>
                      <a:pt x="57"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4" y="56"/>
                    </a:cubicBezTo>
                    <a:cubicBezTo>
                      <a:pt x="1" y="51"/>
                      <a:pt x="0" y="45"/>
                      <a:pt x="0" y="39"/>
                    </a:cubicBezTo>
                    <a:cubicBezTo>
                      <a:pt x="0" y="32"/>
                      <a:pt x="1" y="25"/>
                      <a:pt x="4" y="20"/>
                    </a:cubicBezTo>
                    <a:cubicBezTo>
                      <a:pt x="6" y="15"/>
                      <a:pt x="9" y="11"/>
                      <a:pt x="14" y="8"/>
                    </a:cubicBezTo>
                    <a:cubicBezTo>
                      <a:pt x="18" y="5"/>
                      <a:pt x="23" y="3"/>
                      <a:pt x="29" y="3"/>
                    </a:cubicBezTo>
                    <a:lnTo>
                      <a:pt x="29" y="15"/>
                    </a:lnTo>
                    <a:cubicBezTo>
                      <a:pt x="23" y="16"/>
                      <a:pt x="19" y="18"/>
                      <a:pt x="16" y="22"/>
                    </a:cubicBezTo>
                    <a:cubicBezTo>
                      <a:pt x="13" y="25"/>
                      <a:pt x="11" y="31"/>
                      <a:pt x="11" y="38"/>
                    </a:cubicBezTo>
                    <a:cubicBezTo>
                      <a:pt x="11" y="46"/>
                      <a:pt x="13" y="51"/>
                      <a:pt x="15" y="55"/>
                    </a:cubicBezTo>
                    <a:cubicBezTo>
                      <a:pt x="18" y="58"/>
                      <a:pt x="22" y="60"/>
                      <a:pt x="26"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9"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1750"/>
              <p:cNvSpPr>
                <a:spLocks noEditPoints="1"/>
              </p:cNvSpPr>
              <p:nvPr/>
            </p:nvSpPr>
            <p:spPr bwMode="auto">
              <a:xfrm>
                <a:off x="3999" y="1719"/>
                <a:ext cx="21" cy="17"/>
              </a:xfrm>
              <a:custGeom>
                <a:avLst/>
                <a:gdLst>
                  <a:gd name="T0" fmla="*/ 95 w 95"/>
                  <a:gd name="T1" fmla="*/ 78 h 78"/>
                  <a:gd name="T2" fmla="*/ 0 w 95"/>
                  <a:gd name="T3" fmla="*/ 78 h 78"/>
                  <a:gd name="T4" fmla="*/ 0 w 95"/>
                  <a:gd name="T5" fmla="*/ 45 h 78"/>
                  <a:gd name="T6" fmla="*/ 1 w 95"/>
                  <a:gd name="T7" fmla="*/ 28 h 78"/>
                  <a:gd name="T8" fmla="*/ 8 w 95"/>
                  <a:gd name="T9" fmla="*/ 15 h 78"/>
                  <a:gd name="T10" fmla="*/ 24 w 95"/>
                  <a:gd name="T11" fmla="*/ 3 h 78"/>
                  <a:gd name="T12" fmla="*/ 47 w 95"/>
                  <a:gd name="T13" fmla="*/ 0 h 78"/>
                  <a:gd name="T14" fmla="*/ 66 w 95"/>
                  <a:gd name="T15" fmla="*/ 2 h 78"/>
                  <a:gd name="T16" fmla="*/ 80 w 95"/>
                  <a:gd name="T17" fmla="*/ 9 h 78"/>
                  <a:gd name="T18" fmla="*/ 88 w 95"/>
                  <a:gd name="T19" fmla="*/ 17 h 78"/>
                  <a:gd name="T20" fmla="*/ 93 w 95"/>
                  <a:gd name="T21" fmla="*/ 29 h 78"/>
                  <a:gd name="T22" fmla="*/ 95 w 95"/>
                  <a:gd name="T23" fmla="*/ 44 h 78"/>
                  <a:gd name="T24" fmla="*/ 95 w 95"/>
                  <a:gd name="T25" fmla="*/ 78 h 78"/>
                  <a:gd name="T26" fmla="*/ 83 w 95"/>
                  <a:gd name="T27" fmla="*/ 65 h 78"/>
                  <a:gd name="T28" fmla="*/ 83 w 95"/>
                  <a:gd name="T29" fmla="*/ 45 h 78"/>
                  <a:gd name="T30" fmla="*/ 82 w 95"/>
                  <a:gd name="T31" fmla="*/ 31 h 78"/>
                  <a:gd name="T32" fmla="*/ 77 w 95"/>
                  <a:gd name="T33" fmla="*/ 22 h 78"/>
                  <a:gd name="T34" fmla="*/ 65 w 95"/>
                  <a:gd name="T35" fmla="*/ 15 h 78"/>
                  <a:gd name="T36" fmla="*/ 47 w 95"/>
                  <a:gd name="T37" fmla="*/ 13 h 78"/>
                  <a:gd name="T38" fmla="*/ 24 w 95"/>
                  <a:gd name="T39" fmla="*/ 17 h 78"/>
                  <a:gd name="T40" fmla="*/ 13 w 95"/>
                  <a:gd name="T41" fmla="*/ 29 h 78"/>
                  <a:gd name="T42" fmla="*/ 11 w 95"/>
                  <a:gd name="T43" fmla="*/ 46 h 78"/>
                  <a:gd name="T44" fmla="*/ 11 w 95"/>
                  <a:gd name="T45" fmla="*/ 65 h 78"/>
                  <a:gd name="T46" fmla="*/ 83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0" y="32"/>
                      <a:pt x="1" y="28"/>
                    </a:cubicBezTo>
                    <a:cubicBezTo>
                      <a:pt x="2" y="23"/>
                      <a:pt x="5" y="18"/>
                      <a:pt x="8" y="15"/>
                    </a:cubicBezTo>
                    <a:cubicBezTo>
                      <a:pt x="12" y="10"/>
                      <a:pt x="18" y="6"/>
                      <a:pt x="24" y="3"/>
                    </a:cubicBezTo>
                    <a:cubicBezTo>
                      <a:pt x="31" y="1"/>
                      <a:pt x="38" y="0"/>
                      <a:pt x="47" y="0"/>
                    </a:cubicBezTo>
                    <a:cubicBezTo>
                      <a:pt x="54" y="0"/>
                      <a:pt x="60" y="1"/>
                      <a:pt x="66" y="2"/>
                    </a:cubicBezTo>
                    <a:cubicBezTo>
                      <a:pt x="71" y="4"/>
                      <a:pt x="76" y="6"/>
                      <a:pt x="80" y="9"/>
                    </a:cubicBezTo>
                    <a:cubicBezTo>
                      <a:pt x="83" y="11"/>
                      <a:pt x="86" y="14"/>
                      <a:pt x="88" y="17"/>
                    </a:cubicBezTo>
                    <a:cubicBezTo>
                      <a:pt x="90" y="20"/>
                      <a:pt x="92" y="24"/>
                      <a:pt x="93" y="29"/>
                    </a:cubicBezTo>
                    <a:cubicBezTo>
                      <a:pt x="94" y="33"/>
                      <a:pt x="95" y="38"/>
                      <a:pt x="95" y="44"/>
                    </a:cubicBezTo>
                    <a:lnTo>
                      <a:pt x="95" y="78"/>
                    </a:lnTo>
                    <a:close/>
                    <a:moveTo>
                      <a:pt x="83" y="65"/>
                    </a:moveTo>
                    <a:lnTo>
                      <a:pt x="83" y="45"/>
                    </a:lnTo>
                    <a:cubicBezTo>
                      <a:pt x="83" y="39"/>
                      <a:pt x="83" y="34"/>
                      <a:pt x="82" y="31"/>
                    </a:cubicBezTo>
                    <a:cubicBezTo>
                      <a:pt x="81" y="27"/>
                      <a:pt x="79" y="24"/>
                      <a:pt x="77" y="22"/>
                    </a:cubicBezTo>
                    <a:cubicBezTo>
                      <a:pt x="74" y="19"/>
                      <a:pt x="70" y="17"/>
                      <a:pt x="65" y="15"/>
                    </a:cubicBezTo>
                    <a:cubicBezTo>
                      <a:pt x="60" y="13"/>
                      <a:pt x="54" y="13"/>
                      <a:pt x="47" y="13"/>
                    </a:cubicBezTo>
                    <a:cubicBezTo>
                      <a:pt x="37" y="13"/>
                      <a:pt x="29" y="14"/>
                      <a:pt x="24" y="17"/>
                    </a:cubicBezTo>
                    <a:cubicBezTo>
                      <a:pt x="18" y="21"/>
                      <a:pt x="15" y="25"/>
                      <a:pt x="13" y="29"/>
                    </a:cubicBezTo>
                    <a:cubicBezTo>
                      <a:pt x="12" y="33"/>
                      <a:pt x="11" y="38"/>
                      <a:pt x="11" y="46"/>
                    </a:cubicBezTo>
                    <a:lnTo>
                      <a:pt x="11" y="65"/>
                    </a:lnTo>
                    <a:lnTo>
                      <a:pt x="83"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1751"/>
              <p:cNvSpPr>
                <a:spLocks noEditPoints="1"/>
              </p:cNvSpPr>
              <p:nvPr/>
            </p:nvSpPr>
            <p:spPr bwMode="auto">
              <a:xfrm>
                <a:off x="3999" y="1697"/>
                <a:ext cx="21" cy="20"/>
              </a:xfrm>
              <a:custGeom>
                <a:avLst/>
                <a:gdLst>
                  <a:gd name="T0" fmla="*/ 95 w 95"/>
                  <a:gd name="T1" fmla="*/ 89 h 89"/>
                  <a:gd name="T2" fmla="*/ 0 w 95"/>
                  <a:gd name="T3" fmla="*/ 52 h 89"/>
                  <a:gd name="T4" fmla="*/ 0 w 95"/>
                  <a:gd name="T5" fmla="*/ 39 h 89"/>
                  <a:gd name="T6" fmla="*/ 95 w 95"/>
                  <a:gd name="T7" fmla="*/ 0 h 89"/>
                  <a:gd name="T8" fmla="*/ 95 w 95"/>
                  <a:gd name="T9" fmla="*/ 14 h 89"/>
                  <a:gd name="T10" fmla="*/ 66 w 95"/>
                  <a:gd name="T11" fmla="*/ 25 h 89"/>
                  <a:gd name="T12" fmla="*/ 66 w 95"/>
                  <a:gd name="T13" fmla="*/ 65 h 89"/>
                  <a:gd name="T14" fmla="*/ 95 w 95"/>
                  <a:gd name="T15" fmla="*/ 75 h 89"/>
                  <a:gd name="T16" fmla="*/ 95 w 95"/>
                  <a:gd name="T17" fmla="*/ 89 h 89"/>
                  <a:gd name="T18" fmla="*/ 56 w 95"/>
                  <a:gd name="T19" fmla="*/ 61 h 89"/>
                  <a:gd name="T20" fmla="*/ 56 w 95"/>
                  <a:gd name="T21" fmla="*/ 29 h 89"/>
                  <a:gd name="T22" fmla="*/ 29 w 95"/>
                  <a:gd name="T23" fmla="*/ 39 h 89"/>
                  <a:gd name="T24" fmla="*/ 10 w 95"/>
                  <a:gd name="T25" fmla="*/ 46 h 89"/>
                  <a:gd name="T26" fmla="*/ 28 w 95"/>
                  <a:gd name="T27" fmla="*/ 51 h 89"/>
                  <a:gd name="T28" fmla="*/ 56 w 95"/>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9">
                    <a:moveTo>
                      <a:pt x="95" y="89"/>
                    </a:moveTo>
                    <a:lnTo>
                      <a:pt x="0" y="52"/>
                    </a:lnTo>
                    <a:lnTo>
                      <a:pt x="0" y="39"/>
                    </a:lnTo>
                    <a:lnTo>
                      <a:pt x="95" y="0"/>
                    </a:lnTo>
                    <a:lnTo>
                      <a:pt x="95" y="14"/>
                    </a:lnTo>
                    <a:lnTo>
                      <a:pt x="66" y="25"/>
                    </a:lnTo>
                    <a:lnTo>
                      <a:pt x="66" y="65"/>
                    </a:lnTo>
                    <a:lnTo>
                      <a:pt x="95" y="75"/>
                    </a:lnTo>
                    <a:lnTo>
                      <a:pt x="95" y="89"/>
                    </a:lnTo>
                    <a:close/>
                    <a:moveTo>
                      <a:pt x="56" y="61"/>
                    </a:moveTo>
                    <a:lnTo>
                      <a:pt x="56" y="29"/>
                    </a:lnTo>
                    <a:lnTo>
                      <a:pt x="29" y="39"/>
                    </a:lnTo>
                    <a:cubicBezTo>
                      <a:pt x="22"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1752"/>
              <p:cNvSpPr>
                <a:spLocks/>
              </p:cNvSpPr>
              <p:nvPr/>
            </p:nvSpPr>
            <p:spPr bwMode="auto">
              <a:xfrm>
                <a:off x="4116" y="1737"/>
                <a:ext cx="23"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2 h 87"/>
                  <a:gd name="T16" fmla="*/ 49 w 98"/>
                  <a:gd name="T17" fmla="*/ 87 h 87"/>
                  <a:gd name="T18" fmla="*/ 23 w 98"/>
                  <a:gd name="T19" fmla="*/ 82 h 87"/>
                  <a:gd name="T20" fmla="*/ 6 w 98"/>
                  <a:gd name="T21" fmla="*/ 65 h 87"/>
                  <a:gd name="T22" fmla="*/ 0 w 98"/>
                  <a:gd name="T23" fmla="*/ 40 h 87"/>
                  <a:gd name="T24" fmla="*/ 3 w 98"/>
                  <a:gd name="T25" fmla="*/ 22 h 87"/>
                  <a:gd name="T26" fmla="*/ 12 w 98"/>
                  <a:gd name="T27" fmla="*/ 8 h 87"/>
                  <a:gd name="T28" fmla="*/ 28 w 98"/>
                  <a:gd name="T29" fmla="*/ 1 h 87"/>
                  <a:gd name="T30" fmla="*/ 31 w 98"/>
                  <a:gd name="T31" fmla="*/ 13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5 h 87"/>
                  <a:gd name="T46" fmla="*/ 70 w 98"/>
                  <a:gd name="T47" fmla="*/ 70 h 87"/>
                  <a:gd name="T48" fmla="*/ 82 w 98"/>
                  <a:gd name="T49" fmla="*/ 58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6" y="25"/>
                      <a:pt x="98" y="32"/>
                      <a:pt x="98" y="39"/>
                    </a:cubicBezTo>
                    <a:cubicBezTo>
                      <a:pt x="98" y="48"/>
                      <a:pt x="96" y="57"/>
                      <a:pt x="92" y="64"/>
                    </a:cubicBezTo>
                    <a:cubicBezTo>
                      <a:pt x="88" y="72"/>
                      <a:pt x="82" y="78"/>
                      <a:pt x="74" y="82"/>
                    </a:cubicBezTo>
                    <a:cubicBezTo>
                      <a:pt x="67" y="86"/>
                      <a:pt x="59" y="87"/>
                      <a:pt x="49" y="87"/>
                    </a:cubicBezTo>
                    <a:cubicBezTo>
                      <a:pt x="40" y="87"/>
                      <a:pt x="31" y="86"/>
                      <a:pt x="23" y="82"/>
                    </a:cubicBezTo>
                    <a:cubicBezTo>
                      <a:pt x="15" y="78"/>
                      <a:pt x="9" y="72"/>
                      <a:pt x="6" y="65"/>
                    </a:cubicBezTo>
                    <a:cubicBezTo>
                      <a:pt x="2" y="58"/>
                      <a:pt x="0" y="50"/>
                      <a:pt x="0" y="40"/>
                    </a:cubicBezTo>
                    <a:cubicBezTo>
                      <a:pt x="0" y="33"/>
                      <a:pt x="1" y="27"/>
                      <a:pt x="3" y="22"/>
                    </a:cubicBezTo>
                    <a:cubicBezTo>
                      <a:pt x="5" y="16"/>
                      <a:pt x="8" y="12"/>
                      <a:pt x="12" y="8"/>
                    </a:cubicBezTo>
                    <a:cubicBezTo>
                      <a:pt x="16" y="5"/>
                      <a:pt x="22" y="3"/>
                      <a:pt x="28" y="1"/>
                    </a:cubicBezTo>
                    <a:lnTo>
                      <a:pt x="31" y="13"/>
                    </a:lnTo>
                    <a:cubicBezTo>
                      <a:pt x="26" y="14"/>
                      <a:pt x="22" y="16"/>
                      <a:pt x="20" y="18"/>
                    </a:cubicBezTo>
                    <a:cubicBezTo>
                      <a:pt x="17" y="20"/>
                      <a:pt x="15" y="23"/>
                      <a:pt x="13" y="27"/>
                    </a:cubicBezTo>
                    <a:cubicBezTo>
                      <a:pt x="11" y="31"/>
                      <a:pt x="11" y="35"/>
                      <a:pt x="11" y="40"/>
                    </a:cubicBezTo>
                    <a:cubicBezTo>
                      <a:pt x="11" y="46"/>
                      <a:pt x="11" y="51"/>
                      <a:pt x="13" y="55"/>
                    </a:cubicBezTo>
                    <a:cubicBezTo>
                      <a:pt x="15" y="59"/>
                      <a:pt x="17" y="62"/>
                      <a:pt x="20" y="65"/>
                    </a:cubicBezTo>
                    <a:cubicBezTo>
                      <a:pt x="23" y="68"/>
                      <a:pt x="26" y="70"/>
                      <a:pt x="29" y="71"/>
                    </a:cubicBezTo>
                    <a:cubicBezTo>
                      <a:pt x="35" y="73"/>
                      <a:pt x="42" y="75"/>
                      <a:pt x="48" y="75"/>
                    </a:cubicBezTo>
                    <a:cubicBezTo>
                      <a:pt x="57" y="75"/>
                      <a:pt x="64" y="73"/>
                      <a:pt x="70" y="70"/>
                    </a:cubicBezTo>
                    <a:cubicBezTo>
                      <a:pt x="75" y="67"/>
                      <a:pt x="80" y="63"/>
                      <a:pt x="82" y="58"/>
                    </a:cubicBezTo>
                    <a:cubicBezTo>
                      <a:pt x="85" y="52"/>
                      <a:pt x="86" y="46"/>
                      <a:pt x="86" y="40"/>
                    </a:cubicBezTo>
                    <a:cubicBezTo>
                      <a:pt x="86" y="34"/>
                      <a:pt x="85" y="29"/>
                      <a:pt x="83" y="24"/>
                    </a:cubicBezTo>
                    <a:cubicBezTo>
                      <a:pt x="81" y="19"/>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1753"/>
              <p:cNvSpPr>
                <a:spLocks/>
              </p:cNvSpPr>
              <p:nvPr/>
            </p:nvSpPr>
            <p:spPr bwMode="auto">
              <a:xfrm>
                <a:off x="4117" y="1716"/>
                <a:ext cx="21" cy="17"/>
              </a:xfrm>
              <a:custGeom>
                <a:avLst/>
                <a:gdLst>
                  <a:gd name="T0" fmla="*/ 95 w 95"/>
                  <a:gd name="T1" fmla="*/ 75 h 75"/>
                  <a:gd name="T2" fmla="*/ 0 w 95"/>
                  <a:gd name="T3" fmla="*/ 75 h 75"/>
                  <a:gd name="T4" fmla="*/ 0 w 95"/>
                  <a:gd name="T5" fmla="*/ 62 h 75"/>
                  <a:gd name="T6" fmla="*/ 75 w 95"/>
                  <a:gd name="T7" fmla="*/ 12 h 75"/>
                  <a:gd name="T8" fmla="*/ 0 w 95"/>
                  <a:gd name="T9" fmla="*/ 12 h 75"/>
                  <a:gd name="T10" fmla="*/ 0 w 95"/>
                  <a:gd name="T11" fmla="*/ 0 h 75"/>
                  <a:gd name="T12" fmla="*/ 95 w 95"/>
                  <a:gd name="T13" fmla="*/ 0 h 75"/>
                  <a:gd name="T14" fmla="*/ 95 w 95"/>
                  <a:gd name="T15" fmla="*/ 13 h 75"/>
                  <a:gd name="T16" fmla="*/ 21 w 95"/>
                  <a:gd name="T17" fmla="*/ 63 h 75"/>
                  <a:gd name="T18" fmla="*/ 95 w 95"/>
                  <a:gd name="T19" fmla="*/ 63 h 75"/>
                  <a:gd name="T20" fmla="*/ 95 w 95"/>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5">
                    <a:moveTo>
                      <a:pt x="95" y="75"/>
                    </a:moveTo>
                    <a:lnTo>
                      <a:pt x="0" y="75"/>
                    </a:lnTo>
                    <a:lnTo>
                      <a:pt x="0" y="62"/>
                    </a:lnTo>
                    <a:lnTo>
                      <a:pt x="75" y="12"/>
                    </a:lnTo>
                    <a:lnTo>
                      <a:pt x="0" y="12"/>
                    </a:lnTo>
                    <a:lnTo>
                      <a:pt x="0" y="0"/>
                    </a:lnTo>
                    <a:lnTo>
                      <a:pt x="95" y="0"/>
                    </a:lnTo>
                    <a:lnTo>
                      <a:pt x="95" y="13"/>
                    </a:lnTo>
                    <a:lnTo>
                      <a:pt x="21" y="63"/>
                    </a:lnTo>
                    <a:lnTo>
                      <a:pt x="95" y="63"/>
                    </a:lnTo>
                    <a:lnTo>
                      <a:pt x="9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Freeform 1754"/>
              <p:cNvSpPr>
                <a:spLocks noEditPoints="1"/>
              </p:cNvSpPr>
              <p:nvPr/>
            </p:nvSpPr>
            <p:spPr bwMode="auto">
              <a:xfrm>
                <a:off x="4117" y="1694"/>
                <a:ext cx="21" cy="18"/>
              </a:xfrm>
              <a:custGeom>
                <a:avLst/>
                <a:gdLst>
                  <a:gd name="T0" fmla="*/ 95 w 95"/>
                  <a:gd name="T1" fmla="*/ 78 h 78"/>
                  <a:gd name="T2" fmla="*/ 0 w 95"/>
                  <a:gd name="T3" fmla="*/ 78 h 78"/>
                  <a:gd name="T4" fmla="*/ 0 w 95"/>
                  <a:gd name="T5" fmla="*/ 45 h 78"/>
                  <a:gd name="T6" fmla="*/ 2 w 95"/>
                  <a:gd name="T7" fmla="*/ 28 h 78"/>
                  <a:gd name="T8" fmla="*/ 9 w 95"/>
                  <a:gd name="T9" fmla="*/ 15 h 78"/>
                  <a:gd name="T10" fmla="*/ 25 w 95"/>
                  <a:gd name="T11" fmla="*/ 3 h 78"/>
                  <a:gd name="T12" fmla="*/ 47 w 95"/>
                  <a:gd name="T13" fmla="*/ 0 h 78"/>
                  <a:gd name="T14" fmla="*/ 66 w 95"/>
                  <a:gd name="T15" fmla="*/ 2 h 78"/>
                  <a:gd name="T16" fmla="*/ 80 w 95"/>
                  <a:gd name="T17" fmla="*/ 9 h 78"/>
                  <a:gd name="T18" fmla="*/ 89 w 95"/>
                  <a:gd name="T19" fmla="*/ 17 h 78"/>
                  <a:gd name="T20" fmla="*/ 93 w 95"/>
                  <a:gd name="T21" fmla="*/ 29 h 78"/>
                  <a:gd name="T22" fmla="*/ 95 w 95"/>
                  <a:gd name="T23" fmla="*/ 44 h 78"/>
                  <a:gd name="T24" fmla="*/ 95 w 95"/>
                  <a:gd name="T25" fmla="*/ 78 h 78"/>
                  <a:gd name="T26" fmla="*/ 84 w 95"/>
                  <a:gd name="T27" fmla="*/ 65 h 78"/>
                  <a:gd name="T28" fmla="*/ 84 w 95"/>
                  <a:gd name="T29" fmla="*/ 45 h 78"/>
                  <a:gd name="T30" fmla="*/ 82 w 95"/>
                  <a:gd name="T31" fmla="*/ 30 h 78"/>
                  <a:gd name="T32" fmla="*/ 77 w 95"/>
                  <a:gd name="T33" fmla="*/ 22 h 78"/>
                  <a:gd name="T34" fmla="*/ 65 w 95"/>
                  <a:gd name="T35" fmla="*/ 15 h 78"/>
                  <a:gd name="T36" fmla="*/ 47 w 95"/>
                  <a:gd name="T37" fmla="*/ 13 h 78"/>
                  <a:gd name="T38" fmla="*/ 24 w 95"/>
                  <a:gd name="T39" fmla="*/ 17 h 78"/>
                  <a:gd name="T40" fmla="*/ 14 w 95"/>
                  <a:gd name="T41" fmla="*/ 29 h 78"/>
                  <a:gd name="T42" fmla="*/ 12 w 95"/>
                  <a:gd name="T43" fmla="*/ 45 h 78"/>
                  <a:gd name="T44" fmla="*/ 12 w 95"/>
                  <a:gd name="T45" fmla="*/ 65 h 78"/>
                  <a:gd name="T46" fmla="*/ 84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1" y="32"/>
                      <a:pt x="2" y="28"/>
                    </a:cubicBezTo>
                    <a:cubicBezTo>
                      <a:pt x="3" y="23"/>
                      <a:pt x="5" y="18"/>
                      <a:pt x="9" y="15"/>
                    </a:cubicBezTo>
                    <a:cubicBezTo>
                      <a:pt x="13" y="10"/>
                      <a:pt x="18" y="6"/>
                      <a:pt x="25" y="3"/>
                    </a:cubicBezTo>
                    <a:cubicBezTo>
                      <a:pt x="31" y="1"/>
                      <a:pt x="39" y="0"/>
                      <a:pt x="47" y="0"/>
                    </a:cubicBezTo>
                    <a:cubicBezTo>
                      <a:pt x="54" y="0"/>
                      <a:pt x="61" y="0"/>
                      <a:pt x="66" y="2"/>
                    </a:cubicBezTo>
                    <a:cubicBezTo>
                      <a:pt x="72" y="4"/>
                      <a:pt x="77" y="6"/>
                      <a:pt x="80" y="9"/>
                    </a:cubicBezTo>
                    <a:cubicBezTo>
                      <a:pt x="84" y="11"/>
                      <a:pt x="87" y="14"/>
                      <a:pt x="89" y="17"/>
                    </a:cubicBezTo>
                    <a:cubicBezTo>
                      <a:pt x="91" y="20"/>
                      <a:pt x="92" y="24"/>
                      <a:pt x="93" y="29"/>
                    </a:cubicBezTo>
                    <a:cubicBezTo>
                      <a:pt x="95" y="33"/>
                      <a:pt x="95" y="38"/>
                      <a:pt x="95" y="44"/>
                    </a:cubicBezTo>
                    <a:lnTo>
                      <a:pt x="95" y="78"/>
                    </a:lnTo>
                    <a:close/>
                    <a:moveTo>
                      <a:pt x="84" y="65"/>
                    </a:moveTo>
                    <a:lnTo>
                      <a:pt x="84" y="45"/>
                    </a:lnTo>
                    <a:cubicBezTo>
                      <a:pt x="84" y="39"/>
                      <a:pt x="83" y="34"/>
                      <a:pt x="82" y="30"/>
                    </a:cubicBezTo>
                    <a:cubicBezTo>
                      <a:pt x="81" y="27"/>
                      <a:pt x="79" y="24"/>
                      <a:pt x="77" y="22"/>
                    </a:cubicBezTo>
                    <a:cubicBezTo>
                      <a:pt x="74" y="19"/>
                      <a:pt x="70" y="17"/>
                      <a:pt x="65" y="15"/>
                    </a:cubicBezTo>
                    <a:cubicBezTo>
                      <a:pt x="60" y="13"/>
                      <a:pt x="54" y="13"/>
                      <a:pt x="47" y="13"/>
                    </a:cubicBezTo>
                    <a:cubicBezTo>
                      <a:pt x="37" y="13"/>
                      <a:pt x="30" y="14"/>
                      <a:pt x="24" y="17"/>
                    </a:cubicBezTo>
                    <a:cubicBezTo>
                      <a:pt x="19" y="21"/>
                      <a:pt x="15" y="25"/>
                      <a:pt x="14" y="29"/>
                    </a:cubicBezTo>
                    <a:cubicBezTo>
                      <a:pt x="12" y="33"/>
                      <a:pt x="12" y="38"/>
                      <a:pt x="12" y="45"/>
                    </a:cubicBezTo>
                    <a:lnTo>
                      <a:pt x="12" y="65"/>
                    </a:lnTo>
                    <a:lnTo>
                      <a:pt x="84"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1755"/>
              <p:cNvSpPr>
                <a:spLocks noEditPoints="1"/>
              </p:cNvSpPr>
              <p:nvPr/>
            </p:nvSpPr>
            <p:spPr bwMode="auto">
              <a:xfrm>
                <a:off x="4265" y="2692"/>
                <a:ext cx="19" cy="17"/>
              </a:xfrm>
              <a:custGeom>
                <a:avLst/>
                <a:gdLst>
                  <a:gd name="T0" fmla="*/ 84 w 84"/>
                  <a:gd name="T1" fmla="*/ 75 h 75"/>
                  <a:gd name="T2" fmla="*/ 0 w 84"/>
                  <a:gd name="T3" fmla="*/ 75 h 75"/>
                  <a:gd name="T4" fmla="*/ 0 w 84"/>
                  <a:gd name="T5" fmla="*/ 37 h 75"/>
                  <a:gd name="T6" fmla="*/ 2 w 84"/>
                  <a:gd name="T7" fmla="*/ 20 h 75"/>
                  <a:gd name="T8" fmla="*/ 10 w 84"/>
                  <a:gd name="T9" fmla="*/ 11 h 75"/>
                  <a:gd name="T10" fmla="*/ 23 w 84"/>
                  <a:gd name="T11" fmla="*/ 7 h 75"/>
                  <a:gd name="T12" fmla="*/ 38 w 84"/>
                  <a:gd name="T13" fmla="*/ 13 h 75"/>
                  <a:gd name="T14" fmla="*/ 45 w 84"/>
                  <a:gd name="T15" fmla="*/ 31 h 75"/>
                  <a:gd name="T16" fmla="*/ 50 w 84"/>
                  <a:gd name="T17" fmla="*/ 24 h 75"/>
                  <a:gd name="T18" fmla="*/ 61 w 84"/>
                  <a:gd name="T19" fmla="*/ 15 h 75"/>
                  <a:gd name="T20" fmla="*/ 84 w 84"/>
                  <a:gd name="T21" fmla="*/ 0 h 75"/>
                  <a:gd name="T22" fmla="*/ 84 w 84"/>
                  <a:gd name="T23" fmla="*/ 14 h 75"/>
                  <a:gd name="T24" fmla="*/ 66 w 84"/>
                  <a:gd name="T25" fmla="*/ 25 h 75"/>
                  <a:gd name="T26" fmla="*/ 55 w 84"/>
                  <a:gd name="T27" fmla="*/ 33 h 75"/>
                  <a:gd name="T28" fmla="*/ 49 w 84"/>
                  <a:gd name="T29" fmla="*/ 39 h 75"/>
                  <a:gd name="T30" fmla="*/ 47 w 84"/>
                  <a:gd name="T31" fmla="*/ 44 h 75"/>
                  <a:gd name="T32" fmla="*/ 46 w 84"/>
                  <a:gd name="T33" fmla="*/ 50 h 75"/>
                  <a:gd name="T34" fmla="*/ 46 w 84"/>
                  <a:gd name="T35" fmla="*/ 63 h 75"/>
                  <a:gd name="T36" fmla="*/ 84 w 84"/>
                  <a:gd name="T37" fmla="*/ 63 h 75"/>
                  <a:gd name="T38" fmla="*/ 84 w 84"/>
                  <a:gd name="T39" fmla="*/ 75 h 75"/>
                  <a:gd name="T40" fmla="*/ 37 w 84"/>
                  <a:gd name="T41" fmla="*/ 63 h 75"/>
                  <a:gd name="T42" fmla="*/ 37 w 84"/>
                  <a:gd name="T43" fmla="*/ 39 h 75"/>
                  <a:gd name="T44" fmla="*/ 35 w 84"/>
                  <a:gd name="T45" fmla="*/ 27 h 75"/>
                  <a:gd name="T46" fmla="*/ 30 w 84"/>
                  <a:gd name="T47" fmla="*/ 21 h 75"/>
                  <a:gd name="T48" fmla="*/ 23 w 84"/>
                  <a:gd name="T49" fmla="*/ 19 h 75"/>
                  <a:gd name="T50" fmla="*/ 13 w 84"/>
                  <a:gd name="T51" fmla="*/ 23 h 75"/>
                  <a:gd name="T52" fmla="*/ 9 w 84"/>
                  <a:gd name="T53" fmla="*/ 37 h 75"/>
                  <a:gd name="T54" fmla="*/ 9 w 84"/>
                  <a:gd name="T55" fmla="*/ 63 h 75"/>
                  <a:gd name="T56" fmla="*/ 37 w 84"/>
                  <a:gd name="T57" fmla="*/ 6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5">
                    <a:moveTo>
                      <a:pt x="84" y="75"/>
                    </a:moveTo>
                    <a:lnTo>
                      <a:pt x="0" y="75"/>
                    </a:lnTo>
                    <a:lnTo>
                      <a:pt x="0" y="37"/>
                    </a:lnTo>
                    <a:cubicBezTo>
                      <a:pt x="0" y="30"/>
                      <a:pt x="0" y="24"/>
                      <a:pt x="2" y="20"/>
                    </a:cubicBezTo>
                    <a:cubicBezTo>
                      <a:pt x="3" y="16"/>
                      <a:pt x="6" y="13"/>
                      <a:pt x="10" y="11"/>
                    </a:cubicBezTo>
                    <a:cubicBezTo>
                      <a:pt x="14" y="8"/>
                      <a:pt x="18" y="7"/>
                      <a:pt x="23" y="7"/>
                    </a:cubicBezTo>
                    <a:cubicBezTo>
                      <a:pt x="29" y="7"/>
                      <a:pt x="34" y="9"/>
                      <a:pt x="38" y="13"/>
                    </a:cubicBezTo>
                    <a:cubicBezTo>
                      <a:pt x="42" y="17"/>
                      <a:pt x="44" y="23"/>
                      <a:pt x="45" y="31"/>
                    </a:cubicBezTo>
                    <a:cubicBezTo>
                      <a:pt x="47" y="28"/>
                      <a:pt x="48" y="26"/>
                      <a:pt x="50" y="24"/>
                    </a:cubicBezTo>
                    <a:cubicBezTo>
                      <a:pt x="53" y="21"/>
                      <a:pt x="56" y="18"/>
                      <a:pt x="61" y="15"/>
                    </a:cubicBezTo>
                    <a:lnTo>
                      <a:pt x="84" y="0"/>
                    </a:lnTo>
                    <a:lnTo>
                      <a:pt x="84" y="14"/>
                    </a:lnTo>
                    <a:lnTo>
                      <a:pt x="66" y="25"/>
                    </a:lnTo>
                    <a:cubicBezTo>
                      <a:pt x="61" y="29"/>
                      <a:pt x="57" y="31"/>
                      <a:pt x="55" y="33"/>
                    </a:cubicBezTo>
                    <a:cubicBezTo>
                      <a:pt x="52" y="36"/>
                      <a:pt x="50" y="37"/>
                      <a:pt x="49" y="39"/>
                    </a:cubicBezTo>
                    <a:cubicBezTo>
                      <a:pt x="48" y="41"/>
                      <a:pt x="47" y="42"/>
                      <a:pt x="47" y="44"/>
                    </a:cubicBezTo>
                    <a:cubicBezTo>
                      <a:pt x="47" y="45"/>
                      <a:pt x="46" y="48"/>
                      <a:pt x="46" y="50"/>
                    </a:cubicBezTo>
                    <a:lnTo>
                      <a:pt x="46" y="63"/>
                    </a:lnTo>
                    <a:lnTo>
                      <a:pt x="84" y="63"/>
                    </a:lnTo>
                    <a:lnTo>
                      <a:pt x="84" y="75"/>
                    </a:lnTo>
                    <a:close/>
                    <a:moveTo>
                      <a:pt x="37" y="63"/>
                    </a:moveTo>
                    <a:lnTo>
                      <a:pt x="37" y="39"/>
                    </a:lnTo>
                    <a:cubicBezTo>
                      <a:pt x="37" y="34"/>
                      <a:pt x="36" y="30"/>
                      <a:pt x="35" y="27"/>
                    </a:cubicBezTo>
                    <a:cubicBezTo>
                      <a:pt x="34" y="25"/>
                      <a:pt x="32" y="22"/>
                      <a:pt x="30" y="21"/>
                    </a:cubicBezTo>
                    <a:cubicBezTo>
                      <a:pt x="28" y="19"/>
                      <a:pt x="25" y="19"/>
                      <a:pt x="23" y="19"/>
                    </a:cubicBezTo>
                    <a:cubicBezTo>
                      <a:pt x="19" y="19"/>
                      <a:pt x="15" y="20"/>
                      <a:pt x="13" y="23"/>
                    </a:cubicBezTo>
                    <a:cubicBezTo>
                      <a:pt x="10" y="26"/>
                      <a:pt x="9" y="30"/>
                      <a:pt x="9" y="37"/>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Freeform 1756"/>
              <p:cNvSpPr>
                <a:spLocks/>
              </p:cNvSpPr>
              <p:nvPr/>
            </p:nvSpPr>
            <p:spPr bwMode="auto">
              <a:xfrm>
                <a:off x="4265" y="2675"/>
                <a:ext cx="19" cy="14"/>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1757"/>
              <p:cNvSpPr>
                <a:spLocks/>
              </p:cNvSpPr>
              <p:nvPr/>
            </p:nvSpPr>
            <p:spPr bwMode="auto">
              <a:xfrm>
                <a:off x="4264" y="2657"/>
                <a:ext cx="20" cy="16"/>
              </a:xfrm>
              <a:custGeom>
                <a:avLst/>
                <a:gdLst>
                  <a:gd name="T0" fmla="*/ 59 w 87"/>
                  <a:gd name="T1" fmla="*/ 68 h 68"/>
                  <a:gd name="T2" fmla="*/ 58 w 87"/>
                  <a:gd name="T3" fmla="*/ 57 h 68"/>
                  <a:gd name="T4" fmla="*/ 68 w 87"/>
                  <a:gd name="T5" fmla="*/ 54 h 68"/>
                  <a:gd name="T6" fmla="*/ 75 w 87"/>
                  <a:gd name="T7" fmla="*/ 45 h 68"/>
                  <a:gd name="T8" fmla="*/ 77 w 87"/>
                  <a:gd name="T9" fmla="*/ 32 h 68"/>
                  <a:gd name="T10" fmla="*/ 75 w 87"/>
                  <a:gd name="T11" fmla="*/ 21 h 68"/>
                  <a:gd name="T12" fmla="*/ 70 w 87"/>
                  <a:gd name="T13" fmla="*/ 14 h 68"/>
                  <a:gd name="T14" fmla="*/ 63 w 87"/>
                  <a:gd name="T15" fmla="*/ 11 h 68"/>
                  <a:gd name="T16" fmla="*/ 56 w 87"/>
                  <a:gd name="T17" fmla="*/ 14 h 68"/>
                  <a:gd name="T18" fmla="*/ 51 w 87"/>
                  <a:gd name="T19" fmla="*/ 21 h 68"/>
                  <a:gd name="T20" fmla="*/ 47 w 87"/>
                  <a:gd name="T21" fmla="*/ 36 h 68"/>
                  <a:gd name="T22" fmla="*/ 42 w 87"/>
                  <a:gd name="T23" fmla="*/ 52 h 68"/>
                  <a:gd name="T24" fmla="*/ 34 w 87"/>
                  <a:gd name="T25" fmla="*/ 61 h 68"/>
                  <a:gd name="T26" fmla="*/ 23 w 87"/>
                  <a:gd name="T27" fmla="*/ 64 h 68"/>
                  <a:gd name="T28" fmla="*/ 11 w 87"/>
                  <a:gd name="T29" fmla="*/ 61 h 68"/>
                  <a:gd name="T30" fmla="*/ 3 w 87"/>
                  <a:gd name="T31" fmla="*/ 50 h 68"/>
                  <a:gd name="T32" fmla="*/ 0 w 87"/>
                  <a:gd name="T33" fmla="*/ 35 h 68"/>
                  <a:gd name="T34" fmla="*/ 3 w 87"/>
                  <a:gd name="T35" fmla="*/ 18 h 68"/>
                  <a:gd name="T36" fmla="*/ 12 w 87"/>
                  <a:gd name="T37" fmla="*/ 7 h 68"/>
                  <a:gd name="T38" fmla="*/ 25 w 87"/>
                  <a:gd name="T39" fmla="*/ 3 h 68"/>
                  <a:gd name="T40" fmla="*/ 26 w 87"/>
                  <a:gd name="T41" fmla="*/ 14 h 68"/>
                  <a:gd name="T42" fmla="*/ 14 w 87"/>
                  <a:gd name="T43" fmla="*/ 20 h 68"/>
                  <a:gd name="T44" fmla="*/ 10 w 87"/>
                  <a:gd name="T45" fmla="*/ 34 h 68"/>
                  <a:gd name="T46" fmla="*/ 14 w 87"/>
                  <a:gd name="T47" fmla="*/ 49 h 68"/>
                  <a:gd name="T48" fmla="*/ 23 w 87"/>
                  <a:gd name="T49" fmla="*/ 54 h 68"/>
                  <a:gd name="T50" fmla="*/ 30 w 87"/>
                  <a:gd name="T51" fmla="*/ 50 h 68"/>
                  <a:gd name="T52" fmla="*/ 36 w 87"/>
                  <a:gd name="T53" fmla="*/ 34 h 68"/>
                  <a:gd name="T54" fmla="*/ 41 w 87"/>
                  <a:gd name="T55" fmla="*/ 15 h 68"/>
                  <a:gd name="T56" fmla="*/ 50 w 87"/>
                  <a:gd name="T57" fmla="*/ 4 h 68"/>
                  <a:gd name="T58" fmla="*/ 62 w 87"/>
                  <a:gd name="T59" fmla="*/ 0 h 68"/>
                  <a:gd name="T60" fmla="*/ 75 w 87"/>
                  <a:gd name="T61" fmla="*/ 4 h 68"/>
                  <a:gd name="T62" fmla="*/ 84 w 87"/>
                  <a:gd name="T63" fmla="*/ 15 h 68"/>
                  <a:gd name="T64" fmla="*/ 87 w 87"/>
                  <a:gd name="T65" fmla="*/ 32 h 68"/>
                  <a:gd name="T66" fmla="*/ 84 w 87"/>
                  <a:gd name="T67" fmla="*/ 51 h 68"/>
                  <a:gd name="T68" fmla="*/ 74 w 87"/>
                  <a:gd name="T69" fmla="*/ 63 h 68"/>
                  <a:gd name="T70" fmla="*/ 59 w 87"/>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8">
                    <a:moveTo>
                      <a:pt x="59" y="68"/>
                    </a:moveTo>
                    <a:lnTo>
                      <a:pt x="58" y="57"/>
                    </a:lnTo>
                    <a:cubicBezTo>
                      <a:pt x="62" y="57"/>
                      <a:pt x="66" y="55"/>
                      <a:pt x="68" y="54"/>
                    </a:cubicBezTo>
                    <a:cubicBezTo>
                      <a:pt x="71" y="52"/>
                      <a:pt x="73" y="49"/>
                      <a:pt x="75" y="45"/>
                    </a:cubicBezTo>
                    <a:cubicBezTo>
                      <a:pt x="76" y="41"/>
                      <a:pt x="77" y="37"/>
                      <a:pt x="77" y="32"/>
                    </a:cubicBezTo>
                    <a:cubicBezTo>
                      <a:pt x="77" y="28"/>
                      <a:pt x="77" y="24"/>
                      <a:pt x="75" y="21"/>
                    </a:cubicBezTo>
                    <a:cubicBezTo>
                      <a:pt x="74" y="18"/>
                      <a:pt x="72" y="15"/>
                      <a:pt x="70" y="14"/>
                    </a:cubicBezTo>
                    <a:cubicBezTo>
                      <a:pt x="68" y="12"/>
                      <a:pt x="66" y="11"/>
                      <a:pt x="63" y="11"/>
                    </a:cubicBezTo>
                    <a:cubicBezTo>
                      <a:pt x="60" y="11"/>
                      <a:pt x="58" y="12"/>
                      <a:pt x="56" y="14"/>
                    </a:cubicBezTo>
                    <a:cubicBezTo>
                      <a:pt x="54" y="15"/>
                      <a:pt x="52" y="18"/>
                      <a:pt x="51" y="21"/>
                    </a:cubicBezTo>
                    <a:cubicBezTo>
                      <a:pt x="50" y="23"/>
                      <a:pt x="49" y="28"/>
                      <a:pt x="47" y="36"/>
                    </a:cubicBezTo>
                    <a:cubicBezTo>
                      <a:pt x="45" y="44"/>
                      <a:pt x="43" y="49"/>
                      <a:pt x="42" y="52"/>
                    </a:cubicBezTo>
                    <a:cubicBezTo>
                      <a:pt x="40" y="56"/>
                      <a:pt x="37" y="59"/>
                      <a:pt x="34" y="61"/>
                    </a:cubicBezTo>
                    <a:cubicBezTo>
                      <a:pt x="31" y="63"/>
                      <a:pt x="27" y="64"/>
                      <a:pt x="23" y="64"/>
                    </a:cubicBezTo>
                    <a:cubicBezTo>
                      <a:pt x="19" y="64"/>
                      <a:pt x="15" y="63"/>
                      <a:pt x="11" y="61"/>
                    </a:cubicBezTo>
                    <a:cubicBezTo>
                      <a:pt x="8" y="58"/>
                      <a:pt x="5" y="55"/>
                      <a:pt x="3" y="50"/>
                    </a:cubicBezTo>
                    <a:cubicBezTo>
                      <a:pt x="1" y="46"/>
                      <a:pt x="0" y="40"/>
                      <a:pt x="0" y="35"/>
                    </a:cubicBezTo>
                    <a:cubicBezTo>
                      <a:pt x="0" y="28"/>
                      <a:pt x="1" y="23"/>
                      <a:pt x="3" y="18"/>
                    </a:cubicBezTo>
                    <a:cubicBezTo>
                      <a:pt x="5" y="13"/>
                      <a:pt x="8" y="10"/>
                      <a:pt x="12" y="7"/>
                    </a:cubicBezTo>
                    <a:cubicBezTo>
                      <a:pt x="16" y="5"/>
                      <a:pt x="20" y="3"/>
                      <a:pt x="25" y="3"/>
                    </a:cubicBezTo>
                    <a:lnTo>
                      <a:pt x="26" y="14"/>
                    </a:lnTo>
                    <a:cubicBezTo>
                      <a:pt x="21" y="14"/>
                      <a:pt x="17" y="16"/>
                      <a:pt x="14" y="20"/>
                    </a:cubicBezTo>
                    <a:cubicBezTo>
                      <a:pt x="11" y="23"/>
                      <a:pt x="10" y="28"/>
                      <a:pt x="10" y="34"/>
                    </a:cubicBezTo>
                    <a:cubicBezTo>
                      <a:pt x="10" y="41"/>
                      <a:pt x="11" y="46"/>
                      <a:pt x="14" y="49"/>
                    </a:cubicBezTo>
                    <a:cubicBezTo>
                      <a:pt x="16" y="52"/>
                      <a:pt x="19" y="54"/>
                      <a:pt x="23" y="54"/>
                    </a:cubicBezTo>
                    <a:cubicBezTo>
                      <a:pt x="26" y="54"/>
                      <a:pt x="28" y="53"/>
                      <a:pt x="30" y="50"/>
                    </a:cubicBezTo>
                    <a:cubicBezTo>
                      <a:pt x="32" y="48"/>
                      <a:pt x="34" y="43"/>
                      <a:pt x="36" y="34"/>
                    </a:cubicBezTo>
                    <a:cubicBezTo>
                      <a:pt x="38" y="24"/>
                      <a:pt x="40" y="18"/>
                      <a:pt x="41" y="15"/>
                    </a:cubicBezTo>
                    <a:cubicBezTo>
                      <a:pt x="44" y="10"/>
                      <a:pt x="47" y="6"/>
                      <a:pt x="50" y="4"/>
                    </a:cubicBezTo>
                    <a:cubicBezTo>
                      <a:pt x="54" y="2"/>
                      <a:pt x="58" y="0"/>
                      <a:pt x="62" y="0"/>
                    </a:cubicBezTo>
                    <a:cubicBezTo>
                      <a:pt x="67" y="0"/>
                      <a:pt x="71" y="2"/>
                      <a:pt x="75" y="4"/>
                    </a:cubicBezTo>
                    <a:cubicBezTo>
                      <a:pt x="79" y="7"/>
                      <a:pt x="82" y="11"/>
                      <a:pt x="84" y="15"/>
                    </a:cubicBezTo>
                    <a:cubicBezTo>
                      <a:pt x="86" y="20"/>
                      <a:pt x="87" y="26"/>
                      <a:pt x="87" y="32"/>
                    </a:cubicBezTo>
                    <a:cubicBezTo>
                      <a:pt x="87" y="39"/>
                      <a:pt x="86" y="46"/>
                      <a:pt x="84" y="51"/>
                    </a:cubicBezTo>
                    <a:cubicBezTo>
                      <a:pt x="82" y="56"/>
                      <a:pt x="78" y="60"/>
                      <a:pt x="74" y="63"/>
                    </a:cubicBezTo>
                    <a:cubicBezTo>
                      <a:pt x="69" y="66"/>
                      <a:pt x="64" y="67"/>
                      <a:pt x="59" y="6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1758"/>
              <p:cNvSpPr>
                <a:spLocks/>
              </p:cNvSpPr>
              <p:nvPr/>
            </p:nvSpPr>
            <p:spPr bwMode="auto">
              <a:xfrm>
                <a:off x="4265" y="2639"/>
                <a:ext cx="19" cy="15"/>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1759"/>
              <p:cNvSpPr>
                <a:spLocks/>
              </p:cNvSpPr>
              <p:nvPr/>
            </p:nvSpPr>
            <p:spPr bwMode="auto">
              <a:xfrm>
                <a:off x="4265" y="2622"/>
                <a:ext cx="19" cy="15"/>
              </a:xfrm>
              <a:custGeom>
                <a:avLst/>
                <a:gdLst>
                  <a:gd name="T0" fmla="*/ 84 w 84"/>
                  <a:gd name="T1" fmla="*/ 39 h 67"/>
                  <a:gd name="T2" fmla="*/ 9 w 84"/>
                  <a:gd name="T3" fmla="*/ 39 h 67"/>
                  <a:gd name="T4" fmla="*/ 9 w 84"/>
                  <a:gd name="T5" fmla="*/ 67 h 67"/>
                  <a:gd name="T6" fmla="*/ 0 w 84"/>
                  <a:gd name="T7" fmla="*/ 67 h 67"/>
                  <a:gd name="T8" fmla="*/ 0 w 84"/>
                  <a:gd name="T9" fmla="*/ 0 h 67"/>
                  <a:gd name="T10" fmla="*/ 9 w 84"/>
                  <a:gd name="T11" fmla="*/ 0 h 67"/>
                  <a:gd name="T12" fmla="*/ 9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9" y="39"/>
                    </a:lnTo>
                    <a:lnTo>
                      <a:pt x="9" y="67"/>
                    </a:lnTo>
                    <a:lnTo>
                      <a:pt x="0" y="67"/>
                    </a:lnTo>
                    <a:lnTo>
                      <a:pt x="0" y="0"/>
                    </a:lnTo>
                    <a:lnTo>
                      <a:pt x="9" y="0"/>
                    </a:lnTo>
                    <a:lnTo>
                      <a:pt x="9"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60"/>
              <p:cNvSpPr>
                <a:spLocks/>
              </p:cNvSpPr>
              <p:nvPr/>
            </p:nvSpPr>
            <p:spPr bwMode="auto">
              <a:xfrm>
                <a:off x="4304" y="2691"/>
                <a:ext cx="12" cy="20"/>
              </a:xfrm>
              <a:custGeom>
                <a:avLst/>
                <a:gdLst>
                  <a:gd name="T0" fmla="*/ 0 w 55"/>
                  <a:gd name="T1" fmla="*/ 62 h 86"/>
                  <a:gd name="T2" fmla="*/ 10 w 55"/>
                  <a:gd name="T3" fmla="*/ 61 h 86"/>
                  <a:gd name="T4" fmla="*/ 16 w 55"/>
                  <a:gd name="T5" fmla="*/ 74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5 h 86"/>
                  <a:gd name="T18" fmla="*/ 22 w 55"/>
                  <a:gd name="T19" fmla="*/ 35 h 86"/>
                  <a:gd name="T20" fmla="*/ 23 w 55"/>
                  <a:gd name="T21" fmla="*/ 36 h 86"/>
                  <a:gd name="T22" fmla="*/ 35 w 55"/>
                  <a:gd name="T23" fmla="*/ 32 h 86"/>
                  <a:gd name="T24" fmla="*/ 40 w 55"/>
                  <a:gd name="T25" fmla="*/ 21 h 86"/>
                  <a:gd name="T26" fmla="*/ 37 w 55"/>
                  <a:gd name="T27" fmla="*/ 12 h 86"/>
                  <a:gd name="T28" fmla="*/ 27 w 55"/>
                  <a:gd name="T29" fmla="*/ 8 h 86"/>
                  <a:gd name="T30" fmla="*/ 17 w 55"/>
                  <a:gd name="T31" fmla="*/ 12 h 86"/>
                  <a:gd name="T32" fmla="*/ 11 w 55"/>
                  <a:gd name="T33" fmla="*/ 23 h 86"/>
                  <a:gd name="T34" fmla="*/ 1 w 55"/>
                  <a:gd name="T35" fmla="*/ 22 h 86"/>
                  <a:gd name="T36" fmla="*/ 10 w 55"/>
                  <a:gd name="T37" fmla="*/ 6 h 86"/>
                  <a:gd name="T38" fmla="*/ 26 w 55"/>
                  <a:gd name="T39" fmla="*/ 0 h 86"/>
                  <a:gd name="T40" fmla="*/ 39 w 55"/>
                  <a:gd name="T41" fmla="*/ 3 h 86"/>
                  <a:gd name="T42" fmla="*/ 48 w 55"/>
                  <a:gd name="T43" fmla="*/ 11 h 86"/>
                  <a:gd name="T44" fmla="*/ 51 w 55"/>
                  <a:gd name="T45" fmla="*/ 22 h 86"/>
                  <a:gd name="T46" fmla="*/ 48 w 55"/>
                  <a:gd name="T47" fmla="*/ 32 h 86"/>
                  <a:gd name="T48" fmla="*/ 39 w 55"/>
                  <a:gd name="T49" fmla="*/ 39 h 86"/>
                  <a:gd name="T50" fmla="*/ 51 w 55"/>
                  <a:gd name="T51" fmla="*/ 46 h 86"/>
                  <a:gd name="T52" fmla="*/ 55 w 55"/>
                  <a:gd name="T53" fmla="*/ 60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2" y="67"/>
                      <a:pt x="14" y="71"/>
                      <a:pt x="16" y="74"/>
                    </a:cubicBezTo>
                    <a:cubicBezTo>
                      <a:pt x="19" y="76"/>
                      <a:pt x="23" y="77"/>
                      <a:pt x="27" y="77"/>
                    </a:cubicBezTo>
                    <a:cubicBezTo>
                      <a:pt x="32" y="77"/>
                      <a:pt x="36" y="76"/>
                      <a:pt x="39" y="72"/>
                    </a:cubicBezTo>
                    <a:cubicBezTo>
                      <a:pt x="43" y="69"/>
                      <a:pt x="44" y="65"/>
                      <a:pt x="44" y="60"/>
                    </a:cubicBezTo>
                    <a:cubicBezTo>
                      <a:pt x="44" y="55"/>
                      <a:pt x="43" y="51"/>
                      <a:pt x="40" y="48"/>
                    </a:cubicBezTo>
                    <a:cubicBezTo>
                      <a:pt x="36" y="45"/>
                      <a:pt x="33" y="43"/>
                      <a:pt x="28" y="43"/>
                    </a:cubicBezTo>
                    <a:cubicBezTo>
                      <a:pt x="26" y="43"/>
                      <a:pt x="23" y="44"/>
                      <a:pt x="20" y="45"/>
                    </a:cubicBezTo>
                    <a:lnTo>
                      <a:pt x="22" y="35"/>
                    </a:lnTo>
                    <a:cubicBezTo>
                      <a:pt x="22" y="36"/>
                      <a:pt x="23" y="36"/>
                      <a:pt x="23" y="36"/>
                    </a:cubicBezTo>
                    <a:cubicBezTo>
                      <a:pt x="28" y="36"/>
                      <a:pt x="32" y="34"/>
                      <a:pt x="35" y="32"/>
                    </a:cubicBezTo>
                    <a:cubicBezTo>
                      <a:pt x="39" y="30"/>
                      <a:pt x="40" y="26"/>
                      <a:pt x="40" y="21"/>
                    </a:cubicBezTo>
                    <a:cubicBezTo>
                      <a:pt x="40" y="18"/>
                      <a:pt x="39" y="15"/>
                      <a:pt x="37" y="12"/>
                    </a:cubicBezTo>
                    <a:cubicBezTo>
                      <a:pt x="34" y="10"/>
                      <a:pt x="31" y="8"/>
                      <a:pt x="27" y="8"/>
                    </a:cubicBezTo>
                    <a:cubicBezTo>
                      <a:pt x="23" y="8"/>
                      <a:pt x="19" y="10"/>
                      <a:pt x="17" y="12"/>
                    </a:cubicBezTo>
                    <a:cubicBezTo>
                      <a:pt x="14" y="15"/>
                      <a:pt x="12" y="18"/>
                      <a:pt x="11" y="23"/>
                    </a:cubicBezTo>
                    <a:lnTo>
                      <a:pt x="1" y="22"/>
                    </a:lnTo>
                    <a:cubicBezTo>
                      <a:pt x="2" y="15"/>
                      <a:pt x="5" y="9"/>
                      <a:pt x="10" y="6"/>
                    </a:cubicBezTo>
                    <a:cubicBezTo>
                      <a:pt x="14" y="2"/>
                      <a:pt x="20" y="0"/>
                      <a:pt x="26" y="0"/>
                    </a:cubicBezTo>
                    <a:cubicBezTo>
                      <a:pt x="31" y="0"/>
                      <a:pt x="35" y="1"/>
                      <a:pt x="39" y="3"/>
                    </a:cubicBezTo>
                    <a:cubicBezTo>
                      <a:pt x="43" y="5"/>
                      <a:pt x="46" y="7"/>
                      <a:pt x="48" y="11"/>
                    </a:cubicBezTo>
                    <a:cubicBezTo>
                      <a:pt x="50" y="14"/>
                      <a:pt x="51" y="18"/>
                      <a:pt x="51" y="22"/>
                    </a:cubicBezTo>
                    <a:cubicBezTo>
                      <a:pt x="51" y="25"/>
                      <a:pt x="50" y="29"/>
                      <a:pt x="48" y="32"/>
                    </a:cubicBezTo>
                    <a:cubicBezTo>
                      <a:pt x="46" y="35"/>
                      <a:pt x="43" y="37"/>
                      <a:pt x="39" y="39"/>
                    </a:cubicBezTo>
                    <a:cubicBezTo>
                      <a:pt x="44" y="40"/>
                      <a:pt x="48" y="42"/>
                      <a:pt x="51" y="46"/>
                    </a:cubicBezTo>
                    <a:cubicBezTo>
                      <a:pt x="54" y="50"/>
                      <a:pt x="55" y="54"/>
                      <a:pt x="55" y="60"/>
                    </a:cubicBezTo>
                    <a:cubicBezTo>
                      <a:pt x="55" y="67"/>
                      <a:pt x="53"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1761"/>
              <p:cNvSpPr>
                <a:spLocks/>
              </p:cNvSpPr>
              <p:nvPr/>
            </p:nvSpPr>
            <p:spPr bwMode="auto">
              <a:xfrm>
                <a:off x="4317" y="2691"/>
                <a:ext cx="18" cy="20"/>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1"/>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1762"/>
              <p:cNvSpPr>
                <a:spLocks/>
              </p:cNvSpPr>
              <p:nvPr/>
            </p:nvSpPr>
            <p:spPr bwMode="auto">
              <a:xfrm>
                <a:off x="4336" y="2691"/>
                <a:ext cx="13" cy="20"/>
              </a:xfrm>
              <a:custGeom>
                <a:avLst/>
                <a:gdLst>
                  <a:gd name="T0" fmla="*/ 0 w 56"/>
                  <a:gd name="T1" fmla="*/ 62 h 86"/>
                  <a:gd name="T2" fmla="*/ 11 w 56"/>
                  <a:gd name="T3" fmla="*/ 61 h 86"/>
                  <a:gd name="T4" fmla="*/ 17 w 56"/>
                  <a:gd name="T5" fmla="*/ 74 h 86"/>
                  <a:gd name="T6" fmla="*/ 27 w 56"/>
                  <a:gd name="T7" fmla="*/ 77 h 86"/>
                  <a:gd name="T8" fmla="*/ 40 w 56"/>
                  <a:gd name="T9" fmla="*/ 72 h 86"/>
                  <a:gd name="T10" fmla="*/ 45 w 56"/>
                  <a:gd name="T11" fmla="*/ 60 h 86"/>
                  <a:gd name="T12" fmla="*/ 40 w 56"/>
                  <a:gd name="T13" fmla="*/ 48 h 86"/>
                  <a:gd name="T14" fmla="*/ 28 w 56"/>
                  <a:gd name="T15" fmla="*/ 43 h 86"/>
                  <a:gd name="T16" fmla="*/ 21 w 56"/>
                  <a:gd name="T17" fmla="*/ 45 h 86"/>
                  <a:gd name="T18" fmla="*/ 22 w 56"/>
                  <a:gd name="T19" fmla="*/ 35 h 86"/>
                  <a:gd name="T20" fmla="*/ 24 w 56"/>
                  <a:gd name="T21" fmla="*/ 36 h 86"/>
                  <a:gd name="T22" fmla="*/ 35 w 56"/>
                  <a:gd name="T23" fmla="*/ 32 h 86"/>
                  <a:gd name="T24" fmla="*/ 41 w 56"/>
                  <a:gd name="T25" fmla="*/ 21 h 86"/>
                  <a:gd name="T26" fmla="*/ 37 w 56"/>
                  <a:gd name="T27" fmla="*/ 12 h 86"/>
                  <a:gd name="T28" fmla="*/ 27 w 56"/>
                  <a:gd name="T29" fmla="*/ 8 h 86"/>
                  <a:gd name="T30" fmla="*/ 17 w 56"/>
                  <a:gd name="T31" fmla="*/ 12 h 86"/>
                  <a:gd name="T32" fmla="*/ 12 w 56"/>
                  <a:gd name="T33" fmla="*/ 23 h 86"/>
                  <a:gd name="T34" fmla="*/ 1 w 56"/>
                  <a:gd name="T35" fmla="*/ 22 h 86"/>
                  <a:gd name="T36" fmla="*/ 10 w 56"/>
                  <a:gd name="T37" fmla="*/ 6 h 86"/>
                  <a:gd name="T38" fmla="*/ 27 w 56"/>
                  <a:gd name="T39" fmla="*/ 0 h 86"/>
                  <a:gd name="T40" fmla="*/ 39 w 56"/>
                  <a:gd name="T41" fmla="*/ 3 h 86"/>
                  <a:gd name="T42" fmla="*/ 48 w 56"/>
                  <a:gd name="T43" fmla="*/ 11 h 86"/>
                  <a:gd name="T44" fmla="*/ 51 w 56"/>
                  <a:gd name="T45" fmla="*/ 22 h 86"/>
                  <a:gd name="T46" fmla="*/ 48 w 56"/>
                  <a:gd name="T47" fmla="*/ 32 h 86"/>
                  <a:gd name="T48" fmla="*/ 40 w 56"/>
                  <a:gd name="T49" fmla="*/ 39 h 86"/>
                  <a:gd name="T50" fmla="*/ 51 w 56"/>
                  <a:gd name="T51" fmla="*/ 46 h 86"/>
                  <a:gd name="T52" fmla="*/ 56 w 56"/>
                  <a:gd name="T53" fmla="*/ 60 h 86"/>
                  <a:gd name="T54" fmla="*/ 48 w 56"/>
                  <a:gd name="T55" fmla="*/ 78 h 86"/>
                  <a:gd name="T56" fmla="*/ 27 w 56"/>
                  <a:gd name="T57" fmla="*/ 86 h 86"/>
                  <a:gd name="T58" fmla="*/ 9 w 56"/>
                  <a:gd name="T59" fmla="*/ 79 h 86"/>
                  <a:gd name="T60" fmla="*/ 0 w 56"/>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86">
                    <a:moveTo>
                      <a:pt x="0" y="62"/>
                    </a:moveTo>
                    <a:lnTo>
                      <a:pt x="11" y="61"/>
                    </a:lnTo>
                    <a:cubicBezTo>
                      <a:pt x="12" y="67"/>
                      <a:pt x="14" y="71"/>
                      <a:pt x="17" y="74"/>
                    </a:cubicBezTo>
                    <a:cubicBezTo>
                      <a:pt x="20" y="76"/>
                      <a:pt x="23" y="77"/>
                      <a:pt x="27" y="77"/>
                    </a:cubicBezTo>
                    <a:cubicBezTo>
                      <a:pt x="32" y="77"/>
                      <a:pt x="36" y="76"/>
                      <a:pt x="40" y="72"/>
                    </a:cubicBezTo>
                    <a:cubicBezTo>
                      <a:pt x="43" y="69"/>
                      <a:pt x="45" y="65"/>
                      <a:pt x="45" y="60"/>
                    </a:cubicBezTo>
                    <a:cubicBezTo>
                      <a:pt x="45" y="55"/>
                      <a:pt x="43" y="51"/>
                      <a:pt x="40" y="48"/>
                    </a:cubicBezTo>
                    <a:cubicBezTo>
                      <a:pt x="37" y="45"/>
                      <a:pt x="33" y="43"/>
                      <a:pt x="28" y="43"/>
                    </a:cubicBezTo>
                    <a:cubicBezTo>
                      <a:pt x="26" y="43"/>
                      <a:pt x="24" y="44"/>
                      <a:pt x="21" y="45"/>
                    </a:cubicBezTo>
                    <a:lnTo>
                      <a:pt x="22" y="35"/>
                    </a:lnTo>
                    <a:cubicBezTo>
                      <a:pt x="23" y="36"/>
                      <a:pt x="23" y="36"/>
                      <a:pt x="24" y="36"/>
                    </a:cubicBezTo>
                    <a:cubicBezTo>
                      <a:pt x="28" y="36"/>
                      <a:pt x="32" y="34"/>
                      <a:pt x="35" y="32"/>
                    </a:cubicBezTo>
                    <a:cubicBezTo>
                      <a:pt x="39" y="30"/>
                      <a:pt x="41" y="26"/>
                      <a:pt x="41" y="21"/>
                    </a:cubicBezTo>
                    <a:cubicBezTo>
                      <a:pt x="41" y="18"/>
                      <a:pt x="39" y="15"/>
                      <a:pt x="37" y="12"/>
                    </a:cubicBezTo>
                    <a:cubicBezTo>
                      <a:pt x="34" y="10"/>
                      <a:pt x="31" y="8"/>
                      <a:pt x="27" y="8"/>
                    </a:cubicBezTo>
                    <a:cubicBezTo>
                      <a:pt x="23" y="8"/>
                      <a:pt x="20" y="10"/>
                      <a:pt x="17" y="12"/>
                    </a:cubicBezTo>
                    <a:cubicBezTo>
                      <a:pt x="14" y="15"/>
                      <a:pt x="12" y="18"/>
                      <a:pt x="12" y="23"/>
                    </a:cubicBezTo>
                    <a:lnTo>
                      <a:pt x="1" y="22"/>
                    </a:lnTo>
                    <a:cubicBezTo>
                      <a:pt x="3" y="15"/>
                      <a:pt x="5" y="9"/>
                      <a:pt x="10" y="6"/>
                    </a:cubicBezTo>
                    <a:cubicBezTo>
                      <a:pt x="14" y="2"/>
                      <a:pt x="20" y="0"/>
                      <a:pt x="27" y="0"/>
                    </a:cubicBezTo>
                    <a:cubicBezTo>
                      <a:pt x="31" y="0"/>
                      <a:pt x="36" y="1"/>
                      <a:pt x="39" y="3"/>
                    </a:cubicBezTo>
                    <a:cubicBezTo>
                      <a:pt x="43" y="5"/>
                      <a:pt x="46" y="7"/>
                      <a:pt x="48" y="11"/>
                    </a:cubicBezTo>
                    <a:cubicBezTo>
                      <a:pt x="50" y="14"/>
                      <a:pt x="51" y="18"/>
                      <a:pt x="51" y="22"/>
                    </a:cubicBezTo>
                    <a:cubicBezTo>
                      <a:pt x="51" y="25"/>
                      <a:pt x="50" y="29"/>
                      <a:pt x="48" y="32"/>
                    </a:cubicBezTo>
                    <a:cubicBezTo>
                      <a:pt x="47" y="35"/>
                      <a:pt x="44" y="37"/>
                      <a:pt x="40" y="39"/>
                    </a:cubicBezTo>
                    <a:cubicBezTo>
                      <a:pt x="45" y="40"/>
                      <a:pt x="49" y="42"/>
                      <a:pt x="51" y="46"/>
                    </a:cubicBezTo>
                    <a:cubicBezTo>
                      <a:pt x="54" y="50"/>
                      <a:pt x="56" y="54"/>
                      <a:pt x="56" y="60"/>
                    </a:cubicBezTo>
                    <a:cubicBezTo>
                      <a:pt x="56" y="67"/>
                      <a:pt x="53" y="73"/>
                      <a:pt x="48" y="78"/>
                    </a:cubicBezTo>
                    <a:cubicBezTo>
                      <a:pt x="42" y="83"/>
                      <a:pt x="35" y="86"/>
                      <a:pt x="27" y="86"/>
                    </a:cubicBezTo>
                    <a:cubicBezTo>
                      <a:pt x="20" y="86"/>
                      <a:pt x="14" y="84"/>
                      <a:pt x="9" y="79"/>
                    </a:cubicBezTo>
                    <a:cubicBezTo>
                      <a:pt x="4"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1763"/>
              <p:cNvSpPr>
                <a:spLocks noEditPoints="1"/>
              </p:cNvSpPr>
              <p:nvPr/>
            </p:nvSpPr>
            <p:spPr bwMode="auto">
              <a:xfrm>
                <a:off x="471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1764"/>
              <p:cNvSpPr>
                <a:spLocks/>
              </p:cNvSpPr>
              <p:nvPr/>
            </p:nvSpPr>
            <p:spPr bwMode="auto">
              <a:xfrm>
                <a:off x="4740" y="2785"/>
                <a:ext cx="7" cy="19"/>
              </a:xfrm>
              <a:custGeom>
                <a:avLst/>
                <a:gdLst>
                  <a:gd name="T0" fmla="*/ 31 w 31"/>
                  <a:gd name="T1" fmla="*/ 84 h 84"/>
                  <a:gd name="T2" fmla="*/ 20 w 31"/>
                  <a:gd name="T3" fmla="*/ 84 h 84"/>
                  <a:gd name="T4" fmla="*/ 20 w 31"/>
                  <a:gd name="T5" fmla="*/ 18 h 84"/>
                  <a:gd name="T6" fmla="*/ 11 w 31"/>
                  <a:gd name="T7" fmla="*/ 25 h 84"/>
                  <a:gd name="T8" fmla="*/ 0 w 31"/>
                  <a:gd name="T9" fmla="*/ 31 h 84"/>
                  <a:gd name="T10" fmla="*/ 0 w 31"/>
                  <a:gd name="T11" fmla="*/ 21 h 84"/>
                  <a:gd name="T12" fmla="*/ 15 w 31"/>
                  <a:gd name="T13" fmla="*/ 11 h 84"/>
                  <a:gd name="T14" fmla="*/ 24 w 31"/>
                  <a:gd name="T15" fmla="*/ 0 h 84"/>
                  <a:gd name="T16" fmla="*/ 31 w 31"/>
                  <a:gd name="T17" fmla="*/ 0 h 84"/>
                  <a:gd name="T18" fmla="*/ 31 w 31"/>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4">
                    <a:moveTo>
                      <a:pt x="31" y="84"/>
                    </a:moveTo>
                    <a:lnTo>
                      <a:pt x="20" y="84"/>
                    </a:lnTo>
                    <a:lnTo>
                      <a:pt x="20" y="18"/>
                    </a:lnTo>
                    <a:cubicBezTo>
                      <a:pt x="18" y="21"/>
                      <a:pt x="15" y="23"/>
                      <a:pt x="11" y="25"/>
                    </a:cubicBezTo>
                    <a:cubicBezTo>
                      <a:pt x="7" y="28"/>
                      <a:pt x="3" y="30"/>
                      <a:pt x="0" y="31"/>
                    </a:cubicBezTo>
                    <a:lnTo>
                      <a:pt x="0" y="21"/>
                    </a:lnTo>
                    <a:cubicBezTo>
                      <a:pt x="5" y="18"/>
                      <a:pt x="11" y="15"/>
                      <a:pt x="15" y="11"/>
                    </a:cubicBezTo>
                    <a:cubicBezTo>
                      <a:pt x="19" y="7"/>
                      <a:pt x="22" y="3"/>
                      <a:pt x="24" y="0"/>
                    </a:cubicBezTo>
                    <a:lnTo>
                      <a:pt x="31" y="0"/>
                    </a:lnTo>
                    <a:lnTo>
                      <a:pt x="31"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1765"/>
              <p:cNvSpPr>
                <a:spLocks noEditPoints="1"/>
              </p:cNvSpPr>
              <p:nvPr/>
            </p:nvSpPr>
            <p:spPr bwMode="auto">
              <a:xfrm>
                <a:off x="4776"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1766"/>
              <p:cNvSpPr>
                <a:spLocks/>
              </p:cNvSpPr>
              <p:nvPr/>
            </p:nvSpPr>
            <p:spPr bwMode="auto">
              <a:xfrm>
                <a:off x="4795" y="2785"/>
                <a:ext cx="13" cy="19"/>
              </a:xfrm>
              <a:custGeom>
                <a:avLst/>
                <a:gdLst>
                  <a:gd name="T0" fmla="*/ 56 w 56"/>
                  <a:gd name="T1" fmla="*/ 74 h 84"/>
                  <a:gd name="T2" fmla="*/ 56 w 56"/>
                  <a:gd name="T3" fmla="*/ 84 h 84"/>
                  <a:gd name="T4" fmla="*/ 1 w 56"/>
                  <a:gd name="T5" fmla="*/ 84 h 84"/>
                  <a:gd name="T6" fmla="*/ 2 w 56"/>
                  <a:gd name="T7" fmla="*/ 77 h 84"/>
                  <a:gd name="T8" fmla="*/ 9 w 56"/>
                  <a:gd name="T9" fmla="*/ 66 h 84"/>
                  <a:gd name="T10" fmla="*/ 22 w 56"/>
                  <a:gd name="T11" fmla="*/ 53 h 84"/>
                  <a:gd name="T12" fmla="*/ 41 w 56"/>
                  <a:gd name="T13" fmla="*/ 35 h 84"/>
                  <a:gd name="T14" fmla="*/ 46 w 56"/>
                  <a:gd name="T15" fmla="*/ 23 h 84"/>
                  <a:gd name="T16" fmla="*/ 41 w 56"/>
                  <a:gd name="T17" fmla="*/ 12 h 84"/>
                  <a:gd name="T18" fmla="*/ 30 w 56"/>
                  <a:gd name="T19" fmla="*/ 8 h 84"/>
                  <a:gd name="T20" fmla="*/ 18 w 56"/>
                  <a:gd name="T21" fmla="*/ 13 h 84"/>
                  <a:gd name="T22" fmla="*/ 13 w 56"/>
                  <a:gd name="T23" fmla="*/ 25 h 84"/>
                  <a:gd name="T24" fmla="*/ 2 w 56"/>
                  <a:gd name="T25" fmla="*/ 24 h 84"/>
                  <a:gd name="T26" fmla="*/ 11 w 56"/>
                  <a:gd name="T27" fmla="*/ 6 h 84"/>
                  <a:gd name="T28" fmla="*/ 30 w 56"/>
                  <a:gd name="T29" fmla="*/ 0 h 84"/>
                  <a:gd name="T30" fmla="*/ 49 w 56"/>
                  <a:gd name="T31" fmla="*/ 6 h 84"/>
                  <a:gd name="T32" fmla="*/ 56 w 56"/>
                  <a:gd name="T33" fmla="*/ 23 h 84"/>
                  <a:gd name="T34" fmla="*/ 54 w 56"/>
                  <a:gd name="T35" fmla="*/ 33 h 84"/>
                  <a:gd name="T36" fmla="*/ 47 w 56"/>
                  <a:gd name="T37" fmla="*/ 43 h 84"/>
                  <a:gd name="T38" fmla="*/ 31 w 56"/>
                  <a:gd name="T39" fmla="*/ 58 h 84"/>
                  <a:gd name="T40" fmla="*/ 19 w 56"/>
                  <a:gd name="T41" fmla="*/ 69 h 84"/>
                  <a:gd name="T42" fmla="*/ 15 w 56"/>
                  <a:gd name="T43" fmla="*/ 74 h 84"/>
                  <a:gd name="T44" fmla="*/ 56 w 56"/>
                  <a:gd name="T45"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56" y="74"/>
                    </a:moveTo>
                    <a:lnTo>
                      <a:pt x="56" y="84"/>
                    </a:lnTo>
                    <a:lnTo>
                      <a:pt x="1" y="84"/>
                    </a:lnTo>
                    <a:cubicBezTo>
                      <a:pt x="0" y="82"/>
                      <a:pt x="1" y="79"/>
                      <a:pt x="2" y="77"/>
                    </a:cubicBezTo>
                    <a:cubicBezTo>
                      <a:pt x="3" y="73"/>
                      <a:pt x="5" y="70"/>
                      <a:pt x="9" y="66"/>
                    </a:cubicBezTo>
                    <a:cubicBezTo>
                      <a:pt x="12" y="62"/>
                      <a:pt x="16" y="58"/>
                      <a:pt x="22" y="53"/>
                    </a:cubicBezTo>
                    <a:cubicBezTo>
                      <a:pt x="31" y="46"/>
                      <a:pt x="37" y="40"/>
                      <a:pt x="41" y="35"/>
                    </a:cubicBezTo>
                    <a:cubicBezTo>
                      <a:pt x="44" y="31"/>
                      <a:pt x="46" y="27"/>
                      <a:pt x="46" y="23"/>
                    </a:cubicBezTo>
                    <a:cubicBezTo>
                      <a:pt x="46" y="19"/>
                      <a:pt x="44" y="15"/>
                      <a:pt x="41" y="12"/>
                    </a:cubicBezTo>
                    <a:cubicBezTo>
                      <a:pt x="38" y="10"/>
                      <a:pt x="34" y="8"/>
                      <a:pt x="30" y="8"/>
                    </a:cubicBezTo>
                    <a:cubicBezTo>
                      <a:pt x="25" y="8"/>
                      <a:pt x="21" y="10"/>
                      <a:pt x="18" y="13"/>
                    </a:cubicBezTo>
                    <a:cubicBezTo>
                      <a:pt x="15" y="16"/>
                      <a:pt x="13" y="20"/>
                      <a:pt x="13" y="25"/>
                    </a:cubicBezTo>
                    <a:lnTo>
                      <a:pt x="2" y="24"/>
                    </a:lnTo>
                    <a:cubicBezTo>
                      <a:pt x="3" y="16"/>
                      <a:pt x="6" y="10"/>
                      <a:pt x="11" y="6"/>
                    </a:cubicBezTo>
                    <a:cubicBezTo>
                      <a:pt x="15" y="2"/>
                      <a:pt x="22" y="0"/>
                      <a:pt x="30" y="0"/>
                    </a:cubicBezTo>
                    <a:cubicBezTo>
                      <a:pt x="38" y="0"/>
                      <a:pt x="44" y="2"/>
                      <a:pt x="49" y="6"/>
                    </a:cubicBezTo>
                    <a:cubicBezTo>
                      <a:pt x="54" y="11"/>
                      <a:pt x="56" y="16"/>
                      <a:pt x="56" y="23"/>
                    </a:cubicBezTo>
                    <a:cubicBezTo>
                      <a:pt x="56" y="26"/>
                      <a:pt x="55" y="30"/>
                      <a:pt x="54" y="33"/>
                    </a:cubicBezTo>
                    <a:cubicBezTo>
                      <a:pt x="53" y="36"/>
                      <a:pt x="50" y="40"/>
                      <a:pt x="47" y="43"/>
                    </a:cubicBezTo>
                    <a:cubicBezTo>
                      <a:pt x="44" y="47"/>
                      <a:pt x="39" y="52"/>
                      <a:pt x="31" y="58"/>
                    </a:cubicBezTo>
                    <a:cubicBezTo>
                      <a:pt x="25" y="63"/>
                      <a:pt x="21" y="67"/>
                      <a:pt x="19" y="69"/>
                    </a:cubicBezTo>
                    <a:cubicBezTo>
                      <a:pt x="17" y="71"/>
                      <a:pt x="16" y="72"/>
                      <a:pt x="15" y="74"/>
                    </a:cubicBezTo>
                    <a:lnTo>
                      <a:pt x="56"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1767"/>
              <p:cNvSpPr>
                <a:spLocks noEditPoints="1"/>
              </p:cNvSpPr>
              <p:nvPr/>
            </p:nvSpPr>
            <p:spPr bwMode="auto">
              <a:xfrm>
                <a:off x="4834"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1768"/>
              <p:cNvSpPr>
                <a:spLocks/>
              </p:cNvSpPr>
              <p:nvPr/>
            </p:nvSpPr>
            <p:spPr bwMode="auto">
              <a:xfrm>
                <a:off x="4853" y="2785"/>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8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3 h 86"/>
                  <a:gd name="T42" fmla="*/ 48 w 55"/>
                  <a:gd name="T43" fmla="*/ 11 h 86"/>
                  <a:gd name="T44" fmla="*/ 51 w 55"/>
                  <a:gd name="T45" fmla="*/ 22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7"/>
                      <a:pt x="13" y="71"/>
                      <a:pt x="16" y="73"/>
                    </a:cubicBezTo>
                    <a:cubicBezTo>
                      <a:pt x="19" y="76"/>
                      <a:pt x="23" y="77"/>
                      <a:pt x="27" y="77"/>
                    </a:cubicBezTo>
                    <a:cubicBezTo>
                      <a:pt x="32" y="77"/>
                      <a:pt x="36" y="76"/>
                      <a:pt x="39" y="72"/>
                    </a:cubicBezTo>
                    <a:cubicBezTo>
                      <a:pt x="42" y="69"/>
                      <a:pt x="44" y="65"/>
                      <a:pt x="44" y="60"/>
                    </a:cubicBezTo>
                    <a:cubicBezTo>
                      <a:pt x="44" y="55"/>
                      <a:pt x="42" y="51"/>
                      <a:pt x="39" y="48"/>
                    </a:cubicBezTo>
                    <a:cubicBezTo>
                      <a:pt x="36" y="45"/>
                      <a:pt x="32" y="43"/>
                      <a:pt x="28" y="43"/>
                    </a:cubicBezTo>
                    <a:cubicBezTo>
                      <a:pt x="26" y="43"/>
                      <a:pt x="23" y="44"/>
                      <a:pt x="20" y="44"/>
                    </a:cubicBezTo>
                    <a:lnTo>
                      <a:pt x="21" y="35"/>
                    </a:lnTo>
                    <a:cubicBezTo>
                      <a:pt x="22" y="35"/>
                      <a:pt x="23"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5"/>
                      <a:pt x="5" y="9"/>
                      <a:pt x="9" y="5"/>
                    </a:cubicBezTo>
                    <a:cubicBezTo>
                      <a:pt x="14" y="2"/>
                      <a:pt x="20" y="0"/>
                      <a:pt x="26" y="0"/>
                    </a:cubicBezTo>
                    <a:cubicBezTo>
                      <a:pt x="31" y="0"/>
                      <a:pt x="35" y="1"/>
                      <a:pt x="39" y="3"/>
                    </a:cubicBezTo>
                    <a:cubicBezTo>
                      <a:pt x="43" y="5"/>
                      <a:pt x="46" y="7"/>
                      <a:pt x="48" y="11"/>
                    </a:cubicBezTo>
                    <a:cubicBezTo>
                      <a:pt x="50" y="14"/>
                      <a:pt x="51" y="18"/>
                      <a:pt x="51" y="22"/>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1769"/>
              <p:cNvSpPr>
                <a:spLocks noEditPoints="1"/>
              </p:cNvSpPr>
              <p:nvPr/>
            </p:nvSpPr>
            <p:spPr bwMode="auto">
              <a:xfrm>
                <a:off x="4892"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1770"/>
              <p:cNvSpPr>
                <a:spLocks noEditPoints="1"/>
              </p:cNvSpPr>
              <p:nvPr/>
            </p:nvSpPr>
            <p:spPr bwMode="auto">
              <a:xfrm>
                <a:off x="4910" y="2785"/>
                <a:ext cx="13" cy="19"/>
              </a:xfrm>
              <a:custGeom>
                <a:avLst/>
                <a:gdLst>
                  <a:gd name="T0" fmla="*/ 37 w 59"/>
                  <a:gd name="T1" fmla="*/ 84 h 84"/>
                  <a:gd name="T2" fmla="*/ 37 w 59"/>
                  <a:gd name="T3" fmla="*/ 64 h 84"/>
                  <a:gd name="T4" fmla="*/ 0 w 59"/>
                  <a:gd name="T5" fmla="*/ 64 h 84"/>
                  <a:gd name="T6" fmla="*/ 0 w 59"/>
                  <a:gd name="T7" fmla="*/ 55 h 84"/>
                  <a:gd name="T8" fmla="*/ 39 w 59"/>
                  <a:gd name="T9" fmla="*/ 0 h 84"/>
                  <a:gd name="T10" fmla="*/ 47 w 59"/>
                  <a:gd name="T11" fmla="*/ 0 h 84"/>
                  <a:gd name="T12" fmla="*/ 47 w 59"/>
                  <a:gd name="T13" fmla="*/ 55 h 84"/>
                  <a:gd name="T14" fmla="*/ 59 w 59"/>
                  <a:gd name="T15" fmla="*/ 55 h 84"/>
                  <a:gd name="T16" fmla="*/ 59 w 59"/>
                  <a:gd name="T17" fmla="*/ 64 h 84"/>
                  <a:gd name="T18" fmla="*/ 47 w 59"/>
                  <a:gd name="T19" fmla="*/ 64 h 84"/>
                  <a:gd name="T20" fmla="*/ 47 w 59"/>
                  <a:gd name="T21" fmla="*/ 84 h 84"/>
                  <a:gd name="T22" fmla="*/ 37 w 59"/>
                  <a:gd name="T23" fmla="*/ 84 h 84"/>
                  <a:gd name="T24" fmla="*/ 37 w 59"/>
                  <a:gd name="T25" fmla="*/ 55 h 84"/>
                  <a:gd name="T26" fmla="*/ 37 w 59"/>
                  <a:gd name="T27" fmla="*/ 17 h 84"/>
                  <a:gd name="T28" fmla="*/ 11 w 59"/>
                  <a:gd name="T29" fmla="*/ 55 h 84"/>
                  <a:gd name="T30" fmla="*/ 37 w 59"/>
                  <a:gd name="T31" fmla="*/ 5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84">
                    <a:moveTo>
                      <a:pt x="37" y="84"/>
                    </a:moveTo>
                    <a:lnTo>
                      <a:pt x="37" y="64"/>
                    </a:lnTo>
                    <a:lnTo>
                      <a:pt x="0" y="64"/>
                    </a:lnTo>
                    <a:lnTo>
                      <a:pt x="0" y="55"/>
                    </a:lnTo>
                    <a:lnTo>
                      <a:pt x="39" y="0"/>
                    </a:lnTo>
                    <a:lnTo>
                      <a:pt x="47" y="0"/>
                    </a:lnTo>
                    <a:lnTo>
                      <a:pt x="47" y="55"/>
                    </a:lnTo>
                    <a:lnTo>
                      <a:pt x="59" y="55"/>
                    </a:lnTo>
                    <a:lnTo>
                      <a:pt x="59" y="64"/>
                    </a:lnTo>
                    <a:lnTo>
                      <a:pt x="47" y="64"/>
                    </a:lnTo>
                    <a:lnTo>
                      <a:pt x="47" y="84"/>
                    </a:lnTo>
                    <a:lnTo>
                      <a:pt x="37" y="84"/>
                    </a:lnTo>
                    <a:close/>
                    <a:moveTo>
                      <a:pt x="37" y="55"/>
                    </a:moveTo>
                    <a:lnTo>
                      <a:pt x="37" y="17"/>
                    </a:lnTo>
                    <a:lnTo>
                      <a:pt x="11" y="55"/>
                    </a:lnTo>
                    <a:lnTo>
                      <a:pt x="3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1771"/>
              <p:cNvSpPr>
                <a:spLocks noEditPoints="1"/>
              </p:cNvSpPr>
              <p:nvPr/>
            </p:nvSpPr>
            <p:spPr bwMode="auto">
              <a:xfrm>
                <a:off x="494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1772"/>
              <p:cNvSpPr>
                <a:spLocks/>
              </p:cNvSpPr>
              <p:nvPr/>
            </p:nvSpPr>
            <p:spPr bwMode="auto">
              <a:xfrm>
                <a:off x="4968" y="2786"/>
                <a:ext cx="13" cy="19"/>
              </a:xfrm>
              <a:custGeom>
                <a:avLst/>
                <a:gdLst>
                  <a:gd name="T0" fmla="*/ 0 w 56"/>
                  <a:gd name="T1" fmla="*/ 61 h 85"/>
                  <a:gd name="T2" fmla="*/ 11 w 56"/>
                  <a:gd name="T3" fmla="*/ 60 h 85"/>
                  <a:gd name="T4" fmla="*/ 16 w 56"/>
                  <a:gd name="T5" fmla="*/ 72 h 85"/>
                  <a:gd name="T6" fmla="*/ 27 w 56"/>
                  <a:gd name="T7" fmla="*/ 76 h 85"/>
                  <a:gd name="T8" fmla="*/ 39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3 h 85"/>
                  <a:gd name="T22" fmla="*/ 10 w 56"/>
                  <a:gd name="T23" fmla="*/ 0 h 85"/>
                  <a:gd name="T24" fmla="*/ 52 w 56"/>
                  <a:gd name="T25" fmla="*/ 0 h 85"/>
                  <a:gd name="T26" fmla="*/ 52 w 56"/>
                  <a:gd name="T27" fmla="*/ 10 h 85"/>
                  <a:gd name="T28" fmla="*/ 18 w 56"/>
                  <a:gd name="T29" fmla="*/ 10 h 85"/>
                  <a:gd name="T30" fmla="*/ 13 w 56"/>
                  <a:gd name="T31" fmla="*/ 33 h 85"/>
                  <a:gd name="T32" fmla="*/ 29 w 56"/>
                  <a:gd name="T33" fmla="*/ 27 h 85"/>
                  <a:gd name="T34" fmla="*/ 48 w 56"/>
                  <a:gd name="T35" fmla="*/ 35 h 85"/>
                  <a:gd name="T36" fmla="*/ 56 w 56"/>
                  <a:gd name="T37" fmla="*/ 55 h 85"/>
                  <a:gd name="T38" fmla="*/ 49 w 56"/>
                  <a:gd name="T39" fmla="*/ 75 h 85"/>
                  <a:gd name="T40" fmla="*/ 27 w 56"/>
                  <a:gd name="T41" fmla="*/ 85 h 85"/>
                  <a:gd name="T42" fmla="*/ 8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1" y="66"/>
                      <a:pt x="13" y="70"/>
                      <a:pt x="16" y="72"/>
                    </a:cubicBezTo>
                    <a:cubicBezTo>
                      <a:pt x="19" y="75"/>
                      <a:pt x="23" y="76"/>
                      <a:pt x="27" y="76"/>
                    </a:cubicBezTo>
                    <a:cubicBezTo>
                      <a:pt x="32" y="76"/>
                      <a:pt x="36" y="74"/>
                      <a:pt x="39" y="71"/>
                    </a:cubicBezTo>
                    <a:cubicBezTo>
                      <a:pt x="43" y="67"/>
                      <a:pt x="45" y="62"/>
                      <a:pt x="45" y="56"/>
                    </a:cubicBezTo>
                    <a:cubicBezTo>
                      <a:pt x="45" y="50"/>
                      <a:pt x="43" y="45"/>
                      <a:pt x="40" y="42"/>
                    </a:cubicBezTo>
                    <a:cubicBezTo>
                      <a:pt x="36" y="38"/>
                      <a:pt x="32" y="37"/>
                      <a:pt x="27" y="37"/>
                    </a:cubicBezTo>
                    <a:cubicBezTo>
                      <a:pt x="23" y="37"/>
                      <a:pt x="20" y="37"/>
                      <a:pt x="18" y="39"/>
                    </a:cubicBezTo>
                    <a:cubicBezTo>
                      <a:pt x="15" y="40"/>
                      <a:pt x="13" y="42"/>
                      <a:pt x="11" y="45"/>
                    </a:cubicBezTo>
                    <a:lnTo>
                      <a:pt x="2" y="43"/>
                    </a:lnTo>
                    <a:lnTo>
                      <a:pt x="10" y="0"/>
                    </a:lnTo>
                    <a:lnTo>
                      <a:pt x="52" y="0"/>
                    </a:lnTo>
                    <a:lnTo>
                      <a:pt x="52" y="10"/>
                    </a:lnTo>
                    <a:lnTo>
                      <a:pt x="18" y="10"/>
                    </a:lnTo>
                    <a:lnTo>
                      <a:pt x="13" y="33"/>
                    </a:lnTo>
                    <a:cubicBezTo>
                      <a:pt x="19" y="29"/>
                      <a:pt x="24" y="27"/>
                      <a:pt x="29" y="27"/>
                    </a:cubicBezTo>
                    <a:cubicBezTo>
                      <a:pt x="37" y="27"/>
                      <a:pt x="43" y="30"/>
                      <a:pt x="48" y="35"/>
                    </a:cubicBezTo>
                    <a:cubicBezTo>
                      <a:pt x="53" y="40"/>
                      <a:pt x="56" y="47"/>
                      <a:pt x="56" y="55"/>
                    </a:cubicBezTo>
                    <a:cubicBezTo>
                      <a:pt x="56" y="62"/>
                      <a:pt x="53" y="69"/>
                      <a:pt x="49" y="75"/>
                    </a:cubicBezTo>
                    <a:cubicBezTo>
                      <a:pt x="44" y="81"/>
                      <a:pt x="36" y="85"/>
                      <a:pt x="27" y="85"/>
                    </a:cubicBezTo>
                    <a:cubicBezTo>
                      <a:pt x="19" y="85"/>
                      <a:pt x="13" y="83"/>
                      <a:pt x="8" y="78"/>
                    </a:cubicBezTo>
                    <a:cubicBezTo>
                      <a:pt x="3" y="74"/>
                      <a:pt x="0"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1773"/>
              <p:cNvSpPr>
                <a:spLocks/>
              </p:cNvSpPr>
              <p:nvPr/>
            </p:nvSpPr>
            <p:spPr bwMode="auto">
              <a:xfrm>
                <a:off x="4537"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5 h 85"/>
                  <a:gd name="T10" fmla="*/ 43 w 78"/>
                  <a:gd name="T11" fmla="*/ 62 h 85"/>
                  <a:gd name="T12" fmla="*/ 66 w 78"/>
                  <a:gd name="T13" fmla="*/ 0 h 85"/>
                  <a:gd name="T14" fmla="*/ 78 w 78"/>
                  <a:gd name="T15" fmla="*/ 0 h 85"/>
                  <a:gd name="T16" fmla="*/ 45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5"/>
                    </a:cubicBezTo>
                    <a:cubicBezTo>
                      <a:pt x="40" y="71"/>
                      <a:pt x="42" y="66"/>
                      <a:pt x="43" y="62"/>
                    </a:cubicBezTo>
                    <a:lnTo>
                      <a:pt x="66" y="0"/>
                    </a:lnTo>
                    <a:lnTo>
                      <a:pt x="78" y="0"/>
                    </a:lnTo>
                    <a:lnTo>
                      <a:pt x="45"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Rectangle 1774"/>
              <p:cNvSpPr>
                <a:spLocks noChangeArrowheads="1"/>
              </p:cNvSpPr>
              <p:nvPr/>
            </p:nvSpPr>
            <p:spPr bwMode="auto">
              <a:xfrm>
                <a:off x="4557" y="2692"/>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1775"/>
              <p:cNvSpPr>
                <a:spLocks/>
              </p:cNvSpPr>
              <p:nvPr/>
            </p:nvSpPr>
            <p:spPr bwMode="auto">
              <a:xfrm>
                <a:off x="4564"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1776"/>
              <p:cNvSpPr>
                <a:spLocks/>
              </p:cNvSpPr>
              <p:nvPr/>
            </p:nvSpPr>
            <p:spPr bwMode="auto">
              <a:xfrm>
                <a:off x="4451" y="2894"/>
                <a:ext cx="17" cy="19"/>
              </a:xfrm>
              <a:custGeom>
                <a:avLst/>
                <a:gdLst>
                  <a:gd name="T0" fmla="*/ 33 w 77"/>
                  <a:gd name="T1" fmla="*/ 85 h 85"/>
                  <a:gd name="T2" fmla="*/ 0 w 77"/>
                  <a:gd name="T3" fmla="*/ 0 h 85"/>
                  <a:gd name="T4" fmla="*/ 12 w 77"/>
                  <a:gd name="T5" fmla="*/ 0 h 85"/>
                  <a:gd name="T6" fmla="*/ 34 w 77"/>
                  <a:gd name="T7" fmla="*/ 61 h 85"/>
                  <a:gd name="T8" fmla="*/ 38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8"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Rectangle 1777"/>
              <p:cNvSpPr>
                <a:spLocks noChangeArrowheads="1"/>
              </p:cNvSpPr>
              <p:nvPr/>
            </p:nvSpPr>
            <p:spPr bwMode="auto">
              <a:xfrm>
                <a:off x="4471" y="2894"/>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1778"/>
              <p:cNvSpPr>
                <a:spLocks/>
              </p:cNvSpPr>
              <p:nvPr/>
            </p:nvSpPr>
            <p:spPr bwMode="auto">
              <a:xfrm>
                <a:off x="4478" y="2894"/>
                <a:ext cx="15" cy="19"/>
              </a:xfrm>
              <a:custGeom>
                <a:avLst/>
                <a:gdLst>
                  <a:gd name="T0" fmla="*/ 0 w 66"/>
                  <a:gd name="T1" fmla="*/ 85 h 85"/>
                  <a:gd name="T2" fmla="*/ 0 w 66"/>
                  <a:gd name="T3" fmla="*/ 0 h 85"/>
                  <a:gd name="T4" fmla="*/ 11 w 66"/>
                  <a:gd name="T5" fmla="*/ 0 h 85"/>
                  <a:gd name="T6" fmla="*/ 56 w 66"/>
                  <a:gd name="T7" fmla="*/ 66 h 85"/>
                  <a:gd name="T8" fmla="*/ 56 w 66"/>
                  <a:gd name="T9" fmla="*/ 0 h 85"/>
                  <a:gd name="T10" fmla="*/ 66 w 66"/>
                  <a:gd name="T11" fmla="*/ 0 h 85"/>
                  <a:gd name="T12" fmla="*/ 66 w 66"/>
                  <a:gd name="T13" fmla="*/ 85 h 85"/>
                  <a:gd name="T14" fmla="*/ 55 w 66"/>
                  <a:gd name="T15" fmla="*/ 85 h 85"/>
                  <a:gd name="T16" fmla="*/ 11 w 66"/>
                  <a:gd name="T17" fmla="*/ 18 h 85"/>
                  <a:gd name="T18" fmla="*/ 11 w 66"/>
                  <a:gd name="T19" fmla="*/ 85 h 85"/>
                  <a:gd name="T20" fmla="*/ 0 w 66"/>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85">
                    <a:moveTo>
                      <a:pt x="0" y="85"/>
                    </a:moveTo>
                    <a:lnTo>
                      <a:pt x="0" y="0"/>
                    </a:lnTo>
                    <a:lnTo>
                      <a:pt x="11" y="0"/>
                    </a:lnTo>
                    <a:lnTo>
                      <a:pt x="56" y="66"/>
                    </a:lnTo>
                    <a:lnTo>
                      <a:pt x="56" y="0"/>
                    </a:lnTo>
                    <a:lnTo>
                      <a:pt x="66" y="0"/>
                    </a:lnTo>
                    <a:lnTo>
                      <a:pt x="66"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1779"/>
              <p:cNvSpPr>
                <a:spLocks/>
              </p:cNvSpPr>
              <p:nvPr/>
            </p:nvSpPr>
            <p:spPr bwMode="auto">
              <a:xfrm>
                <a:off x="4380" y="2894"/>
                <a:ext cx="13" cy="20"/>
              </a:xfrm>
              <a:custGeom>
                <a:avLst/>
                <a:gdLst>
                  <a:gd name="T0" fmla="*/ 0 w 56"/>
                  <a:gd name="T1" fmla="*/ 61 h 85"/>
                  <a:gd name="T2" fmla="*/ 11 w 56"/>
                  <a:gd name="T3" fmla="*/ 61 h 85"/>
                  <a:gd name="T4" fmla="*/ 16 w 56"/>
                  <a:gd name="T5" fmla="*/ 72 h 85"/>
                  <a:gd name="T6" fmla="*/ 27 w 56"/>
                  <a:gd name="T7" fmla="*/ 76 h 85"/>
                  <a:gd name="T8" fmla="*/ 40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4 h 85"/>
                  <a:gd name="T22" fmla="*/ 10 w 56"/>
                  <a:gd name="T23" fmla="*/ 0 h 85"/>
                  <a:gd name="T24" fmla="*/ 52 w 56"/>
                  <a:gd name="T25" fmla="*/ 0 h 85"/>
                  <a:gd name="T26" fmla="*/ 52 w 56"/>
                  <a:gd name="T27" fmla="*/ 10 h 85"/>
                  <a:gd name="T28" fmla="*/ 18 w 56"/>
                  <a:gd name="T29" fmla="*/ 10 h 85"/>
                  <a:gd name="T30" fmla="*/ 14 w 56"/>
                  <a:gd name="T31" fmla="*/ 33 h 85"/>
                  <a:gd name="T32" fmla="*/ 30 w 56"/>
                  <a:gd name="T33" fmla="*/ 28 h 85"/>
                  <a:gd name="T34" fmla="*/ 48 w 56"/>
                  <a:gd name="T35" fmla="*/ 35 h 85"/>
                  <a:gd name="T36" fmla="*/ 56 w 56"/>
                  <a:gd name="T37" fmla="*/ 55 h 85"/>
                  <a:gd name="T38" fmla="*/ 49 w 56"/>
                  <a:gd name="T39" fmla="*/ 75 h 85"/>
                  <a:gd name="T40" fmla="*/ 27 w 56"/>
                  <a:gd name="T41" fmla="*/ 85 h 85"/>
                  <a:gd name="T42" fmla="*/ 8 w 56"/>
                  <a:gd name="T43" fmla="*/ 79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1"/>
                    </a:lnTo>
                    <a:cubicBezTo>
                      <a:pt x="12" y="66"/>
                      <a:pt x="13" y="70"/>
                      <a:pt x="16" y="72"/>
                    </a:cubicBezTo>
                    <a:cubicBezTo>
                      <a:pt x="19" y="75"/>
                      <a:pt x="23" y="76"/>
                      <a:pt x="27" y="76"/>
                    </a:cubicBezTo>
                    <a:cubicBezTo>
                      <a:pt x="32" y="76"/>
                      <a:pt x="36" y="75"/>
                      <a:pt x="40" y="71"/>
                    </a:cubicBezTo>
                    <a:cubicBezTo>
                      <a:pt x="43" y="67"/>
                      <a:pt x="45" y="62"/>
                      <a:pt x="45" y="56"/>
                    </a:cubicBezTo>
                    <a:cubicBezTo>
                      <a:pt x="45" y="50"/>
                      <a:pt x="43" y="45"/>
                      <a:pt x="40" y="42"/>
                    </a:cubicBezTo>
                    <a:cubicBezTo>
                      <a:pt x="37" y="38"/>
                      <a:pt x="32" y="37"/>
                      <a:pt x="27" y="37"/>
                    </a:cubicBezTo>
                    <a:cubicBezTo>
                      <a:pt x="23" y="37"/>
                      <a:pt x="20" y="37"/>
                      <a:pt x="18" y="39"/>
                    </a:cubicBezTo>
                    <a:cubicBezTo>
                      <a:pt x="15" y="41"/>
                      <a:pt x="13" y="42"/>
                      <a:pt x="11" y="45"/>
                    </a:cubicBezTo>
                    <a:lnTo>
                      <a:pt x="2" y="44"/>
                    </a:lnTo>
                    <a:lnTo>
                      <a:pt x="10" y="0"/>
                    </a:lnTo>
                    <a:lnTo>
                      <a:pt x="52" y="0"/>
                    </a:lnTo>
                    <a:lnTo>
                      <a:pt x="52" y="10"/>
                    </a:lnTo>
                    <a:lnTo>
                      <a:pt x="18" y="10"/>
                    </a:lnTo>
                    <a:lnTo>
                      <a:pt x="14" y="33"/>
                    </a:lnTo>
                    <a:cubicBezTo>
                      <a:pt x="19" y="29"/>
                      <a:pt x="24" y="28"/>
                      <a:pt x="30" y="28"/>
                    </a:cubicBezTo>
                    <a:cubicBezTo>
                      <a:pt x="37" y="28"/>
                      <a:pt x="43" y="30"/>
                      <a:pt x="48" y="35"/>
                    </a:cubicBezTo>
                    <a:cubicBezTo>
                      <a:pt x="53" y="40"/>
                      <a:pt x="56" y="47"/>
                      <a:pt x="56" y="55"/>
                    </a:cubicBezTo>
                    <a:cubicBezTo>
                      <a:pt x="56" y="63"/>
                      <a:pt x="54" y="69"/>
                      <a:pt x="49" y="75"/>
                    </a:cubicBezTo>
                    <a:cubicBezTo>
                      <a:pt x="44" y="82"/>
                      <a:pt x="36" y="85"/>
                      <a:pt x="27" y="85"/>
                    </a:cubicBezTo>
                    <a:cubicBezTo>
                      <a:pt x="19" y="85"/>
                      <a:pt x="13" y="83"/>
                      <a:pt x="8" y="79"/>
                    </a:cubicBezTo>
                    <a:cubicBezTo>
                      <a:pt x="3" y="74"/>
                      <a:pt x="1" y="69"/>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1780"/>
              <p:cNvSpPr>
                <a:spLocks/>
              </p:cNvSpPr>
              <p:nvPr/>
            </p:nvSpPr>
            <p:spPr bwMode="auto">
              <a:xfrm>
                <a:off x="4394" y="2894"/>
                <a:ext cx="18" cy="19"/>
              </a:xfrm>
              <a:custGeom>
                <a:avLst/>
                <a:gdLst>
                  <a:gd name="T0" fmla="*/ 33 w 77"/>
                  <a:gd name="T1" fmla="*/ 85 h 85"/>
                  <a:gd name="T2" fmla="*/ 0 w 77"/>
                  <a:gd name="T3" fmla="*/ 0 h 85"/>
                  <a:gd name="T4" fmla="*/ 12 w 77"/>
                  <a:gd name="T5" fmla="*/ 0 h 85"/>
                  <a:gd name="T6" fmla="*/ 34 w 77"/>
                  <a:gd name="T7" fmla="*/ 61 h 85"/>
                  <a:gd name="T8" fmla="*/ 39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9"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1781"/>
              <p:cNvSpPr>
                <a:spLocks/>
              </p:cNvSpPr>
              <p:nvPr/>
            </p:nvSpPr>
            <p:spPr bwMode="auto">
              <a:xfrm>
                <a:off x="4312" y="2849"/>
                <a:ext cx="12" cy="19"/>
              </a:xfrm>
              <a:custGeom>
                <a:avLst/>
                <a:gdLst>
                  <a:gd name="T0" fmla="*/ 0 w 56"/>
                  <a:gd name="T1" fmla="*/ 61 h 85"/>
                  <a:gd name="T2" fmla="*/ 11 w 56"/>
                  <a:gd name="T3" fmla="*/ 60 h 85"/>
                  <a:gd name="T4" fmla="*/ 17 w 56"/>
                  <a:gd name="T5" fmla="*/ 72 h 85"/>
                  <a:gd name="T6" fmla="*/ 27 w 56"/>
                  <a:gd name="T7" fmla="*/ 76 h 85"/>
                  <a:gd name="T8" fmla="*/ 40 w 56"/>
                  <a:gd name="T9" fmla="*/ 71 h 85"/>
                  <a:gd name="T10" fmla="*/ 45 w 56"/>
                  <a:gd name="T11" fmla="*/ 56 h 85"/>
                  <a:gd name="T12" fmla="*/ 40 w 56"/>
                  <a:gd name="T13" fmla="*/ 42 h 85"/>
                  <a:gd name="T14" fmla="*/ 27 w 56"/>
                  <a:gd name="T15" fmla="*/ 36 h 85"/>
                  <a:gd name="T16" fmla="*/ 18 w 56"/>
                  <a:gd name="T17" fmla="*/ 39 h 85"/>
                  <a:gd name="T18" fmla="*/ 12 w 56"/>
                  <a:gd name="T19" fmla="*/ 45 h 85"/>
                  <a:gd name="T20" fmla="*/ 2 w 56"/>
                  <a:gd name="T21" fmla="*/ 43 h 85"/>
                  <a:gd name="T22" fmla="*/ 10 w 56"/>
                  <a:gd name="T23" fmla="*/ 0 h 85"/>
                  <a:gd name="T24" fmla="*/ 52 w 56"/>
                  <a:gd name="T25" fmla="*/ 0 h 85"/>
                  <a:gd name="T26" fmla="*/ 52 w 56"/>
                  <a:gd name="T27" fmla="*/ 10 h 85"/>
                  <a:gd name="T28" fmla="*/ 19 w 56"/>
                  <a:gd name="T29" fmla="*/ 10 h 85"/>
                  <a:gd name="T30" fmla="*/ 14 w 56"/>
                  <a:gd name="T31" fmla="*/ 33 h 85"/>
                  <a:gd name="T32" fmla="*/ 30 w 56"/>
                  <a:gd name="T33" fmla="*/ 27 h 85"/>
                  <a:gd name="T34" fmla="*/ 49 w 56"/>
                  <a:gd name="T35" fmla="*/ 35 h 85"/>
                  <a:gd name="T36" fmla="*/ 56 w 56"/>
                  <a:gd name="T37" fmla="*/ 55 h 85"/>
                  <a:gd name="T38" fmla="*/ 49 w 56"/>
                  <a:gd name="T39" fmla="*/ 74 h 85"/>
                  <a:gd name="T40" fmla="*/ 27 w 56"/>
                  <a:gd name="T41" fmla="*/ 85 h 85"/>
                  <a:gd name="T42" fmla="*/ 9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2" y="66"/>
                      <a:pt x="14" y="69"/>
                      <a:pt x="17" y="72"/>
                    </a:cubicBezTo>
                    <a:cubicBezTo>
                      <a:pt x="20" y="75"/>
                      <a:pt x="23" y="76"/>
                      <a:pt x="27" y="76"/>
                    </a:cubicBezTo>
                    <a:cubicBezTo>
                      <a:pt x="32" y="76"/>
                      <a:pt x="37" y="74"/>
                      <a:pt x="40" y="71"/>
                    </a:cubicBezTo>
                    <a:cubicBezTo>
                      <a:pt x="43" y="67"/>
                      <a:pt x="45" y="62"/>
                      <a:pt x="45" y="56"/>
                    </a:cubicBezTo>
                    <a:cubicBezTo>
                      <a:pt x="45" y="50"/>
                      <a:pt x="44" y="45"/>
                      <a:pt x="40" y="42"/>
                    </a:cubicBezTo>
                    <a:cubicBezTo>
                      <a:pt x="37" y="38"/>
                      <a:pt x="33" y="36"/>
                      <a:pt x="27" y="36"/>
                    </a:cubicBezTo>
                    <a:cubicBezTo>
                      <a:pt x="24" y="36"/>
                      <a:pt x="21" y="37"/>
                      <a:pt x="18" y="39"/>
                    </a:cubicBezTo>
                    <a:cubicBezTo>
                      <a:pt x="15" y="40"/>
                      <a:pt x="13" y="42"/>
                      <a:pt x="12" y="45"/>
                    </a:cubicBezTo>
                    <a:lnTo>
                      <a:pt x="2" y="43"/>
                    </a:lnTo>
                    <a:lnTo>
                      <a:pt x="10" y="0"/>
                    </a:lnTo>
                    <a:lnTo>
                      <a:pt x="52" y="0"/>
                    </a:lnTo>
                    <a:lnTo>
                      <a:pt x="52" y="10"/>
                    </a:lnTo>
                    <a:lnTo>
                      <a:pt x="19" y="10"/>
                    </a:lnTo>
                    <a:lnTo>
                      <a:pt x="14" y="33"/>
                    </a:lnTo>
                    <a:cubicBezTo>
                      <a:pt x="19" y="29"/>
                      <a:pt x="24" y="27"/>
                      <a:pt x="30" y="27"/>
                    </a:cubicBezTo>
                    <a:cubicBezTo>
                      <a:pt x="37" y="27"/>
                      <a:pt x="44" y="30"/>
                      <a:pt x="49" y="35"/>
                    </a:cubicBezTo>
                    <a:cubicBezTo>
                      <a:pt x="54" y="40"/>
                      <a:pt x="56" y="47"/>
                      <a:pt x="56" y="55"/>
                    </a:cubicBezTo>
                    <a:cubicBezTo>
                      <a:pt x="56" y="62"/>
                      <a:pt x="54" y="69"/>
                      <a:pt x="49" y="74"/>
                    </a:cubicBezTo>
                    <a:cubicBezTo>
                      <a:pt x="44" y="81"/>
                      <a:pt x="37" y="85"/>
                      <a:pt x="27" y="85"/>
                    </a:cubicBezTo>
                    <a:cubicBezTo>
                      <a:pt x="20" y="85"/>
                      <a:pt x="13" y="83"/>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1782"/>
              <p:cNvSpPr>
                <a:spLocks/>
              </p:cNvSpPr>
              <p:nvPr/>
            </p:nvSpPr>
            <p:spPr bwMode="auto">
              <a:xfrm>
                <a:off x="4326" y="2848"/>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1"/>
                      <a:pt x="39" y="75"/>
                    </a:cubicBezTo>
                    <a:cubicBezTo>
                      <a:pt x="40" y="70"/>
                      <a:pt x="42" y="66"/>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1783"/>
              <p:cNvSpPr>
                <a:spLocks/>
              </p:cNvSpPr>
              <p:nvPr/>
            </p:nvSpPr>
            <p:spPr bwMode="auto">
              <a:xfrm>
                <a:off x="4048" y="2848"/>
                <a:ext cx="12"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7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6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2" y="77"/>
                      <a:pt x="27" y="77"/>
                    </a:cubicBezTo>
                    <a:cubicBezTo>
                      <a:pt x="31" y="77"/>
                      <a:pt x="35" y="75"/>
                      <a:pt x="39" y="72"/>
                    </a:cubicBezTo>
                    <a:cubicBezTo>
                      <a:pt x="42" y="69"/>
                      <a:pt x="44" y="65"/>
                      <a:pt x="44" y="60"/>
                    </a:cubicBezTo>
                    <a:cubicBezTo>
                      <a:pt x="44" y="55"/>
                      <a:pt x="42" y="51"/>
                      <a:pt x="39" y="48"/>
                    </a:cubicBezTo>
                    <a:cubicBezTo>
                      <a:pt x="36" y="45"/>
                      <a:pt x="32" y="43"/>
                      <a:pt x="27" y="43"/>
                    </a:cubicBezTo>
                    <a:cubicBezTo>
                      <a:pt x="25" y="43"/>
                      <a:pt x="23" y="44"/>
                      <a:pt x="20" y="44"/>
                    </a:cubicBezTo>
                    <a:lnTo>
                      <a:pt x="21" y="35"/>
                    </a:lnTo>
                    <a:cubicBezTo>
                      <a:pt x="22" y="35"/>
                      <a:pt x="22"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4"/>
                      <a:pt x="5" y="9"/>
                      <a:pt x="9" y="5"/>
                    </a:cubicBezTo>
                    <a:cubicBezTo>
                      <a:pt x="14" y="1"/>
                      <a:pt x="19"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3" y="49"/>
                      <a:pt x="55" y="54"/>
                      <a:pt x="55" y="59"/>
                    </a:cubicBezTo>
                    <a:cubicBezTo>
                      <a:pt x="55" y="67"/>
                      <a:pt x="52" y="73"/>
                      <a:pt x="47" y="78"/>
                    </a:cubicBezTo>
                    <a:cubicBezTo>
                      <a:pt x="41" y="83"/>
                      <a:pt x="35" y="86"/>
                      <a:pt x="26"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Rectangle 1784"/>
              <p:cNvSpPr>
                <a:spLocks noChangeArrowheads="1"/>
              </p:cNvSpPr>
              <p:nvPr/>
            </p:nvSpPr>
            <p:spPr bwMode="auto">
              <a:xfrm>
                <a:off x="4064" y="2865"/>
                <a:ext cx="3"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1785"/>
              <p:cNvSpPr>
                <a:spLocks/>
              </p:cNvSpPr>
              <p:nvPr/>
            </p:nvSpPr>
            <p:spPr bwMode="auto">
              <a:xfrm>
                <a:off x="4070" y="2848"/>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4 h 86"/>
                  <a:gd name="T18" fmla="*/ 22 w 55"/>
                  <a:gd name="T19" fmla="*/ 35 h 86"/>
                  <a:gd name="T20" fmla="*/ 23 w 55"/>
                  <a:gd name="T21" fmla="*/ 35 h 86"/>
                  <a:gd name="T22" fmla="*/ 35 w 55"/>
                  <a:gd name="T23" fmla="*/ 32 h 86"/>
                  <a:gd name="T24" fmla="*/ 40 w 55"/>
                  <a:gd name="T25" fmla="*/ 21 h 86"/>
                  <a:gd name="T26" fmla="*/ 37 w 55"/>
                  <a:gd name="T27" fmla="*/ 12 h 86"/>
                  <a:gd name="T28" fmla="*/ 27 w 55"/>
                  <a:gd name="T29" fmla="*/ 8 h 86"/>
                  <a:gd name="T30" fmla="*/ 16 w 55"/>
                  <a:gd name="T31" fmla="*/ 12 h 86"/>
                  <a:gd name="T32" fmla="*/ 11 w 55"/>
                  <a:gd name="T33" fmla="*/ 23 h 86"/>
                  <a:gd name="T34" fmla="*/ 1 w 55"/>
                  <a:gd name="T35" fmla="*/ 21 h 86"/>
                  <a:gd name="T36" fmla="*/ 10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3" y="77"/>
                      <a:pt x="27" y="77"/>
                    </a:cubicBezTo>
                    <a:cubicBezTo>
                      <a:pt x="32" y="77"/>
                      <a:pt x="36" y="75"/>
                      <a:pt x="39" y="72"/>
                    </a:cubicBezTo>
                    <a:cubicBezTo>
                      <a:pt x="42" y="69"/>
                      <a:pt x="44" y="65"/>
                      <a:pt x="44" y="60"/>
                    </a:cubicBezTo>
                    <a:cubicBezTo>
                      <a:pt x="44" y="55"/>
                      <a:pt x="43" y="51"/>
                      <a:pt x="40" y="48"/>
                    </a:cubicBezTo>
                    <a:cubicBezTo>
                      <a:pt x="36" y="45"/>
                      <a:pt x="32" y="43"/>
                      <a:pt x="28" y="43"/>
                    </a:cubicBezTo>
                    <a:cubicBezTo>
                      <a:pt x="26" y="43"/>
                      <a:pt x="23" y="44"/>
                      <a:pt x="20" y="44"/>
                    </a:cubicBezTo>
                    <a:lnTo>
                      <a:pt x="22" y="35"/>
                    </a:lnTo>
                    <a:cubicBezTo>
                      <a:pt x="22" y="35"/>
                      <a:pt x="23" y="35"/>
                      <a:pt x="23" y="35"/>
                    </a:cubicBezTo>
                    <a:cubicBezTo>
                      <a:pt x="28" y="35"/>
                      <a:pt x="32" y="34"/>
                      <a:pt x="35" y="32"/>
                    </a:cubicBezTo>
                    <a:cubicBezTo>
                      <a:pt x="39" y="30"/>
                      <a:pt x="40" y="26"/>
                      <a:pt x="40" y="21"/>
                    </a:cubicBezTo>
                    <a:cubicBezTo>
                      <a:pt x="40" y="17"/>
                      <a:pt x="39" y="14"/>
                      <a:pt x="37" y="12"/>
                    </a:cubicBezTo>
                    <a:cubicBezTo>
                      <a:pt x="34" y="9"/>
                      <a:pt x="31" y="8"/>
                      <a:pt x="27" y="8"/>
                    </a:cubicBezTo>
                    <a:cubicBezTo>
                      <a:pt x="23" y="8"/>
                      <a:pt x="19" y="9"/>
                      <a:pt x="16" y="12"/>
                    </a:cubicBezTo>
                    <a:cubicBezTo>
                      <a:pt x="14" y="14"/>
                      <a:pt x="12" y="18"/>
                      <a:pt x="11" y="23"/>
                    </a:cubicBezTo>
                    <a:lnTo>
                      <a:pt x="1" y="21"/>
                    </a:lnTo>
                    <a:cubicBezTo>
                      <a:pt x="2" y="14"/>
                      <a:pt x="5" y="9"/>
                      <a:pt x="10" y="5"/>
                    </a:cubicBezTo>
                    <a:cubicBezTo>
                      <a:pt x="14" y="1"/>
                      <a:pt x="20"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1786"/>
              <p:cNvSpPr>
                <a:spLocks/>
              </p:cNvSpPr>
              <p:nvPr/>
            </p:nvSpPr>
            <p:spPr bwMode="auto">
              <a:xfrm>
                <a:off x="4084" y="2848"/>
                <a:ext cx="18" cy="19"/>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0"/>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1787"/>
              <p:cNvSpPr>
                <a:spLocks noEditPoints="1"/>
              </p:cNvSpPr>
              <p:nvPr/>
            </p:nvSpPr>
            <p:spPr bwMode="auto">
              <a:xfrm>
                <a:off x="4491" y="2791"/>
                <a:ext cx="14" cy="19"/>
              </a:xfrm>
              <a:custGeom>
                <a:avLst/>
                <a:gdLst>
                  <a:gd name="T0" fmla="*/ 0 w 64"/>
                  <a:gd name="T1" fmla="*/ 84 h 84"/>
                  <a:gd name="T2" fmla="*/ 0 w 64"/>
                  <a:gd name="T3" fmla="*/ 0 h 84"/>
                  <a:gd name="T4" fmla="*/ 32 w 64"/>
                  <a:gd name="T5" fmla="*/ 0 h 84"/>
                  <a:gd name="T6" fmla="*/ 45 w 64"/>
                  <a:gd name="T7" fmla="*/ 1 h 84"/>
                  <a:gd name="T8" fmla="*/ 55 w 64"/>
                  <a:gd name="T9" fmla="*/ 5 h 84"/>
                  <a:gd name="T10" fmla="*/ 62 w 64"/>
                  <a:gd name="T11" fmla="*/ 13 h 84"/>
                  <a:gd name="T12" fmla="*/ 64 w 64"/>
                  <a:gd name="T13" fmla="*/ 24 h 84"/>
                  <a:gd name="T14" fmla="*/ 58 w 64"/>
                  <a:gd name="T15" fmla="*/ 43 h 84"/>
                  <a:gd name="T16" fmla="*/ 33 w 64"/>
                  <a:gd name="T17" fmla="*/ 50 h 84"/>
                  <a:gd name="T18" fmla="*/ 11 w 64"/>
                  <a:gd name="T19" fmla="*/ 50 h 84"/>
                  <a:gd name="T20" fmla="*/ 11 w 64"/>
                  <a:gd name="T21" fmla="*/ 84 h 84"/>
                  <a:gd name="T22" fmla="*/ 0 w 64"/>
                  <a:gd name="T23" fmla="*/ 84 h 84"/>
                  <a:gd name="T24" fmla="*/ 11 w 64"/>
                  <a:gd name="T25" fmla="*/ 40 h 84"/>
                  <a:gd name="T26" fmla="*/ 33 w 64"/>
                  <a:gd name="T27" fmla="*/ 40 h 84"/>
                  <a:gd name="T28" fmla="*/ 48 w 64"/>
                  <a:gd name="T29" fmla="*/ 36 h 84"/>
                  <a:gd name="T30" fmla="*/ 53 w 64"/>
                  <a:gd name="T31" fmla="*/ 25 h 84"/>
                  <a:gd name="T32" fmla="*/ 50 w 64"/>
                  <a:gd name="T33" fmla="*/ 16 h 84"/>
                  <a:gd name="T34" fmla="*/ 43 w 64"/>
                  <a:gd name="T35" fmla="*/ 11 h 84"/>
                  <a:gd name="T36" fmla="*/ 33 w 64"/>
                  <a:gd name="T37" fmla="*/ 10 h 84"/>
                  <a:gd name="T38" fmla="*/ 11 w 64"/>
                  <a:gd name="T39" fmla="*/ 10 h 84"/>
                  <a:gd name="T40" fmla="*/ 11 w 64"/>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84">
                    <a:moveTo>
                      <a:pt x="0" y="84"/>
                    </a:moveTo>
                    <a:lnTo>
                      <a:pt x="0" y="0"/>
                    </a:lnTo>
                    <a:lnTo>
                      <a:pt x="32" y="0"/>
                    </a:lnTo>
                    <a:cubicBezTo>
                      <a:pt x="38" y="0"/>
                      <a:pt x="42" y="0"/>
                      <a:pt x="45" y="1"/>
                    </a:cubicBezTo>
                    <a:cubicBezTo>
                      <a:pt x="49" y="1"/>
                      <a:pt x="52" y="3"/>
                      <a:pt x="55" y="5"/>
                    </a:cubicBezTo>
                    <a:cubicBezTo>
                      <a:pt x="58" y="7"/>
                      <a:pt x="60" y="9"/>
                      <a:pt x="62" y="13"/>
                    </a:cubicBezTo>
                    <a:cubicBezTo>
                      <a:pt x="64" y="16"/>
                      <a:pt x="64" y="20"/>
                      <a:pt x="64" y="24"/>
                    </a:cubicBezTo>
                    <a:cubicBezTo>
                      <a:pt x="64" y="32"/>
                      <a:pt x="62" y="38"/>
                      <a:pt x="58" y="43"/>
                    </a:cubicBezTo>
                    <a:cubicBezTo>
                      <a:pt x="53" y="48"/>
                      <a:pt x="45" y="50"/>
                      <a:pt x="33" y="50"/>
                    </a:cubicBezTo>
                    <a:lnTo>
                      <a:pt x="11" y="50"/>
                    </a:lnTo>
                    <a:lnTo>
                      <a:pt x="11" y="84"/>
                    </a:lnTo>
                    <a:lnTo>
                      <a:pt x="0" y="84"/>
                    </a:lnTo>
                    <a:close/>
                    <a:moveTo>
                      <a:pt x="11" y="40"/>
                    </a:moveTo>
                    <a:lnTo>
                      <a:pt x="33" y="40"/>
                    </a:lnTo>
                    <a:cubicBezTo>
                      <a:pt x="40" y="40"/>
                      <a:pt x="45" y="39"/>
                      <a:pt x="48" y="36"/>
                    </a:cubicBezTo>
                    <a:cubicBezTo>
                      <a:pt x="51" y="33"/>
                      <a:pt x="53" y="30"/>
                      <a:pt x="53" y="25"/>
                    </a:cubicBezTo>
                    <a:cubicBezTo>
                      <a:pt x="53" y="21"/>
                      <a:pt x="52" y="18"/>
                      <a:pt x="50" y="16"/>
                    </a:cubicBezTo>
                    <a:cubicBezTo>
                      <a:pt x="49" y="13"/>
                      <a:pt x="46" y="11"/>
                      <a:pt x="43" y="11"/>
                    </a:cubicBezTo>
                    <a:cubicBezTo>
                      <a:pt x="41"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1788"/>
              <p:cNvSpPr>
                <a:spLocks noEditPoints="1"/>
              </p:cNvSpPr>
              <p:nvPr/>
            </p:nvSpPr>
            <p:spPr bwMode="auto">
              <a:xfrm>
                <a:off x="4508" y="2791"/>
                <a:ext cx="18" cy="19"/>
              </a:xfrm>
              <a:custGeom>
                <a:avLst/>
                <a:gdLst>
                  <a:gd name="T0" fmla="*/ 0 w 81"/>
                  <a:gd name="T1" fmla="*/ 45 h 88"/>
                  <a:gd name="T2" fmla="*/ 12 w 81"/>
                  <a:gd name="T3" fmla="*/ 12 h 88"/>
                  <a:gd name="T4" fmla="*/ 41 w 81"/>
                  <a:gd name="T5" fmla="*/ 0 h 88"/>
                  <a:gd name="T6" fmla="*/ 62 w 81"/>
                  <a:gd name="T7" fmla="*/ 6 h 88"/>
                  <a:gd name="T8" fmla="*/ 76 w 81"/>
                  <a:gd name="T9" fmla="*/ 22 h 88"/>
                  <a:gd name="T10" fmla="*/ 81 w 81"/>
                  <a:gd name="T11" fmla="*/ 44 h 88"/>
                  <a:gd name="T12" fmla="*/ 76 w 81"/>
                  <a:gd name="T13" fmla="*/ 67 h 88"/>
                  <a:gd name="T14" fmla="*/ 61 w 81"/>
                  <a:gd name="T15" fmla="*/ 83 h 88"/>
                  <a:gd name="T16" fmla="*/ 41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1 w 81"/>
                  <a:gd name="T29" fmla="*/ 78 h 88"/>
                  <a:gd name="T30" fmla="*/ 61 w 81"/>
                  <a:gd name="T31" fmla="*/ 69 h 88"/>
                  <a:gd name="T32" fmla="*/ 70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2" y="12"/>
                    </a:cubicBezTo>
                    <a:cubicBezTo>
                      <a:pt x="19" y="4"/>
                      <a:pt x="29" y="0"/>
                      <a:pt x="41" y="0"/>
                    </a:cubicBezTo>
                    <a:cubicBezTo>
                      <a:pt x="49" y="0"/>
                      <a:pt x="56" y="2"/>
                      <a:pt x="62" y="6"/>
                    </a:cubicBezTo>
                    <a:cubicBezTo>
                      <a:pt x="68" y="10"/>
                      <a:pt x="73" y="15"/>
                      <a:pt x="76" y="22"/>
                    </a:cubicBezTo>
                    <a:cubicBezTo>
                      <a:pt x="79" y="28"/>
                      <a:pt x="81" y="36"/>
                      <a:pt x="81" y="44"/>
                    </a:cubicBezTo>
                    <a:cubicBezTo>
                      <a:pt x="81" y="53"/>
                      <a:pt x="79" y="60"/>
                      <a:pt x="76" y="67"/>
                    </a:cubicBezTo>
                    <a:cubicBezTo>
                      <a:pt x="72" y="74"/>
                      <a:pt x="68" y="79"/>
                      <a:pt x="61" y="83"/>
                    </a:cubicBezTo>
                    <a:cubicBezTo>
                      <a:pt x="55" y="86"/>
                      <a:pt x="48" y="88"/>
                      <a:pt x="41" y="88"/>
                    </a:cubicBezTo>
                    <a:cubicBezTo>
                      <a:pt x="33" y="88"/>
                      <a:pt x="26" y="86"/>
                      <a:pt x="19" y="82"/>
                    </a:cubicBezTo>
                    <a:cubicBezTo>
                      <a:pt x="13" y="78"/>
                      <a:pt x="8" y="73"/>
                      <a:pt x="5" y="66"/>
                    </a:cubicBezTo>
                    <a:cubicBezTo>
                      <a:pt x="2" y="60"/>
                      <a:pt x="0" y="53"/>
                      <a:pt x="0" y="45"/>
                    </a:cubicBezTo>
                    <a:close/>
                    <a:moveTo>
                      <a:pt x="12" y="45"/>
                    </a:moveTo>
                    <a:cubicBezTo>
                      <a:pt x="12" y="56"/>
                      <a:pt x="15" y="64"/>
                      <a:pt x="20" y="69"/>
                    </a:cubicBezTo>
                    <a:cubicBezTo>
                      <a:pt x="26" y="75"/>
                      <a:pt x="32" y="78"/>
                      <a:pt x="41" y="78"/>
                    </a:cubicBezTo>
                    <a:cubicBezTo>
                      <a:pt x="49" y="78"/>
                      <a:pt x="56" y="75"/>
                      <a:pt x="61" y="69"/>
                    </a:cubicBezTo>
                    <a:cubicBezTo>
                      <a:pt x="67" y="63"/>
                      <a:pt x="70" y="55"/>
                      <a:pt x="70" y="44"/>
                    </a:cubicBezTo>
                    <a:cubicBezTo>
                      <a:pt x="70" y="37"/>
                      <a:pt x="68" y="31"/>
                      <a:pt x="66" y="26"/>
                    </a:cubicBezTo>
                    <a:cubicBezTo>
                      <a:pt x="64" y="21"/>
                      <a:pt x="60" y="17"/>
                      <a:pt x="56" y="14"/>
                    </a:cubicBezTo>
                    <a:cubicBezTo>
                      <a:pt x="51" y="11"/>
                      <a:pt x="46" y="10"/>
                      <a:pt x="41" y="10"/>
                    </a:cubicBezTo>
                    <a:cubicBezTo>
                      <a:pt x="33" y="10"/>
                      <a:pt x="26" y="13"/>
                      <a:pt x="20" y="18"/>
                    </a:cubicBezTo>
                    <a:cubicBezTo>
                      <a:pt x="15" y="24"/>
                      <a:pt x="12" y="33"/>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1789"/>
              <p:cNvSpPr>
                <a:spLocks/>
              </p:cNvSpPr>
              <p:nvPr/>
            </p:nvSpPr>
            <p:spPr bwMode="auto">
              <a:xfrm>
                <a:off x="4528" y="2791"/>
                <a:ext cx="24" cy="19"/>
              </a:xfrm>
              <a:custGeom>
                <a:avLst/>
                <a:gdLst>
                  <a:gd name="T0" fmla="*/ 22 w 108"/>
                  <a:gd name="T1" fmla="*/ 84 h 84"/>
                  <a:gd name="T2" fmla="*/ 0 w 108"/>
                  <a:gd name="T3" fmla="*/ 0 h 84"/>
                  <a:gd name="T4" fmla="*/ 11 w 108"/>
                  <a:gd name="T5" fmla="*/ 0 h 84"/>
                  <a:gd name="T6" fmla="*/ 24 w 108"/>
                  <a:gd name="T7" fmla="*/ 55 h 84"/>
                  <a:gd name="T8" fmla="*/ 28 w 108"/>
                  <a:gd name="T9" fmla="*/ 73 h 84"/>
                  <a:gd name="T10" fmla="*/ 31 w 108"/>
                  <a:gd name="T11" fmla="*/ 57 h 84"/>
                  <a:gd name="T12" fmla="*/ 47 w 108"/>
                  <a:gd name="T13" fmla="*/ 0 h 84"/>
                  <a:gd name="T14" fmla="*/ 61 w 108"/>
                  <a:gd name="T15" fmla="*/ 0 h 84"/>
                  <a:gd name="T16" fmla="*/ 73 w 108"/>
                  <a:gd name="T17" fmla="*/ 43 h 84"/>
                  <a:gd name="T18" fmla="*/ 80 w 108"/>
                  <a:gd name="T19" fmla="*/ 73 h 84"/>
                  <a:gd name="T20" fmla="*/ 84 w 108"/>
                  <a:gd name="T21" fmla="*/ 54 h 84"/>
                  <a:gd name="T22" fmla="*/ 97 w 108"/>
                  <a:gd name="T23" fmla="*/ 0 h 84"/>
                  <a:gd name="T24" fmla="*/ 108 w 108"/>
                  <a:gd name="T25" fmla="*/ 0 h 84"/>
                  <a:gd name="T26" fmla="*/ 85 w 108"/>
                  <a:gd name="T27" fmla="*/ 84 h 84"/>
                  <a:gd name="T28" fmla="*/ 74 w 108"/>
                  <a:gd name="T29" fmla="*/ 84 h 84"/>
                  <a:gd name="T30" fmla="*/ 57 w 108"/>
                  <a:gd name="T31" fmla="*/ 20 h 84"/>
                  <a:gd name="T32" fmla="*/ 54 w 108"/>
                  <a:gd name="T33" fmla="*/ 10 h 84"/>
                  <a:gd name="T34" fmla="*/ 51 w 108"/>
                  <a:gd name="T35" fmla="*/ 20 h 84"/>
                  <a:gd name="T36" fmla="*/ 34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7" y="67"/>
                      <a:pt x="28" y="73"/>
                    </a:cubicBezTo>
                    <a:cubicBezTo>
                      <a:pt x="30" y="64"/>
                      <a:pt x="31" y="58"/>
                      <a:pt x="31" y="57"/>
                    </a:cubicBezTo>
                    <a:lnTo>
                      <a:pt x="47" y="0"/>
                    </a:lnTo>
                    <a:lnTo>
                      <a:pt x="61" y="0"/>
                    </a:lnTo>
                    <a:lnTo>
                      <a:pt x="73" y="43"/>
                    </a:lnTo>
                    <a:cubicBezTo>
                      <a:pt x="76" y="53"/>
                      <a:pt x="78" y="63"/>
                      <a:pt x="80" y="73"/>
                    </a:cubicBezTo>
                    <a:cubicBezTo>
                      <a:pt x="81" y="67"/>
                      <a:pt x="82" y="61"/>
                      <a:pt x="84" y="54"/>
                    </a:cubicBezTo>
                    <a:lnTo>
                      <a:pt x="97" y="0"/>
                    </a:lnTo>
                    <a:lnTo>
                      <a:pt x="108" y="0"/>
                    </a:lnTo>
                    <a:lnTo>
                      <a:pt x="85" y="84"/>
                    </a:lnTo>
                    <a:lnTo>
                      <a:pt x="74" y="84"/>
                    </a:lnTo>
                    <a:lnTo>
                      <a:pt x="57" y="20"/>
                    </a:lnTo>
                    <a:cubicBezTo>
                      <a:pt x="55" y="15"/>
                      <a:pt x="54" y="11"/>
                      <a:pt x="54" y="10"/>
                    </a:cubicBezTo>
                    <a:cubicBezTo>
                      <a:pt x="53" y="14"/>
                      <a:pt x="52" y="17"/>
                      <a:pt x="51" y="20"/>
                    </a:cubicBezTo>
                    <a:lnTo>
                      <a:pt x="34"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1790"/>
              <p:cNvSpPr>
                <a:spLocks/>
              </p:cNvSpPr>
              <p:nvPr/>
            </p:nvSpPr>
            <p:spPr bwMode="auto">
              <a:xfrm>
                <a:off x="4555" y="2791"/>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8 w 63"/>
                  <a:gd name="T13" fmla="*/ 36 h 84"/>
                  <a:gd name="T14" fmla="*/ 58 w 63"/>
                  <a:gd name="T15" fmla="*/ 46 h 84"/>
                  <a:gd name="T16" fmla="*/ 11 w 63"/>
                  <a:gd name="T17" fmla="*/ 46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8" y="36"/>
                    </a:lnTo>
                    <a:lnTo>
                      <a:pt x="58" y="46"/>
                    </a:lnTo>
                    <a:lnTo>
                      <a:pt x="11" y="46"/>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1791"/>
              <p:cNvSpPr>
                <a:spLocks noEditPoints="1"/>
              </p:cNvSpPr>
              <p:nvPr/>
            </p:nvSpPr>
            <p:spPr bwMode="auto">
              <a:xfrm>
                <a:off x="4573" y="2791"/>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50 w 75"/>
                  <a:gd name="T25" fmla="*/ 67 h 84"/>
                  <a:gd name="T26" fmla="*/ 42 w 75"/>
                  <a:gd name="T27" fmla="*/ 55 h 84"/>
                  <a:gd name="T28" fmla="*/ 36 w 75"/>
                  <a:gd name="T29" fmla="*/ 50 h 84"/>
                  <a:gd name="T30" fmla="*/ 31 w 75"/>
                  <a:gd name="T31" fmla="*/ 47 h 84"/>
                  <a:gd name="T32" fmla="*/ 25 w 75"/>
                  <a:gd name="T33" fmla="*/ 47 h 84"/>
                  <a:gd name="T34" fmla="*/ 12 w 75"/>
                  <a:gd name="T35" fmla="*/ 47 h 84"/>
                  <a:gd name="T36" fmla="*/ 12 w 75"/>
                  <a:gd name="T37" fmla="*/ 84 h 84"/>
                  <a:gd name="T38" fmla="*/ 0 w 75"/>
                  <a:gd name="T39" fmla="*/ 84 h 84"/>
                  <a:gd name="T40" fmla="*/ 12 w 75"/>
                  <a:gd name="T41" fmla="*/ 37 h 84"/>
                  <a:gd name="T42" fmla="*/ 36 w 75"/>
                  <a:gd name="T43" fmla="*/ 37 h 84"/>
                  <a:gd name="T44" fmla="*/ 48 w 75"/>
                  <a:gd name="T45" fmla="*/ 36 h 84"/>
                  <a:gd name="T46" fmla="*/ 54 w 75"/>
                  <a:gd name="T47" fmla="*/ 31 h 84"/>
                  <a:gd name="T48" fmla="*/ 56 w 75"/>
                  <a:gd name="T49" fmla="*/ 23 h 84"/>
                  <a:gd name="T50" fmla="*/ 52 w 75"/>
                  <a:gd name="T51" fmla="*/ 13 h 84"/>
                  <a:gd name="T52" fmla="*/ 38 w 75"/>
                  <a:gd name="T53" fmla="*/ 9 h 84"/>
                  <a:gd name="T54" fmla="*/ 12 w 75"/>
                  <a:gd name="T55" fmla="*/ 9 h 84"/>
                  <a:gd name="T56" fmla="*/ 12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1"/>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50" y="67"/>
                    </a:lnTo>
                    <a:cubicBezTo>
                      <a:pt x="46" y="62"/>
                      <a:pt x="44" y="58"/>
                      <a:pt x="42" y="55"/>
                    </a:cubicBezTo>
                    <a:cubicBezTo>
                      <a:pt x="39" y="52"/>
                      <a:pt x="38" y="51"/>
                      <a:pt x="36" y="50"/>
                    </a:cubicBezTo>
                    <a:cubicBezTo>
                      <a:pt x="34" y="48"/>
                      <a:pt x="33" y="48"/>
                      <a:pt x="31" y="47"/>
                    </a:cubicBezTo>
                    <a:cubicBezTo>
                      <a:pt x="30" y="47"/>
                      <a:pt x="27" y="47"/>
                      <a:pt x="25" y="47"/>
                    </a:cubicBezTo>
                    <a:lnTo>
                      <a:pt x="12" y="47"/>
                    </a:lnTo>
                    <a:lnTo>
                      <a:pt x="12" y="84"/>
                    </a:lnTo>
                    <a:lnTo>
                      <a:pt x="0" y="84"/>
                    </a:lnTo>
                    <a:close/>
                    <a:moveTo>
                      <a:pt x="12" y="37"/>
                    </a:moveTo>
                    <a:lnTo>
                      <a:pt x="36" y="37"/>
                    </a:lnTo>
                    <a:cubicBezTo>
                      <a:pt x="41" y="37"/>
                      <a:pt x="45" y="37"/>
                      <a:pt x="48" y="36"/>
                    </a:cubicBezTo>
                    <a:cubicBezTo>
                      <a:pt x="51" y="35"/>
                      <a:pt x="53" y="33"/>
                      <a:pt x="54" y="31"/>
                    </a:cubicBezTo>
                    <a:cubicBezTo>
                      <a:pt x="56" y="28"/>
                      <a:pt x="56" y="26"/>
                      <a:pt x="56" y="23"/>
                    </a:cubicBezTo>
                    <a:cubicBezTo>
                      <a:pt x="56" y="19"/>
                      <a:pt x="55" y="16"/>
                      <a:pt x="52" y="13"/>
                    </a:cubicBezTo>
                    <a:cubicBezTo>
                      <a:pt x="49" y="11"/>
                      <a:pt x="45" y="9"/>
                      <a:pt x="38" y="9"/>
                    </a:cubicBezTo>
                    <a:lnTo>
                      <a:pt x="12" y="9"/>
                    </a:lnTo>
                    <a:lnTo>
                      <a:pt x="12"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1792"/>
              <p:cNvSpPr>
                <a:spLocks/>
              </p:cNvSpPr>
              <p:nvPr/>
            </p:nvSpPr>
            <p:spPr bwMode="auto">
              <a:xfrm>
                <a:off x="4418" y="2691"/>
                <a:ext cx="18" cy="20"/>
              </a:xfrm>
              <a:custGeom>
                <a:avLst/>
                <a:gdLst>
                  <a:gd name="T0" fmla="*/ 42 w 78"/>
                  <a:gd name="T1" fmla="*/ 52 h 87"/>
                  <a:gd name="T2" fmla="*/ 42 w 78"/>
                  <a:gd name="T3" fmla="*/ 42 h 87"/>
                  <a:gd name="T4" fmla="*/ 78 w 78"/>
                  <a:gd name="T5" fmla="*/ 42 h 87"/>
                  <a:gd name="T6" fmla="*/ 78 w 78"/>
                  <a:gd name="T7" fmla="*/ 74 h 87"/>
                  <a:gd name="T8" fmla="*/ 61 w 78"/>
                  <a:gd name="T9" fmla="*/ 84 h 87"/>
                  <a:gd name="T10" fmla="*/ 43 w 78"/>
                  <a:gd name="T11" fmla="*/ 87 h 87"/>
                  <a:gd name="T12" fmla="*/ 20 w 78"/>
                  <a:gd name="T13" fmla="*/ 82 h 87"/>
                  <a:gd name="T14" fmla="*/ 5 w 78"/>
                  <a:gd name="T15" fmla="*/ 66 h 87"/>
                  <a:gd name="T16" fmla="*/ 0 w 78"/>
                  <a:gd name="T17" fmla="*/ 44 h 87"/>
                  <a:gd name="T18" fmla="*/ 5 w 78"/>
                  <a:gd name="T19" fmla="*/ 21 h 87"/>
                  <a:gd name="T20" fmla="*/ 20 w 78"/>
                  <a:gd name="T21" fmla="*/ 5 h 87"/>
                  <a:gd name="T22" fmla="*/ 42 w 78"/>
                  <a:gd name="T23" fmla="*/ 0 h 87"/>
                  <a:gd name="T24" fmla="*/ 59 w 78"/>
                  <a:gd name="T25" fmla="*/ 3 h 87"/>
                  <a:gd name="T26" fmla="*/ 70 w 78"/>
                  <a:gd name="T27" fmla="*/ 11 h 87"/>
                  <a:gd name="T28" fmla="*/ 77 w 78"/>
                  <a:gd name="T29" fmla="*/ 25 h 87"/>
                  <a:gd name="T30" fmla="*/ 66 w 78"/>
                  <a:gd name="T31" fmla="*/ 27 h 87"/>
                  <a:gd name="T32" fmla="*/ 62 w 78"/>
                  <a:gd name="T33" fmla="*/ 17 h 87"/>
                  <a:gd name="T34" fmla="*/ 54 w 78"/>
                  <a:gd name="T35" fmla="*/ 11 h 87"/>
                  <a:gd name="T36" fmla="*/ 42 w 78"/>
                  <a:gd name="T37" fmla="*/ 9 h 87"/>
                  <a:gd name="T38" fmla="*/ 29 w 78"/>
                  <a:gd name="T39" fmla="*/ 12 h 87"/>
                  <a:gd name="T40" fmla="*/ 20 w 78"/>
                  <a:gd name="T41" fmla="*/ 18 h 87"/>
                  <a:gd name="T42" fmla="*/ 14 w 78"/>
                  <a:gd name="T43" fmla="*/ 26 h 87"/>
                  <a:gd name="T44" fmla="*/ 11 w 78"/>
                  <a:gd name="T45" fmla="*/ 43 h 87"/>
                  <a:gd name="T46" fmla="*/ 15 w 78"/>
                  <a:gd name="T47" fmla="*/ 62 h 87"/>
                  <a:gd name="T48" fmla="*/ 26 w 78"/>
                  <a:gd name="T49" fmla="*/ 73 h 87"/>
                  <a:gd name="T50" fmla="*/ 42 w 78"/>
                  <a:gd name="T51" fmla="*/ 77 h 87"/>
                  <a:gd name="T52" fmla="*/ 56 w 78"/>
                  <a:gd name="T53" fmla="*/ 74 h 87"/>
                  <a:gd name="T54" fmla="*/ 67 w 78"/>
                  <a:gd name="T55" fmla="*/ 68 h 87"/>
                  <a:gd name="T56" fmla="*/ 67 w 78"/>
                  <a:gd name="T57" fmla="*/ 52 h 87"/>
                  <a:gd name="T58" fmla="*/ 42 w 78"/>
                  <a:gd name="T59" fmla="*/ 5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2"/>
                    </a:moveTo>
                    <a:lnTo>
                      <a:pt x="42" y="42"/>
                    </a:lnTo>
                    <a:lnTo>
                      <a:pt x="78" y="42"/>
                    </a:lnTo>
                    <a:lnTo>
                      <a:pt x="78" y="74"/>
                    </a:lnTo>
                    <a:cubicBezTo>
                      <a:pt x="72" y="78"/>
                      <a:pt x="67" y="81"/>
                      <a:pt x="61" y="84"/>
                    </a:cubicBezTo>
                    <a:cubicBezTo>
                      <a:pt x="55" y="86"/>
                      <a:pt x="49" y="87"/>
                      <a:pt x="43" y="87"/>
                    </a:cubicBezTo>
                    <a:cubicBezTo>
                      <a:pt x="35" y="87"/>
                      <a:pt x="27" y="85"/>
                      <a:pt x="20" y="82"/>
                    </a:cubicBezTo>
                    <a:cubicBezTo>
                      <a:pt x="13" y="78"/>
                      <a:pt x="8" y="73"/>
                      <a:pt x="5" y="66"/>
                    </a:cubicBezTo>
                    <a:cubicBezTo>
                      <a:pt x="1" y="59"/>
                      <a:pt x="0" y="52"/>
                      <a:pt x="0" y="44"/>
                    </a:cubicBezTo>
                    <a:cubicBezTo>
                      <a:pt x="0" y="35"/>
                      <a:pt x="1" y="28"/>
                      <a:pt x="5" y="21"/>
                    </a:cubicBezTo>
                    <a:cubicBezTo>
                      <a:pt x="8" y="14"/>
                      <a:pt x="13" y="8"/>
                      <a:pt x="20" y="5"/>
                    </a:cubicBezTo>
                    <a:cubicBezTo>
                      <a:pt x="26" y="1"/>
                      <a:pt x="34" y="0"/>
                      <a:pt x="42" y="0"/>
                    </a:cubicBezTo>
                    <a:cubicBezTo>
                      <a:pt x="48" y="0"/>
                      <a:pt x="54" y="1"/>
                      <a:pt x="59" y="3"/>
                    </a:cubicBezTo>
                    <a:cubicBezTo>
                      <a:pt x="63" y="5"/>
                      <a:pt x="67" y="7"/>
                      <a:pt x="70" y="11"/>
                    </a:cubicBezTo>
                    <a:cubicBezTo>
                      <a:pt x="73" y="14"/>
                      <a:pt x="75" y="19"/>
                      <a:pt x="77" y="25"/>
                    </a:cubicBezTo>
                    <a:lnTo>
                      <a:pt x="66" y="27"/>
                    </a:lnTo>
                    <a:cubicBezTo>
                      <a:pt x="65" y="23"/>
                      <a:pt x="64" y="20"/>
                      <a:pt x="62" y="17"/>
                    </a:cubicBezTo>
                    <a:cubicBezTo>
                      <a:pt x="60" y="15"/>
                      <a:pt x="57" y="13"/>
                      <a:pt x="54" y="11"/>
                    </a:cubicBezTo>
                    <a:cubicBezTo>
                      <a:pt x="50" y="10"/>
                      <a:pt x="46" y="9"/>
                      <a:pt x="42" y="9"/>
                    </a:cubicBezTo>
                    <a:cubicBezTo>
                      <a:pt x="37" y="9"/>
                      <a:pt x="33" y="10"/>
                      <a:pt x="29" y="12"/>
                    </a:cubicBezTo>
                    <a:cubicBezTo>
                      <a:pt x="25" y="13"/>
                      <a:pt x="22" y="15"/>
                      <a:pt x="20" y="18"/>
                    </a:cubicBezTo>
                    <a:cubicBezTo>
                      <a:pt x="18" y="20"/>
                      <a:pt x="16" y="23"/>
                      <a:pt x="14" y="26"/>
                    </a:cubicBezTo>
                    <a:cubicBezTo>
                      <a:pt x="12" y="31"/>
                      <a:pt x="11" y="37"/>
                      <a:pt x="11" y="43"/>
                    </a:cubicBezTo>
                    <a:cubicBezTo>
                      <a:pt x="11" y="51"/>
                      <a:pt x="13" y="57"/>
                      <a:pt x="15" y="62"/>
                    </a:cubicBezTo>
                    <a:cubicBezTo>
                      <a:pt x="18" y="67"/>
                      <a:pt x="21" y="71"/>
                      <a:pt x="26" y="73"/>
                    </a:cubicBezTo>
                    <a:cubicBezTo>
                      <a:pt x="31" y="76"/>
                      <a:pt x="37" y="77"/>
                      <a:pt x="42" y="77"/>
                    </a:cubicBezTo>
                    <a:cubicBezTo>
                      <a:pt x="47" y="77"/>
                      <a:pt x="52" y="76"/>
                      <a:pt x="56" y="74"/>
                    </a:cubicBezTo>
                    <a:cubicBezTo>
                      <a:pt x="61" y="72"/>
                      <a:pt x="64" y="70"/>
                      <a:pt x="67" y="68"/>
                    </a:cubicBezTo>
                    <a:lnTo>
                      <a:pt x="67" y="52"/>
                    </a:lnTo>
                    <a:lnTo>
                      <a:pt x="42"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1793"/>
              <p:cNvSpPr>
                <a:spLocks/>
              </p:cNvSpPr>
              <p:nvPr/>
            </p:nvSpPr>
            <p:spPr bwMode="auto">
              <a:xfrm>
                <a:off x="4439" y="2691"/>
                <a:ext cx="16" cy="20"/>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1794"/>
              <p:cNvSpPr>
                <a:spLocks noEditPoints="1"/>
              </p:cNvSpPr>
              <p:nvPr/>
            </p:nvSpPr>
            <p:spPr bwMode="auto">
              <a:xfrm>
                <a:off x="4459" y="2691"/>
                <a:ext cx="16" cy="20"/>
              </a:xfrm>
              <a:custGeom>
                <a:avLst/>
                <a:gdLst>
                  <a:gd name="T0" fmla="*/ 0 w 70"/>
                  <a:gd name="T1" fmla="*/ 84 h 84"/>
                  <a:gd name="T2" fmla="*/ 0 w 70"/>
                  <a:gd name="T3" fmla="*/ 0 h 84"/>
                  <a:gd name="T4" fmla="*/ 29 w 70"/>
                  <a:gd name="T5" fmla="*/ 0 h 84"/>
                  <a:gd name="T6" fmla="*/ 44 w 70"/>
                  <a:gd name="T7" fmla="*/ 1 h 84"/>
                  <a:gd name="T8" fmla="*/ 57 w 70"/>
                  <a:gd name="T9" fmla="*/ 7 h 84"/>
                  <a:gd name="T10" fmla="*/ 67 w 70"/>
                  <a:gd name="T11" fmla="*/ 22 h 84"/>
                  <a:gd name="T12" fmla="*/ 70 w 70"/>
                  <a:gd name="T13" fmla="*/ 42 h 84"/>
                  <a:gd name="T14" fmla="*/ 68 w 70"/>
                  <a:gd name="T15" fmla="*/ 59 h 84"/>
                  <a:gd name="T16" fmla="*/ 62 w 70"/>
                  <a:gd name="T17" fmla="*/ 71 h 84"/>
                  <a:gd name="T18" fmla="*/ 54 w 70"/>
                  <a:gd name="T19" fmla="*/ 79 h 84"/>
                  <a:gd name="T20" fmla="*/ 44 w 70"/>
                  <a:gd name="T21" fmla="*/ 83 h 84"/>
                  <a:gd name="T22" fmla="*/ 31 w 70"/>
                  <a:gd name="T23" fmla="*/ 84 h 84"/>
                  <a:gd name="T24" fmla="*/ 0 w 70"/>
                  <a:gd name="T25" fmla="*/ 84 h 84"/>
                  <a:gd name="T26" fmla="*/ 12 w 70"/>
                  <a:gd name="T27" fmla="*/ 74 h 84"/>
                  <a:gd name="T28" fmla="*/ 30 w 70"/>
                  <a:gd name="T29" fmla="*/ 74 h 84"/>
                  <a:gd name="T30" fmla="*/ 43 w 70"/>
                  <a:gd name="T31" fmla="*/ 73 h 84"/>
                  <a:gd name="T32" fmla="*/ 50 w 70"/>
                  <a:gd name="T33" fmla="*/ 69 h 84"/>
                  <a:gd name="T34" fmla="*/ 56 w 70"/>
                  <a:gd name="T35" fmla="*/ 58 h 84"/>
                  <a:gd name="T36" fmla="*/ 59 w 70"/>
                  <a:gd name="T37" fmla="*/ 42 h 84"/>
                  <a:gd name="T38" fmla="*/ 54 w 70"/>
                  <a:gd name="T39" fmla="*/ 21 h 84"/>
                  <a:gd name="T40" fmla="*/ 44 w 70"/>
                  <a:gd name="T41" fmla="*/ 12 h 84"/>
                  <a:gd name="T42" fmla="*/ 29 w 70"/>
                  <a:gd name="T43" fmla="*/ 10 h 84"/>
                  <a:gd name="T44" fmla="*/ 12 w 70"/>
                  <a:gd name="T45" fmla="*/ 10 h 84"/>
                  <a:gd name="T46" fmla="*/ 12 w 70"/>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4">
                    <a:moveTo>
                      <a:pt x="0" y="84"/>
                    </a:moveTo>
                    <a:lnTo>
                      <a:pt x="0" y="0"/>
                    </a:lnTo>
                    <a:lnTo>
                      <a:pt x="29" y="0"/>
                    </a:lnTo>
                    <a:cubicBezTo>
                      <a:pt x="36" y="0"/>
                      <a:pt x="41" y="0"/>
                      <a:pt x="44" y="1"/>
                    </a:cubicBezTo>
                    <a:cubicBezTo>
                      <a:pt x="49" y="2"/>
                      <a:pt x="53" y="4"/>
                      <a:pt x="57" y="7"/>
                    </a:cubicBezTo>
                    <a:cubicBezTo>
                      <a:pt x="61" y="11"/>
                      <a:pt x="65" y="16"/>
                      <a:pt x="67" y="22"/>
                    </a:cubicBezTo>
                    <a:cubicBezTo>
                      <a:pt x="69" y="28"/>
                      <a:pt x="70" y="34"/>
                      <a:pt x="70" y="42"/>
                    </a:cubicBezTo>
                    <a:cubicBezTo>
                      <a:pt x="70" y="48"/>
                      <a:pt x="69" y="54"/>
                      <a:pt x="68" y="59"/>
                    </a:cubicBezTo>
                    <a:cubicBezTo>
                      <a:pt x="66" y="64"/>
                      <a:pt x="64" y="68"/>
                      <a:pt x="62" y="71"/>
                    </a:cubicBezTo>
                    <a:cubicBezTo>
                      <a:pt x="60" y="74"/>
                      <a:pt x="57" y="77"/>
                      <a:pt x="54" y="79"/>
                    </a:cubicBezTo>
                    <a:cubicBezTo>
                      <a:pt x="52" y="81"/>
                      <a:pt x="48" y="82"/>
                      <a:pt x="44" y="83"/>
                    </a:cubicBezTo>
                    <a:cubicBezTo>
                      <a:pt x="40" y="84"/>
                      <a:pt x="36" y="84"/>
                      <a:pt x="31" y="84"/>
                    </a:cubicBezTo>
                    <a:lnTo>
                      <a:pt x="0" y="84"/>
                    </a:lnTo>
                    <a:close/>
                    <a:moveTo>
                      <a:pt x="12" y="74"/>
                    </a:moveTo>
                    <a:lnTo>
                      <a:pt x="30" y="74"/>
                    </a:lnTo>
                    <a:cubicBezTo>
                      <a:pt x="35" y="74"/>
                      <a:pt x="39" y="74"/>
                      <a:pt x="43" y="73"/>
                    </a:cubicBezTo>
                    <a:cubicBezTo>
                      <a:pt x="46" y="72"/>
                      <a:pt x="48" y="70"/>
                      <a:pt x="50" y="69"/>
                    </a:cubicBezTo>
                    <a:cubicBezTo>
                      <a:pt x="53" y="66"/>
                      <a:pt x="55" y="62"/>
                      <a:pt x="56" y="58"/>
                    </a:cubicBezTo>
                    <a:cubicBezTo>
                      <a:pt x="58" y="53"/>
                      <a:pt x="59" y="48"/>
                      <a:pt x="59" y="42"/>
                    </a:cubicBezTo>
                    <a:cubicBezTo>
                      <a:pt x="59" y="33"/>
                      <a:pt x="57" y="26"/>
                      <a:pt x="54" y="21"/>
                    </a:cubicBezTo>
                    <a:cubicBezTo>
                      <a:pt x="51" y="17"/>
                      <a:pt x="48" y="13"/>
                      <a:pt x="44" y="12"/>
                    </a:cubicBezTo>
                    <a:cubicBezTo>
                      <a:pt x="41" y="11"/>
                      <a:pt x="36" y="10"/>
                      <a:pt x="29" y="10"/>
                    </a:cubicBezTo>
                    <a:lnTo>
                      <a:pt x="12" y="10"/>
                    </a:lnTo>
                    <a:lnTo>
                      <a:pt x="12"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98" name="Freeform 1796"/>
            <p:cNvSpPr>
              <a:spLocks/>
            </p:cNvSpPr>
            <p:nvPr/>
          </p:nvSpPr>
          <p:spPr bwMode="auto">
            <a:xfrm>
              <a:off x="4481" y="2691"/>
              <a:ext cx="18" cy="20"/>
            </a:xfrm>
            <a:custGeom>
              <a:avLst/>
              <a:gdLst>
                <a:gd name="T0" fmla="*/ 42 w 78"/>
                <a:gd name="T1" fmla="*/ 53 h 87"/>
                <a:gd name="T2" fmla="*/ 42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5 w 78"/>
                <a:gd name="T15" fmla="*/ 67 h 87"/>
                <a:gd name="T16" fmla="*/ 0 w 78"/>
                <a:gd name="T17" fmla="*/ 44 h 87"/>
                <a:gd name="T18" fmla="*/ 5 w 78"/>
                <a:gd name="T19" fmla="*/ 21 h 87"/>
                <a:gd name="T20" fmla="*/ 20 w 78"/>
                <a:gd name="T21" fmla="*/ 5 h 87"/>
                <a:gd name="T22" fmla="*/ 42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2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3 h 87"/>
                <a:gd name="T50" fmla="*/ 43 w 78"/>
                <a:gd name="T51" fmla="*/ 77 h 87"/>
                <a:gd name="T52" fmla="*/ 57 w 78"/>
                <a:gd name="T53" fmla="*/ 74 h 87"/>
                <a:gd name="T54" fmla="*/ 67 w 78"/>
                <a:gd name="T55" fmla="*/ 68 h 87"/>
                <a:gd name="T56" fmla="*/ 67 w 78"/>
                <a:gd name="T57" fmla="*/ 53 h 87"/>
                <a:gd name="T58" fmla="*/ 42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3"/>
                  </a:moveTo>
                  <a:lnTo>
                    <a:pt x="42" y="43"/>
                  </a:lnTo>
                  <a:lnTo>
                    <a:pt x="78" y="43"/>
                  </a:lnTo>
                  <a:lnTo>
                    <a:pt x="78" y="74"/>
                  </a:lnTo>
                  <a:cubicBezTo>
                    <a:pt x="73" y="78"/>
                    <a:pt x="67" y="82"/>
                    <a:pt x="61" y="84"/>
                  </a:cubicBezTo>
                  <a:cubicBezTo>
                    <a:pt x="55" y="86"/>
                    <a:pt x="49" y="87"/>
                    <a:pt x="43" y="87"/>
                  </a:cubicBezTo>
                  <a:cubicBezTo>
                    <a:pt x="35" y="87"/>
                    <a:pt x="27" y="85"/>
                    <a:pt x="21" y="82"/>
                  </a:cubicBezTo>
                  <a:cubicBezTo>
                    <a:pt x="14" y="78"/>
                    <a:pt x="9" y="73"/>
                    <a:pt x="5" y="67"/>
                  </a:cubicBezTo>
                  <a:cubicBezTo>
                    <a:pt x="2" y="60"/>
                    <a:pt x="0" y="52"/>
                    <a:pt x="0" y="44"/>
                  </a:cubicBezTo>
                  <a:cubicBezTo>
                    <a:pt x="0" y="36"/>
                    <a:pt x="2" y="28"/>
                    <a:pt x="5" y="21"/>
                  </a:cubicBezTo>
                  <a:cubicBezTo>
                    <a:pt x="9" y="14"/>
                    <a:pt x="14" y="9"/>
                    <a:pt x="20" y="5"/>
                  </a:cubicBezTo>
                  <a:cubicBezTo>
                    <a:pt x="27" y="2"/>
                    <a:pt x="34" y="0"/>
                    <a:pt x="42" y="0"/>
                  </a:cubicBezTo>
                  <a:cubicBezTo>
                    <a:pt x="48" y="0"/>
                    <a:pt x="54" y="1"/>
                    <a:pt x="59" y="3"/>
                  </a:cubicBezTo>
                  <a:cubicBezTo>
                    <a:pt x="64" y="5"/>
                    <a:pt x="68" y="8"/>
                    <a:pt x="71" y="11"/>
                  </a:cubicBezTo>
                  <a:cubicBezTo>
                    <a:pt x="73" y="15"/>
                    <a:pt x="75" y="19"/>
                    <a:pt x="77" y="25"/>
                  </a:cubicBezTo>
                  <a:lnTo>
                    <a:pt x="67" y="28"/>
                  </a:lnTo>
                  <a:cubicBezTo>
                    <a:pt x="66" y="23"/>
                    <a:pt x="64" y="20"/>
                    <a:pt x="62" y="18"/>
                  </a:cubicBezTo>
                  <a:cubicBezTo>
                    <a:pt x="60" y="15"/>
                    <a:pt x="58" y="13"/>
                    <a:pt x="54" y="12"/>
                  </a:cubicBezTo>
                  <a:cubicBezTo>
                    <a:pt x="51" y="10"/>
                    <a:pt x="47" y="10"/>
                    <a:pt x="42" y="10"/>
                  </a:cubicBezTo>
                  <a:cubicBezTo>
                    <a:pt x="37" y="10"/>
                    <a:pt x="33" y="10"/>
                    <a:pt x="29" y="12"/>
                  </a:cubicBezTo>
                  <a:cubicBezTo>
                    <a:pt x="25" y="13"/>
                    <a:pt x="22" y="15"/>
                    <a:pt x="20" y="18"/>
                  </a:cubicBezTo>
                  <a:cubicBezTo>
                    <a:pt x="18" y="21"/>
                    <a:pt x="16" y="23"/>
                    <a:pt x="15" y="26"/>
                  </a:cubicBezTo>
                  <a:cubicBezTo>
                    <a:pt x="13" y="32"/>
                    <a:pt x="12" y="37"/>
                    <a:pt x="12" y="43"/>
                  </a:cubicBezTo>
                  <a:cubicBezTo>
                    <a:pt x="12" y="51"/>
                    <a:pt x="13" y="57"/>
                    <a:pt x="16" y="62"/>
                  </a:cubicBezTo>
                  <a:cubicBezTo>
                    <a:pt x="18" y="67"/>
                    <a:pt x="22" y="71"/>
                    <a:pt x="27" y="73"/>
                  </a:cubicBezTo>
                  <a:cubicBezTo>
                    <a:pt x="32" y="76"/>
                    <a:pt x="37" y="77"/>
                    <a:pt x="43" y="77"/>
                  </a:cubicBezTo>
                  <a:cubicBezTo>
                    <a:pt x="47" y="77"/>
                    <a:pt x="52" y="76"/>
                    <a:pt x="57" y="74"/>
                  </a:cubicBezTo>
                  <a:cubicBezTo>
                    <a:pt x="61" y="73"/>
                    <a:pt x="65" y="71"/>
                    <a:pt x="67" y="68"/>
                  </a:cubicBezTo>
                  <a:lnTo>
                    <a:pt x="67" y="53"/>
                  </a:lnTo>
                  <a:lnTo>
                    <a:pt x="42"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Freeform 1797"/>
            <p:cNvSpPr>
              <a:spLocks/>
            </p:cNvSpPr>
            <p:nvPr/>
          </p:nvSpPr>
          <p:spPr bwMode="auto">
            <a:xfrm>
              <a:off x="4503"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798"/>
            <p:cNvSpPr>
              <a:spLocks noEditPoints="1"/>
            </p:cNvSpPr>
            <p:nvPr/>
          </p:nvSpPr>
          <p:spPr bwMode="auto">
            <a:xfrm>
              <a:off x="4522" y="2692"/>
              <a:ext cx="16" cy="19"/>
            </a:xfrm>
            <a:custGeom>
              <a:avLst/>
              <a:gdLst>
                <a:gd name="T0" fmla="*/ 0 w 69"/>
                <a:gd name="T1" fmla="*/ 85 h 85"/>
                <a:gd name="T2" fmla="*/ 0 w 69"/>
                <a:gd name="T3" fmla="*/ 0 h 85"/>
                <a:gd name="T4" fmla="*/ 29 w 69"/>
                <a:gd name="T5" fmla="*/ 0 h 85"/>
                <a:gd name="T6" fmla="*/ 44 w 69"/>
                <a:gd name="T7" fmla="*/ 2 h 85"/>
                <a:gd name="T8" fmla="*/ 56 w 69"/>
                <a:gd name="T9" fmla="*/ 8 h 85"/>
                <a:gd name="T10" fmla="*/ 66 w 69"/>
                <a:gd name="T11" fmla="*/ 22 h 85"/>
                <a:gd name="T12" fmla="*/ 69 w 69"/>
                <a:gd name="T13" fmla="*/ 42 h 85"/>
                <a:gd name="T14" fmla="*/ 67 w 69"/>
                <a:gd name="T15" fmla="*/ 59 h 85"/>
                <a:gd name="T16" fmla="*/ 61 w 69"/>
                <a:gd name="T17" fmla="*/ 71 h 85"/>
                <a:gd name="T18" fmla="*/ 54 w 69"/>
                <a:gd name="T19" fmla="*/ 79 h 85"/>
                <a:gd name="T20" fmla="*/ 44 w 69"/>
                <a:gd name="T21" fmla="*/ 83 h 85"/>
                <a:gd name="T22" fmla="*/ 30 w 69"/>
                <a:gd name="T23" fmla="*/ 85 h 85"/>
                <a:gd name="T24" fmla="*/ 0 w 69"/>
                <a:gd name="T25" fmla="*/ 85 h 85"/>
                <a:gd name="T26" fmla="*/ 11 w 69"/>
                <a:gd name="T27" fmla="*/ 75 h 85"/>
                <a:gd name="T28" fmla="*/ 29 w 69"/>
                <a:gd name="T29" fmla="*/ 75 h 85"/>
                <a:gd name="T30" fmla="*/ 42 w 69"/>
                <a:gd name="T31" fmla="*/ 73 h 85"/>
                <a:gd name="T32" fmla="*/ 50 w 69"/>
                <a:gd name="T33" fmla="*/ 69 h 85"/>
                <a:gd name="T34" fmla="*/ 56 w 69"/>
                <a:gd name="T35" fmla="*/ 58 h 85"/>
                <a:gd name="T36" fmla="*/ 58 w 69"/>
                <a:gd name="T37" fmla="*/ 42 h 85"/>
                <a:gd name="T38" fmla="*/ 54 w 69"/>
                <a:gd name="T39" fmla="*/ 22 h 85"/>
                <a:gd name="T40" fmla="*/ 43 w 69"/>
                <a:gd name="T41" fmla="*/ 12 h 85"/>
                <a:gd name="T42" fmla="*/ 29 w 69"/>
                <a:gd name="T43" fmla="*/ 10 h 85"/>
                <a:gd name="T44" fmla="*/ 11 w 69"/>
                <a:gd name="T45" fmla="*/ 10 h 85"/>
                <a:gd name="T46" fmla="*/ 11 w 69"/>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5">
                  <a:moveTo>
                    <a:pt x="0" y="85"/>
                  </a:moveTo>
                  <a:lnTo>
                    <a:pt x="0" y="0"/>
                  </a:lnTo>
                  <a:lnTo>
                    <a:pt x="29" y="0"/>
                  </a:lnTo>
                  <a:cubicBezTo>
                    <a:pt x="35" y="0"/>
                    <a:pt x="40" y="1"/>
                    <a:pt x="44" y="2"/>
                  </a:cubicBezTo>
                  <a:cubicBezTo>
                    <a:pt x="49" y="3"/>
                    <a:pt x="53" y="5"/>
                    <a:pt x="56" y="8"/>
                  </a:cubicBezTo>
                  <a:cubicBezTo>
                    <a:pt x="61" y="11"/>
                    <a:pt x="64" y="16"/>
                    <a:pt x="66" y="22"/>
                  </a:cubicBezTo>
                  <a:cubicBezTo>
                    <a:pt x="68" y="28"/>
                    <a:pt x="69" y="35"/>
                    <a:pt x="69" y="42"/>
                  </a:cubicBezTo>
                  <a:cubicBezTo>
                    <a:pt x="69" y="49"/>
                    <a:pt x="69" y="54"/>
                    <a:pt x="67" y="59"/>
                  </a:cubicBezTo>
                  <a:cubicBezTo>
                    <a:pt x="66" y="64"/>
                    <a:pt x="64" y="68"/>
                    <a:pt x="61" y="71"/>
                  </a:cubicBezTo>
                  <a:cubicBezTo>
                    <a:pt x="59" y="75"/>
                    <a:pt x="57" y="77"/>
                    <a:pt x="54" y="79"/>
                  </a:cubicBezTo>
                  <a:cubicBezTo>
                    <a:pt x="51" y="81"/>
                    <a:pt x="48" y="82"/>
                    <a:pt x="44" y="83"/>
                  </a:cubicBezTo>
                  <a:cubicBezTo>
                    <a:pt x="40" y="84"/>
                    <a:pt x="35" y="85"/>
                    <a:pt x="30" y="85"/>
                  </a:cubicBezTo>
                  <a:lnTo>
                    <a:pt x="0" y="85"/>
                  </a:lnTo>
                  <a:close/>
                  <a:moveTo>
                    <a:pt x="11" y="75"/>
                  </a:moveTo>
                  <a:lnTo>
                    <a:pt x="29" y="75"/>
                  </a:lnTo>
                  <a:cubicBezTo>
                    <a:pt x="34" y="75"/>
                    <a:pt x="39" y="74"/>
                    <a:pt x="42" y="73"/>
                  </a:cubicBezTo>
                  <a:cubicBezTo>
                    <a:pt x="45" y="72"/>
                    <a:pt x="48" y="71"/>
                    <a:pt x="50" y="69"/>
                  </a:cubicBezTo>
                  <a:cubicBezTo>
                    <a:pt x="52" y="66"/>
                    <a:pt x="54" y="63"/>
                    <a:pt x="56" y="58"/>
                  </a:cubicBezTo>
                  <a:cubicBezTo>
                    <a:pt x="57" y="54"/>
                    <a:pt x="58" y="48"/>
                    <a:pt x="58" y="42"/>
                  </a:cubicBezTo>
                  <a:cubicBezTo>
                    <a:pt x="58" y="33"/>
                    <a:pt x="57" y="26"/>
                    <a:pt x="54" y="22"/>
                  </a:cubicBezTo>
                  <a:cubicBezTo>
                    <a:pt x="51" y="17"/>
                    <a:pt x="47" y="14"/>
                    <a:pt x="43" y="12"/>
                  </a:cubicBezTo>
                  <a:cubicBezTo>
                    <a:pt x="40" y="11"/>
                    <a:pt x="35"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Rectangle 1799"/>
            <p:cNvSpPr>
              <a:spLocks noChangeArrowheads="1"/>
            </p:cNvSpPr>
            <p:nvPr/>
          </p:nvSpPr>
          <p:spPr bwMode="auto">
            <a:xfrm>
              <a:off x="4201" y="2902"/>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800"/>
            <p:cNvSpPr>
              <a:spLocks noEditPoints="1"/>
            </p:cNvSpPr>
            <p:nvPr/>
          </p:nvSpPr>
          <p:spPr bwMode="auto">
            <a:xfrm>
              <a:off x="4207" y="2902"/>
              <a:ext cx="18" cy="20"/>
            </a:xfrm>
            <a:custGeom>
              <a:avLst/>
              <a:gdLst>
                <a:gd name="T0" fmla="*/ 0 w 81"/>
                <a:gd name="T1" fmla="*/ 45 h 88"/>
                <a:gd name="T2" fmla="*/ 11 w 81"/>
                <a:gd name="T3" fmla="*/ 12 h 88"/>
                <a:gd name="T4" fmla="*/ 41 w 81"/>
                <a:gd name="T5" fmla="*/ 0 h 88"/>
                <a:gd name="T6" fmla="*/ 62 w 81"/>
                <a:gd name="T7" fmla="*/ 6 h 88"/>
                <a:gd name="T8" fmla="*/ 76 w 81"/>
                <a:gd name="T9" fmla="*/ 21 h 88"/>
                <a:gd name="T10" fmla="*/ 81 w 81"/>
                <a:gd name="T11" fmla="*/ 44 h 88"/>
                <a:gd name="T12" fmla="*/ 76 w 81"/>
                <a:gd name="T13" fmla="*/ 67 h 88"/>
                <a:gd name="T14" fmla="*/ 61 w 81"/>
                <a:gd name="T15" fmla="*/ 82 h 88"/>
                <a:gd name="T16" fmla="*/ 40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0 w 81"/>
                <a:gd name="T29" fmla="*/ 78 h 88"/>
                <a:gd name="T30" fmla="*/ 61 w 81"/>
                <a:gd name="T31" fmla="*/ 69 h 88"/>
                <a:gd name="T32" fmla="*/ 69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1" y="12"/>
                  </a:cubicBezTo>
                  <a:cubicBezTo>
                    <a:pt x="19" y="4"/>
                    <a:pt x="29" y="0"/>
                    <a:pt x="41" y="0"/>
                  </a:cubicBezTo>
                  <a:cubicBezTo>
                    <a:pt x="48" y="0"/>
                    <a:pt x="55" y="2"/>
                    <a:pt x="62" y="6"/>
                  </a:cubicBezTo>
                  <a:cubicBezTo>
                    <a:pt x="68" y="10"/>
                    <a:pt x="73" y="15"/>
                    <a:pt x="76" y="21"/>
                  </a:cubicBezTo>
                  <a:cubicBezTo>
                    <a:pt x="79" y="28"/>
                    <a:pt x="81" y="36"/>
                    <a:pt x="81" y="44"/>
                  </a:cubicBezTo>
                  <a:cubicBezTo>
                    <a:pt x="81" y="53"/>
                    <a:pt x="79" y="60"/>
                    <a:pt x="76" y="67"/>
                  </a:cubicBezTo>
                  <a:cubicBezTo>
                    <a:pt x="72" y="74"/>
                    <a:pt x="67" y="79"/>
                    <a:pt x="61" y="82"/>
                  </a:cubicBezTo>
                  <a:cubicBezTo>
                    <a:pt x="55" y="86"/>
                    <a:pt x="48" y="88"/>
                    <a:pt x="40" y="88"/>
                  </a:cubicBezTo>
                  <a:cubicBezTo>
                    <a:pt x="33" y="88"/>
                    <a:pt x="25" y="86"/>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4" y="21"/>
                    <a:pt x="60" y="17"/>
                    <a:pt x="56" y="14"/>
                  </a:cubicBezTo>
                  <a:cubicBezTo>
                    <a:pt x="51" y="11"/>
                    <a:pt x="46" y="10"/>
                    <a:pt x="41" y="10"/>
                  </a:cubicBezTo>
                  <a:cubicBezTo>
                    <a:pt x="33" y="10"/>
                    <a:pt x="26" y="13"/>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801"/>
            <p:cNvSpPr>
              <a:spLocks noEditPoints="1"/>
            </p:cNvSpPr>
            <p:nvPr/>
          </p:nvSpPr>
          <p:spPr bwMode="auto">
            <a:xfrm>
              <a:off x="4228" y="2902"/>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49 w 75"/>
                <a:gd name="T25" fmla="*/ 67 h 84"/>
                <a:gd name="T26" fmla="*/ 41 w 75"/>
                <a:gd name="T27" fmla="*/ 55 h 84"/>
                <a:gd name="T28" fmla="*/ 36 w 75"/>
                <a:gd name="T29" fmla="*/ 49 h 84"/>
                <a:gd name="T30" fmla="*/ 31 w 75"/>
                <a:gd name="T31" fmla="*/ 47 h 84"/>
                <a:gd name="T32" fmla="*/ 24 w 75"/>
                <a:gd name="T33" fmla="*/ 47 h 84"/>
                <a:gd name="T34" fmla="*/ 11 w 75"/>
                <a:gd name="T35" fmla="*/ 47 h 84"/>
                <a:gd name="T36" fmla="*/ 11 w 75"/>
                <a:gd name="T37" fmla="*/ 84 h 84"/>
                <a:gd name="T38" fmla="*/ 0 w 75"/>
                <a:gd name="T39" fmla="*/ 84 h 84"/>
                <a:gd name="T40" fmla="*/ 11 w 75"/>
                <a:gd name="T41" fmla="*/ 37 h 84"/>
                <a:gd name="T42" fmla="*/ 35 w 75"/>
                <a:gd name="T43" fmla="*/ 37 h 84"/>
                <a:gd name="T44" fmla="*/ 47 w 75"/>
                <a:gd name="T45" fmla="*/ 35 h 84"/>
                <a:gd name="T46" fmla="*/ 54 w 75"/>
                <a:gd name="T47" fmla="*/ 30 h 84"/>
                <a:gd name="T48" fmla="*/ 56 w 75"/>
                <a:gd name="T49" fmla="*/ 23 h 84"/>
                <a:gd name="T50" fmla="*/ 52 w 75"/>
                <a:gd name="T51" fmla="*/ 13 h 84"/>
                <a:gd name="T52" fmla="*/ 38 w 75"/>
                <a:gd name="T53" fmla="*/ 9 h 84"/>
                <a:gd name="T54" fmla="*/ 11 w 75"/>
                <a:gd name="T55" fmla="*/ 9 h 84"/>
                <a:gd name="T56" fmla="*/ 11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0"/>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49" y="67"/>
                  </a:lnTo>
                  <a:cubicBezTo>
                    <a:pt x="46" y="61"/>
                    <a:pt x="44" y="58"/>
                    <a:pt x="41" y="55"/>
                  </a:cubicBezTo>
                  <a:cubicBezTo>
                    <a:pt x="39" y="52"/>
                    <a:pt x="37" y="50"/>
                    <a:pt x="36" y="49"/>
                  </a:cubicBezTo>
                  <a:cubicBezTo>
                    <a:pt x="34" y="48"/>
                    <a:pt x="32" y="47"/>
                    <a:pt x="31" y="47"/>
                  </a:cubicBezTo>
                  <a:cubicBezTo>
                    <a:pt x="29" y="47"/>
                    <a:pt x="27" y="47"/>
                    <a:pt x="24" y="47"/>
                  </a:cubicBezTo>
                  <a:lnTo>
                    <a:pt x="11" y="47"/>
                  </a:lnTo>
                  <a:lnTo>
                    <a:pt x="11" y="84"/>
                  </a:lnTo>
                  <a:lnTo>
                    <a:pt x="0" y="84"/>
                  </a:lnTo>
                  <a:close/>
                  <a:moveTo>
                    <a:pt x="11" y="37"/>
                  </a:moveTo>
                  <a:lnTo>
                    <a:pt x="35" y="37"/>
                  </a:lnTo>
                  <a:cubicBezTo>
                    <a:pt x="41" y="37"/>
                    <a:pt x="45" y="36"/>
                    <a:pt x="47" y="35"/>
                  </a:cubicBezTo>
                  <a:cubicBezTo>
                    <a:pt x="50" y="34"/>
                    <a:pt x="53" y="33"/>
                    <a:pt x="54" y="30"/>
                  </a:cubicBezTo>
                  <a:cubicBezTo>
                    <a:pt x="56" y="28"/>
                    <a:pt x="56" y="25"/>
                    <a:pt x="56" y="23"/>
                  </a:cubicBezTo>
                  <a:cubicBezTo>
                    <a:pt x="56" y="19"/>
                    <a:pt x="55" y="15"/>
                    <a:pt x="52" y="13"/>
                  </a:cubicBezTo>
                  <a:cubicBezTo>
                    <a:pt x="49" y="10"/>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Freeform 1802"/>
            <p:cNvSpPr>
              <a:spLocks/>
            </p:cNvSpPr>
            <p:nvPr/>
          </p:nvSpPr>
          <p:spPr bwMode="auto">
            <a:xfrm>
              <a:off x="4248" y="2902"/>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7 w 63"/>
                <a:gd name="T13" fmla="*/ 36 h 84"/>
                <a:gd name="T14" fmla="*/ 57 w 63"/>
                <a:gd name="T15" fmla="*/ 45 h 84"/>
                <a:gd name="T16" fmla="*/ 11 w 63"/>
                <a:gd name="T17" fmla="*/ 45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7" y="36"/>
                  </a:lnTo>
                  <a:lnTo>
                    <a:pt x="57" y="45"/>
                  </a:lnTo>
                  <a:lnTo>
                    <a:pt x="11" y="45"/>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803"/>
            <p:cNvSpPr>
              <a:spLocks/>
            </p:cNvSpPr>
            <p:nvPr/>
          </p:nvSpPr>
          <p:spPr bwMode="auto">
            <a:xfrm>
              <a:off x="4266" y="2902"/>
              <a:ext cx="13" cy="19"/>
            </a:xfrm>
            <a:custGeom>
              <a:avLst/>
              <a:gdLst>
                <a:gd name="T0" fmla="*/ 0 w 57"/>
                <a:gd name="T1" fmla="*/ 84 h 84"/>
                <a:gd name="T2" fmla="*/ 0 w 57"/>
                <a:gd name="T3" fmla="*/ 0 h 84"/>
                <a:gd name="T4" fmla="*/ 57 w 57"/>
                <a:gd name="T5" fmla="*/ 0 h 84"/>
                <a:gd name="T6" fmla="*/ 57 w 57"/>
                <a:gd name="T7" fmla="*/ 10 h 84"/>
                <a:gd name="T8" fmla="*/ 11 w 57"/>
                <a:gd name="T9" fmla="*/ 10 h 84"/>
                <a:gd name="T10" fmla="*/ 11 w 57"/>
                <a:gd name="T11" fmla="*/ 36 h 84"/>
                <a:gd name="T12" fmla="*/ 50 w 57"/>
                <a:gd name="T13" fmla="*/ 36 h 84"/>
                <a:gd name="T14" fmla="*/ 50 w 57"/>
                <a:gd name="T15" fmla="*/ 46 h 84"/>
                <a:gd name="T16" fmla="*/ 11 w 57"/>
                <a:gd name="T17" fmla="*/ 46 h 84"/>
                <a:gd name="T18" fmla="*/ 11 w 57"/>
                <a:gd name="T19" fmla="*/ 84 h 84"/>
                <a:gd name="T20" fmla="*/ 0 w 5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84">
                  <a:moveTo>
                    <a:pt x="0" y="84"/>
                  </a:moveTo>
                  <a:lnTo>
                    <a:pt x="0" y="0"/>
                  </a:lnTo>
                  <a:lnTo>
                    <a:pt x="57" y="0"/>
                  </a:lnTo>
                  <a:lnTo>
                    <a:pt x="57" y="10"/>
                  </a:lnTo>
                  <a:lnTo>
                    <a:pt x="11" y="10"/>
                  </a:lnTo>
                  <a:lnTo>
                    <a:pt x="11" y="36"/>
                  </a:lnTo>
                  <a:lnTo>
                    <a:pt x="50" y="36"/>
                  </a:lnTo>
                  <a:lnTo>
                    <a:pt x="50" y="46"/>
                  </a:lnTo>
                  <a:lnTo>
                    <a:pt x="11" y="46"/>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Rectangle 1804"/>
            <p:cNvSpPr>
              <a:spLocks noChangeArrowheads="1"/>
            </p:cNvSpPr>
            <p:nvPr/>
          </p:nvSpPr>
          <p:spPr bwMode="auto">
            <a:xfrm>
              <a:off x="4207" y="2706"/>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805"/>
            <p:cNvSpPr>
              <a:spLocks noEditPoints="1"/>
            </p:cNvSpPr>
            <p:nvPr/>
          </p:nvSpPr>
          <p:spPr bwMode="auto">
            <a:xfrm>
              <a:off x="4207" y="2684"/>
              <a:ext cx="19" cy="18"/>
            </a:xfrm>
            <a:custGeom>
              <a:avLst/>
              <a:gdLst>
                <a:gd name="T0" fmla="*/ 45 w 87"/>
                <a:gd name="T1" fmla="*/ 80 h 80"/>
                <a:gd name="T2" fmla="*/ 12 w 87"/>
                <a:gd name="T3" fmla="*/ 69 h 80"/>
                <a:gd name="T4" fmla="*/ 0 w 87"/>
                <a:gd name="T5" fmla="*/ 40 h 80"/>
                <a:gd name="T6" fmla="*/ 6 w 87"/>
                <a:gd name="T7" fmla="*/ 19 h 80"/>
                <a:gd name="T8" fmla="*/ 21 w 87"/>
                <a:gd name="T9" fmla="*/ 5 h 80"/>
                <a:gd name="T10" fmla="*/ 44 w 87"/>
                <a:gd name="T11" fmla="*/ 0 h 80"/>
                <a:gd name="T12" fmla="*/ 67 w 87"/>
                <a:gd name="T13" fmla="*/ 5 h 80"/>
                <a:gd name="T14" fmla="*/ 82 w 87"/>
                <a:gd name="T15" fmla="*/ 20 h 80"/>
                <a:gd name="T16" fmla="*/ 87 w 87"/>
                <a:gd name="T17" fmla="*/ 40 h 80"/>
                <a:gd name="T18" fmla="*/ 82 w 87"/>
                <a:gd name="T19" fmla="*/ 61 h 80"/>
                <a:gd name="T20" fmla="*/ 66 w 87"/>
                <a:gd name="T21" fmla="*/ 76 h 80"/>
                <a:gd name="T22" fmla="*/ 45 w 87"/>
                <a:gd name="T23" fmla="*/ 80 h 80"/>
                <a:gd name="T24" fmla="*/ 45 w 87"/>
                <a:gd name="T25" fmla="*/ 69 h 80"/>
                <a:gd name="T26" fmla="*/ 69 w 87"/>
                <a:gd name="T27" fmla="*/ 61 h 80"/>
                <a:gd name="T28" fmla="*/ 78 w 87"/>
                <a:gd name="T29" fmla="*/ 40 h 80"/>
                <a:gd name="T30" fmla="*/ 69 w 87"/>
                <a:gd name="T31" fmla="*/ 19 h 80"/>
                <a:gd name="T32" fmla="*/ 44 w 87"/>
                <a:gd name="T33" fmla="*/ 11 h 80"/>
                <a:gd name="T34" fmla="*/ 26 w 87"/>
                <a:gd name="T35" fmla="*/ 15 h 80"/>
                <a:gd name="T36" fmla="*/ 14 w 87"/>
                <a:gd name="T37" fmla="*/ 25 h 80"/>
                <a:gd name="T38" fmla="*/ 10 w 87"/>
                <a:gd name="T39" fmla="*/ 40 h 80"/>
                <a:gd name="T40" fmla="*/ 18 w 87"/>
                <a:gd name="T41" fmla="*/ 60 h 80"/>
                <a:gd name="T42" fmla="*/ 45 w 87"/>
                <a:gd name="T43"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0">
                  <a:moveTo>
                    <a:pt x="45" y="80"/>
                  </a:moveTo>
                  <a:cubicBezTo>
                    <a:pt x="31" y="80"/>
                    <a:pt x="20" y="77"/>
                    <a:pt x="12" y="69"/>
                  </a:cubicBezTo>
                  <a:cubicBezTo>
                    <a:pt x="4" y="62"/>
                    <a:pt x="0" y="52"/>
                    <a:pt x="0" y="40"/>
                  </a:cubicBezTo>
                  <a:cubicBezTo>
                    <a:pt x="0" y="32"/>
                    <a:pt x="2" y="25"/>
                    <a:pt x="6" y="19"/>
                  </a:cubicBezTo>
                  <a:cubicBezTo>
                    <a:pt x="9" y="13"/>
                    <a:pt x="15" y="8"/>
                    <a:pt x="21" y="5"/>
                  </a:cubicBezTo>
                  <a:cubicBezTo>
                    <a:pt x="28" y="1"/>
                    <a:pt x="36" y="0"/>
                    <a:pt x="44" y="0"/>
                  </a:cubicBezTo>
                  <a:cubicBezTo>
                    <a:pt x="53" y="0"/>
                    <a:pt x="60" y="1"/>
                    <a:pt x="67" y="5"/>
                  </a:cubicBezTo>
                  <a:cubicBezTo>
                    <a:pt x="74" y="8"/>
                    <a:pt x="79" y="13"/>
                    <a:pt x="82" y="20"/>
                  </a:cubicBezTo>
                  <a:cubicBezTo>
                    <a:pt x="86" y="26"/>
                    <a:pt x="87" y="33"/>
                    <a:pt x="87" y="40"/>
                  </a:cubicBezTo>
                  <a:cubicBezTo>
                    <a:pt x="87" y="48"/>
                    <a:pt x="86" y="55"/>
                    <a:pt x="82" y="61"/>
                  </a:cubicBezTo>
                  <a:cubicBezTo>
                    <a:pt x="78" y="68"/>
                    <a:pt x="73" y="72"/>
                    <a:pt x="66" y="76"/>
                  </a:cubicBezTo>
                  <a:cubicBezTo>
                    <a:pt x="59" y="79"/>
                    <a:pt x="52" y="80"/>
                    <a:pt x="45" y="80"/>
                  </a:cubicBezTo>
                  <a:close/>
                  <a:moveTo>
                    <a:pt x="45" y="69"/>
                  </a:moveTo>
                  <a:cubicBezTo>
                    <a:pt x="55" y="69"/>
                    <a:pt x="63" y="66"/>
                    <a:pt x="69" y="61"/>
                  </a:cubicBezTo>
                  <a:cubicBezTo>
                    <a:pt x="75" y="55"/>
                    <a:pt x="78" y="48"/>
                    <a:pt x="78" y="40"/>
                  </a:cubicBezTo>
                  <a:cubicBezTo>
                    <a:pt x="78" y="32"/>
                    <a:pt x="75" y="25"/>
                    <a:pt x="69" y="19"/>
                  </a:cubicBezTo>
                  <a:cubicBezTo>
                    <a:pt x="63" y="14"/>
                    <a:pt x="55" y="11"/>
                    <a:pt x="44" y="11"/>
                  </a:cubicBezTo>
                  <a:cubicBezTo>
                    <a:pt x="37" y="11"/>
                    <a:pt x="31" y="12"/>
                    <a:pt x="26" y="15"/>
                  </a:cubicBezTo>
                  <a:cubicBezTo>
                    <a:pt x="21" y="17"/>
                    <a:pt x="17" y="20"/>
                    <a:pt x="14" y="25"/>
                  </a:cubicBezTo>
                  <a:cubicBezTo>
                    <a:pt x="11" y="29"/>
                    <a:pt x="10" y="34"/>
                    <a:pt x="10" y="40"/>
                  </a:cubicBezTo>
                  <a:cubicBezTo>
                    <a:pt x="10" y="48"/>
                    <a:pt x="12" y="55"/>
                    <a:pt x="18" y="60"/>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806"/>
            <p:cNvSpPr>
              <a:spLocks noEditPoints="1"/>
            </p:cNvSpPr>
            <p:nvPr/>
          </p:nvSpPr>
          <p:spPr bwMode="auto">
            <a:xfrm>
              <a:off x="4207" y="266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6 w 84"/>
                <a:gd name="T25" fmla="*/ 25 h 74"/>
                <a:gd name="T26" fmla="*/ 55 w 84"/>
                <a:gd name="T27" fmla="*/ 33 h 74"/>
                <a:gd name="T28" fmla="*/ 49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5 w 84"/>
                <a:gd name="T45" fmla="*/ 27 h 74"/>
                <a:gd name="T46" fmla="*/ 30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0" y="24"/>
                    <a:pt x="2" y="20"/>
                  </a:cubicBezTo>
                  <a:cubicBezTo>
                    <a:pt x="3" y="16"/>
                    <a:pt x="6" y="13"/>
                    <a:pt x="10" y="10"/>
                  </a:cubicBezTo>
                  <a:cubicBezTo>
                    <a:pt x="14" y="8"/>
                    <a:pt x="18" y="7"/>
                    <a:pt x="23" y="7"/>
                  </a:cubicBezTo>
                  <a:cubicBezTo>
                    <a:pt x="29" y="7"/>
                    <a:pt x="34" y="9"/>
                    <a:pt x="38" y="13"/>
                  </a:cubicBezTo>
                  <a:cubicBezTo>
                    <a:pt x="42" y="16"/>
                    <a:pt x="45" y="22"/>
                    <a:pt x="46" y="31"/>
                  </a:cubicBezTo>
                  <a:cubicBezTo>
                    <a:pt x="47" y="28"/>
                    <a:pt x="48" y="25"/>
                    <a:pt x="50" y="24"/>
                  </a:cubicBezTo>
                  <a:cubicBezTo>
                    <a:pt x="53" y="21"/>
                    <a:pt x="57" y="17"/>
                    <a:pt x="61" y="15"/>
                  </a:cubicBezTo>
                  <a:lnTo>
                    <a:pt x="84" y="0"/>
                  </a:lnTo>
                  <a:lnTo>
                    <a:pt x="84" y="14"/>
                  </a:lnTo>
                  <a:lnTo>
                    <a:pt x="66" y="25"/>
                  </a:lnTo>
                  <a:cubicBezTo>
                    <a:pt x="61" y="28"/>
                    <a:pt x="58" y="31"/>
                    <a:pt x="55" y="33"/>
                  </a:cubicBezTo>
                  <a:cubicBezTo>
                    <a:pt x="52" y="35"/>
                    <a:pt x="50" y="37"/>
                    <a:pt x="49" y="39"/>
                  </a:cubicBezTo>
                  <a:cubicBezTo>
                    <a:pt x="48" y="40"/>
                    <a:pt x="47" y="42"/>
                    <a:pt x="47" y="44"/>
                  </a:cubicBezTo>
                  <a:cubicBezTo>
                    <a:pt x="47" y="45"/>
                    <a:pt x="47" y="47"/>
                    <a:pt x="47" y="50"/>
                  </a:cubicBezTo>
                  <a:lnTo>
                    <a:pt x="47" y="63"/>
                  </a:lnTo>
                  <a:lnTo>
                    <a:pt x="84" y="63"/>
                  </a:lnTo>
                  <a:lnTo>
                    <a:pt x="84" y="74"/>
                  </a:lnTo>
                  <a:close/>
                  <a:moveTo>
                    <a:pt x="37" y="63"/>
                  </a:moveTo>
                  <a:lnTo>
                    <a:pt x="37" y="39"/>
                  </a:lnTo>
                  <a:cubicBezTo>
                    <a:pt x="37" y="34"/>
                    <a:pt x="36" y="30"/>
                    <a:pt x="35" y="27"/>
                  </a:cubicBezTo>
                  <a:cubicBezTo>
                    <a:pt x="34" y="24"/>
                    <a:pt x="33" y="22"/>
                    <a:pt x="30" y="21"/>
                  </a:cubicBezTo>
                  <a:cubicBezTo>
                    <a:pt x="28" y="19"/>
                    <a:pt x="25" y="18"/>
                    <a:pt x="23" y="18"/>
                  </a:cubicBezTo>
                  <a:cubicBezTo>
                    <a:pt x="19" y="18"/>
                    <a:pt x="15" y="20"/>
                    <a:pt x="13" y="23"/>
                  </a:cubicBezTo>
                  <a:cubicBezTo>
                    <a:pt x="10"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Freeform 1807"/>
            <p:cNvSpPr>
              <a:spLocks/>
            </p:cNvSpPr>
            <p:nvPr/>
          </p:nvSpPr>
          <p:spPr bwMode="auto">
            <a:xfrm>
              <a:off x="4207" y="2647"/>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808"/>
            <p:cNvSpPr>
              <a:spLocks/>
            </p:cNvSpPr>
            <p:nvPr/>
          </p:nvSpPr>
          <p:spPr bwMode="auto">
            <a:xfrm>
              <a:off x="4207" y="2630"/>
              <a:ext cx="19" cy="13"/>
            </a:xfrm>
            <a:custGeom>
              <a:avLst/>
              <a:gdLst>
                <a:gd name="T0" fmla="*/ 84 w 84"/>
                <a:gd name="T1" fmla="*/ 57 h 57"/>
                <a:gd name="T2" fmla="*/ 0 w 84"/>
                <a:gd name="T3" fmla="*/ 57 h 57"/>
                <a:gd name="T4" fmla="*/ 0 w 84"/>
                <a:gd name="T5" fmla="*/ 0 h 57"/>
                <a:gd name="T6" fmla="*/ 10 w 84"/>
                <a:gd name="T7" fmla="*/ 0 h 57"/>
                <a:gd name="T8" fmla="*/ 10 w 84"/>
                <a:gd name="T9" fmla="*/ 46 h 57"/>
                <a:gd name="T10" fmla="*/ 36 w 84"/>
                <a:gd name="T11" fmla="*/ 46 h 57"/>
                <a:gd name="T12" fmla="*/ 36 w 84"/>
                <a:gd name="T13" fmla="*/ 6 h 57"/>
                <a:gd name="T14" fmla="*/ 46 w 84"/>
                <a:gd name="T15" fmla="*/ 6 h 57"/>
                <a:gd name="T16" fmla="*/ 46 w 84"/>
                <a:gd name="T17" fmla="*/ 46 h 57"/>
                <a:gd name="T18" fmla="*/ 84 w 84"/>
                <a:gd name="T19" fmla="*/ 46 h 57"/>
                <a:gd name="T20" fmla="*/ 84 w 84"/>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7">
                  <a:moveTo>
                    <a:pt x="84" y="57"/>
                  </a:moveTo>
                  <a:lnTo>
                    <a:pt x="0" y="57"/>
                  </a:lnTo>
                  <a:lnTo>
                    <a:pt x="0" y="0"/>
                  </a:lnTo>
                  <a:lnTo>
                    <a:pt x="10" y="0"/>
                  </a:lnTo>
                  <a:lnTo>
                    <a:pt x="10" y="46"/>
                  </a:lnTo>
                  <a:lnTo>
                    <a:pt x="36" y="46"/>
                  </a:lnTo>
                  <a:lnTo>
                    <a:pt x="36" y="6"/>
                  </a:lnTo>
                  <a:lnTo>
                    <a:pt x="46" y="6"/>
                  </a:lnTo>
                  <a:lnTo>
                    <a:pt x="46" y="46"/>
                  </a:lnTo>
                  <a:lnTo>
                    <a:pt x="84" y="46"/>
                  </a:lnTo>
                  <a:lnTo>
                    <a:pt x="84"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809"/>
            <p:cNvSpPr>
              <a:spLocks/>
            </p:cNvSpPr>
            <p:nvPr/>
          </p:nvSpPr>
          <p:spPr bwMode="auto">
            <a:xfrm>
              <a:off x="3341" y="2904"/>
              <a:ext cx="20" cy="10"/>
            </a:xfrm>
            <a:custGeom>
              <a:avLst/>
              <a:gdLst>
                <a:gd name="T0" fmla="*/ 25 w 86"/>
                <a:gd name="T1" fmla="*/ 0 h 46"/>
                <a:gd name="T2" fmla="*/ 27 w 86"/>
                <a:gd name="T3" fmla="*/ 10 h 46"/>
                <a:gd name="T4" fmla="*/ 14 w 86"/>
                <a:gd name="T5" fmla="*/ 13 h 46"/>
                <a:gd name="T6" fmla="*/ 10 w 86"/>
                <a:gd name="T7" fmla="*/ 22 h 46"/>
                <a:gd name="T8" fmla="*/ 12 w 86"/>
                <a:gd name="T9" fmla="*/ 30 h 46"/>
                <a:gd name="T10" fmla="*/ 17 w 86"/>
                <a:gd name="T11" fmla="*/ 34 h 46"/>
                <a:gd name="T12" fmla="*/ 28 w 86"/>
                <a:gd name="T13" fmla="*/ 35 h 46"/>
                <a:gd name="T14" fmla="*/ 86 w 86"/>
                <a:gd name="T15" fmla="*/ 35 h 46"/>
                <a:gd name="T16" fmla="*/ 86 w 86"/>
                <a:gd name="T17" fmla="*/ 46 h 46"/>
                <a:gd name="T18" fmla="*/ 28 w 86"/>
                <a:gd name="T19" fmla="*/ 46 h 46"/>
                <a:gd name="T20" fmla="*/ 12 w 86"/>
                <a:gd name="T21" fmla="*/ 44 h 46"/>
                <a:gd name="T22" fmla="*/ 3 w 86"/>
                <a:gd name="T23" fmla="*/ 35 h 46"/>
                <a:gd name="T24" fmla="*/ 0 w 86"/>
                <a:gd name="T25" fmla="*/ 22 h 46"/>
                <a:gd name="T26" fmla="*/ 7 w 86"/>
                <a:gd name="T27" fmla="*/ 5 h 46"/>
                <a:gd name="T28" fmla="*/ 25 w 86"/>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6">
                  <a:moveTo>
                    <a:pt x="25" y="0"/>
                  </a:moveTo>
                  <a:lnTo>
                    <a:pt x="27" y="10"/>
                  </a:lnTo>
                  <a:cubicBezTo>
                    <a:pt x="20" y="10"/>
                    <a:pt x="16" y="11"/>
                    <a:pt x="14" y="13"/>
                  </a:cubicBezTo>
                  <a:cubicBezTo>
                    <a:pt x="11" y="16"/>
                    <a:pt x="10" y="19"/>
                    <a:pt x="10" y="22"/>
                  </a:cubicBezTo>
                  <a:cubicBezTo>
                    <a:pt x="10" y="25"/>
                    <a:pt x="11" y="28"/>
                    <a:pt x="12" y="30"/>
                  </a:cubicBezTo>
                  <a:cubicBezTo>
                    <a:pt x="13" y="32"/>
                    <a:pt x="15" y="33"/>
                    <a:pt x="17" y="34"/>
                  </a:cubicBezTo>
                  <a:cubicBezTo>
                    <a:pt x="19" y="35"/>
                    <a:pt x="23" y="35"/>
                    <a:pt x="28" y="35"/>
                  </a:cubicBezTo>
                  <a:lnTo>
                    <a:pt x="86" y="35"/>
                  </a:lnTo>
                  <a:lnTo>
                    <a:pt x="86" y="46"/>
                  </a:lnTo>
                  <a:lnTo>
                    <a:pt x="28" y="46"/>
                  </a:lnTo>
                  <a:cubicBezTo>
                    <a:pt x="21" y="46"/>
                    <a:pt x="16" y="45"/>
                    <a:pt x="12" y="44"/>
                  </a:cubicBezTo>
                  <a:cubicBezTo>
                    <a:pt x="8" y="42"/>
                    <a:pt x="5" y="39"/>
                    <a:pt x="3" y="35"/>
                  </a:cubicBezTo>
                  <a:cubicBezTo>
                    <a:pt x="1" y="32"/>
                    <a:pt x="0" y="27"/>
                    <a:pt x="0" y="22"/>
                  </a:cubicBezTo>
                  <a:cubicBezTo>
                    <a:pt x="0" y="15"/>
                    <a:pt x="2" y="9"/>
                    <a:pt x="7" y="5"/>
                  </a:cubicBezTo>
                  <a:cubicBezTo>
                    <a:pt x="11" y="1"/>
                    <a:pt x="17" y="0"/>
                    <a:pt x="25"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810"/>
            <p:cNvSpPr>
              <a:spLocks/>
            </p:cNvSpPr>
            <p:nvPr/>
          </p:nvSpPr>
          <p:spPr bwMode="auto">
            <a:xfrm>
              <a:off x="3342" y="2917"/>
              <a:ext cx="19" cy="15"/>
            </a:xfrm>
            <a:custGeom>
              <a:avLst/>
              <a:gdLst>
                <a:gd name="T0" fmla="*/ 0 w 84"/>
                <a:gd name="T1" fmla="*/ 28 h 67"/>
                <a:gd name="T2" fmla="*/ 74 w 84"/>
                <a:gd name="T3" fmla="*/ 28 h 67"/>
                <a:gd name="T4" fmla="*/ 74 w 84"/>
                <a:gd name="T5" fmla="*/ 0 h 67"/>
                <a:gd name="T6" fmla="*/ 84 w 84"/>
                <a:gd name="T7" fmla="*/ 0 h 67"/>
                <a:gd name="T8" fmla="*/ 84 w 84"/>
                <a:gd name="T9" fmla="*/ 67 h 67"/>
                <a:gd name="T10" fmla="*/ 74 w 84"/>
                <a:gd name="T11" fmla="*/ 67 h 67"/>
                <a:gd name="T12" fmla="*/ 74 w 84"/>
                <a:gd name="T13" fmla="*/ 39 h 67"/>
                <a:gd name="T14" fmla="*/ 0 w 84"/>
                <a:gd name="T15" fmla="*/ 39 h 67"/>
                <a:gd name="T16" fmla="*/ 0 w 84"/>
                <a:gd name="T17" fmla="*/ 2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0" y="28"/>
                  </a:moveTo>
                  <a:lnTo>
                    <a:pt x="74" y="28"/>
                  </a:lnTo>
                  <a:lnTo>
                    <a:pt x="74" y="0"/>
                  </a:lnTo>
                  <a:lnTo>
                    <a:pt x="84" y="0"/>
                  </a:lnTo>
                  <a:lnTo>
                    <a:pt x="84" y="67"/>
                  </a:lnTo>
                  <a:lnTo>
                    <a:pt x="74" y="67"/>
                  </a:lnTo>
                  <a:lnTo>
                    <a:pt x="74" y="39"/>
                  </a:lnTo>
                  <a:lnTo>
                    <a:pt x="0" y="39"/>
                  </a:lnTo>
                  <a:lnTo>
                    <a:pt x="0" y="2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811"/>
            <p:cNvSpPr>
              <a:spLocks noEditPoints="1"/>
            </p:cNvSpPr>
            <p:nvPr/>
          </p:nvSpPr>
          <p:spPr bwMode="auto">
            <a:xfrm>
              <a:off x="3342" y="2933"/>
              <a:ext cx="19" cy="18"/>
            </a:xfrm>
            <a:custGeom>
              <a:avLst/>
              <a:gdLst>
                <a:gd name="T0" fmla="*/ 0 w 84"/>
                <a:gd name="T1" fmla="*/ 0 h 79"/>
                <a:gd name="T2" fmla="*/ 84 w 84"/>
                <a:gd name="T3" fmla="*/ 33 h 79"/>
                <a:gd name="T4" fmla="*/ 84 w 84"/>
                <a:gd name="T5" fmla="*/ 45 h 79"/>
                <a:gd name="T6" fmla="*/ 0 w 84"/>
                <a:gd name="T7" fmla="*/ 79 h 79"/>
                <a:gd name="T8" fmla="*/ 0 w 84"/>
                <a:gd name="T9" fmla="*/ 66 h 79"/>
                <a:gd name="T10" fmla="*/ 25 w 84"/>
                <a:gd name="T11" fmla="*/ 57 h 79"/>
                <a:gd name="T12" fmla="*/ 25 w 84"/>
                <a:gd name="T13" fmla="*/ 21 h 79"/>
                <a:gd name="T14" fmla="*/ 0 w 84"/>
                <a:gd name="T15" fmla="*/ 12 h 79"/>
                <a:gd name="T16" fmla="*/ 0 w 84"/>
                <a:gd name="T17" fmla="*/ 0 h 79"/>
                <a:gd name="T18" fmla="*/ 34 w 84"/>
                <a:gd name="T19" fmla="*/ 24 h 79"/>
                <a:gd name="T20" fmla="*/ 34 w 84"/>
                <a:gd name="T21" fmla="*/ 53 h 79"/>
                <a:gd name="T22" fmla="*/ 58 w 84"/>
                <a:gd name="T23" fmla="*/ 44 h 79"/>
                <a:gd name="T24" fmla="*/ 75 w 84"/>
                <a:gd name="T25" fmla="*/ 38 h 79"/>
                <a:gd name="T26" fmla="*/ 59 w 84"/>
                <a:gd name="T27" fmla="*/ 34 h 79"/>
                <a:gd name="T28" fmla="*/ 34 w 84"/>
                <a:gd name="T29"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0" y="0"/>
                  </a:moveTo>
                  <a:lnTo>
                    <a:pt x="84" y="33"/>
                  </a:lnTo>
                  <a:lnTo>
                    <a:pt x="84" y="45"/>
                  </a:lnTo>
                  <a:lnTo>
                    <a:pt x="0" y="79"/>
                  </a:lnTo>
                  <a:lnTo>
                    <a:pt x="0" y="66"/>
                  </a:lnTo>
                  <a:lnTo>
                    <a:pt x="25" y="57"/>
                  </a:lnTo>
                  <a:lnTo>
                    <a:pt x="25" y="21"/>
                  </a:lnTo>
                  <a:lnTo>
                    <a:pt x="0" y="12"/>
                  </a:lnTo>
                  <a:lnTo>
                    <a:pt x="0" y="0"/>
                  </a:lnTo>
                  <a:close/>
                  <a:moveTo>
                    <a:pt x="34" y="24"/>
                  </a:moveTo>
                  <a:lnTo>
                    <a:pt x="34" y="53"/>
                  </a:lnTo>
                  <a:lnTo>
                    <a:pt x="58" y="44"/>
                  </a:lnTo>
                  <a:cubicBezTo>
                    <a:pt x="65" y="42"/>
                    <a:pt x="70" y="40"/>
                    <a:pt x="75" y="38"/>
                  </a:cubicBezTo>
                  <a:cubicBezTo>
                    <a:pt x="70" y="37"/>
                    <a:pt x="64" y="36"/>
                    <a:pt x="59" y="34"/>
                  </a:cubicBezTo>
                  <a:lnTo>
                    <a:pt x="34"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Freeform 1812"/>
            <p:cNvSpPr>
              <a:spLocks/>
            </p:cNvSpPr>
            <p:nvPr/>
          </p:nvSpPr>
          <p:spPr bwMode="auto">
            <a:xfrm>
              <a:off x="3341" y="2952"/>
              <a:ext cx="20" cy="18"/>
            </a:xfrm>
            <a:custGeom>
              <a:avLst/>
              <a:gdLst>
                <a:gd name="T0" fmla="*/ 35 w 87"/>
                <a:gd name="T1" fmla="*/ 43 h 78"/>
                <a:gd name="T2" fmla="*/ 45 w 87"/>
                <a:gd name="T3" fmla="*/ 43 h 78"/>
                <a:gd name="T4" fmla="*/ 45 w 87"/>
                <a:gd name="T5" fmla="*/ 78 h 78"/>
                <a:gd name="T6" fmla="*/ 13 w 87"/>
                <a:gd name="T7" fmla="*/ 78 h 78"/>
                <a:gd name="T8" fmla="*/ 3 w 87"/>
                <a:gd name="T9" fmla="*/ 61 h 78"/>
                <a:gd name="T10" fmla="*/ 0 w 87"/>
                <a:gd name="T11" fmla="*/ 43 h 78"/>
                <a:gd name="T12" fmla="*/ 5 w 87"/>
                <a:gd name="T13" fmla="*/ 21 h 78"/>
                <a:gd name="T14" fmla="*/ 21 w 87"/>
                <a:gd name="T15" fmla="*/ 5 h 78"/>
                <a:gd name="T16" fmla="*/ 43 w 87"/>
                <a:gd name="T17" fmla="*/ 0 h 78"/>
                <a:gd name="T18" fmla="*/ 66 w 87"/>
                <a:gd name="T19" fmla="*/ 5 h 78"/>
                <a:gd name="T20" fmla="*/ 82 w 87"/>
                <a:gd name="T21" fmla="*/ 20 h 78"/>
                <a:gd name="T22" fmla="*/ 87 w 87"/>
                <a:gd name="T23" fmla="*/ 43 h 78"/>
                <a:gd name="T24" fmla="*/ 84 w 87"/>
                <a:gd name="T25" fmla="*/ 59 h 78"/>
                <a:gd name="T26" fmla="*/ 76 w 87"/>
                <a:gd name="T27" fmla="*/ 71 h 78"/>
                <a:gd name="T28" fmla="*/ 62 w 87"/>
                <a:gd name="T29" fmla="*/ 77 h 78"/>
                <a:gd name="T30" fmla="*/ 60 w 87"/>
                <a:gd name="T31" fmla="*/ 67 h 78"/>
                <a:gd name="T32" fmla="*/ 70 w 87"/>
                <a:gd name="T33" fmla="*/ 62 h 78"/>
                <a:gd name="T34" fmla="*/ 76 w 87"/>
                <a:gd name="T35" fmla="*/ 54 h 78"/>
                <a:gd name="T36" fmla="*/ 78 w 87"/>
                <a:gd name="T37" fmla="*/ 43 h 78"/>
                <a:gd name="T38" fmla="*/ 75 w 87"/>
                <a:gd name="T39" fmla="*/ 29 h 78"/>
                <a:gd name="T40" fmla="*/ 69 w 87"/>
                <a:gd name="T41" fmla="*/ 20 h 78"/>
                <a:gd name="T42" fmla="*/ 61 w 87"/>
                <a:gd name="T43" fmla="*/ 15 h 78"/>
                <a:gd name="T44" fmla="*/ 44 w 87"/>
                <a:gd name="T45" fmla="*/ 12 h 78"/>
                <a:gd name="T46" fmla="*/ 25 w 87"/>
                <a:gd name="T47" fmla="*/ 16 h 78"/>
                <a:gd name="T48" fmla="*/ 14 w 87"/>
                <a:gd name="T49" fmla="*/ 27 h 78"/>
                <a:gd name="T50" fmla="*/ 10 w 87"/>
                <a:gd name="T51" fmla="*/ 43 h 78"/>
                <a:gd name="T52" fmla="*/ 13 w 87"/>
                <a:gd name="T53" fmla="*/ 57 h 78"/>
                <a:gd name="T54" fmla="*/ 19 w 87"/>
                <a:gd name="T55" fmla="*/ 67 h 78"/>
                <a:gd name="T56" fmla="*/ 35 w 87"/>
                <a:gd name="T57" fmla="*/ 67 h 78"/>
                <a:gd name="T58" fmla="*/ 35 w 87"/>
                <a:gd name="T59" fmla="*/ 4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35" y="43"/>
                  </a:moveTo>
                  <a:lnTo>
                    <a:pt x="45" y="43"/>
                  </a:lnTo>
                  <a:lnTo>
                    <a:pt x="45" y="78"/>
                  </a:lnTo>
                  <a:lnTo>
                    <a:pt x="13" y="78"/>
                  </a:lnTo>
                  <a:cubicBezTo>
                    <a:pt x="9" y="73"/>
                    <a:pt x="6" y="67"/>
                    <a:pt x="3" y="61"/>
                  </a:cubicBezTo>
                  <a:cubicBezTo>
                    <a:pt x="1" y="56"/>
                    <a:pt x="0" y="50"/>
                    <a:pt x="0" y="43"/>
                  </a:cubicBezTo>
                  <a:cubicBezTo>
                    <a:pt x="0" y="35"/>
                    <a:pt x="2" y="28"/>
                    <a:pt x="5" y="21"/>
                  </a:cubicBezTo>
                  <a:cubicBezTo>
                    <a:pt x="9" y="14"/>
                    <a:pt x="14" y="9"/>
                    <a:pt x="21" y="5"/>
                  </a:cubicBezTo>
                  <a:cubicBezTo>
                    <a:pt x="28" y="2"/>
                    <a:pt x="35" y="0"/>
                    <a:pt x="43" y="0"/>
                  </a:cubicBezTo>
                  <a:cubicBezTo>
                    <a:pt x="52" y="0"/>
                    <a:pt x="59" y="2"/>
                    <a:pt x="66" y="5"/>
                  </a:cubicBezTo>
                  <a:cubicBezTo>
                    <a:pt x="73" y="9"/>
                    <a:pt x="79" y="14"/>
                    <a:pt x="82" y="20"/>
                  </a:cubicBezTo>
                  <a:cubicBezTo>
                    <a:pt x="86" y="27"/>
                    <a:pt x="87" y="34"/>
                    <a:pt x="87" y="43"/>
                  </a:cubicBezTo>
                  <a:cubicBezTo>
                    <a:pt x="87" y="49"/>
                    <a:pt x="86" y="54"/>
                    <a:pt x="84" y="59"/>
                  </a:cubicBezTo>
                  <a:cubicBezTo>
                    <a:pt x="82" y="64"/>
                    <a:pt x="80" y="68"/>
                    <a:pt x="76" y="71"/>
                  </a:cubicBezTo>
                  <a:cubicBezTo>
                    <a:pt x="73" y="73"/>
                    <a:pt x="68" y="76"/>
                    <a:pt x="62" y="77"/>
                  </a:cubicBezTo>
                  <a:lnTo>
                    <a:pt x="60" y="67"/>
                  </a:lnTo>
                  <a:cubicBezTo>
                    <a:pt x="64" y="66"/>
                    <a:pt x="67" y="64"/>
                    <a:pt x="70" y="62"/>
                  </a:cubicBezTo>
                  <a:cubicBezTo>
                    <a:pt x="72" y="60"/>
                    <a:pt x="74" y="58"/>
                    <a:pt x="76" y="54"/>
                  </a:cubicBezTo>
                  <a:cubicBezTo>
                    <a:pt x="77" y="51"/>
                    <a:pt x="78" y="47"/>
                    <a:pt x="78" y="43"/>
                  </a:cubicBezTo>
                  <a:cubicBezTo>
                    <a:pt x="78" y="37"/>
                    <a:pt x="77" y="33"/>
                    <a:pt x="75" y="29"/>
                  </a:cubicBezTo>
                  <a:cubicBezTo>
                    <a:pt x="74" y="26"/>
                    <a:pt x="72" y="23"/>
                    <a:pt x="69" y="20"/>
                  </a:cubicBezTo>
                  <a:cubicBezTo>
                    <a:pt x="67" y="18"/>
                    <a:pt x="64" y="16"/>
                    <a:pt x="61" y="15"/>
                  </a:cubicBezTo>
                  <a:cubicBezTo>
                    <a:pt x="56" y="13"/>
                    <a:pt x="50" y="12"/>
                    <a:pt x="44" y="12"/>
                  </a:cubicBezTo>
                  <a:cubicBezTo>
                    <a:pt x="37" y="12"/>
                    <a:pt x="30" y="13"/>
                    <a:pt x="25" y="16"/>
                  </a:cubicBezTo>
                  <a:cubicBezTo>
                    <a:pt x="20" y="18"/>
                    <a:pt x="16" y="22"/>
                    <a:pt x="14" y="27"/>
                  </a:cubicBezTo>
                  <a:cubicBezTo>
                    <a:pt x="11" y="32"/>
                    <a:pt x="10" y="37"/>
                    <a:pt x="10" y="43"/>
                  </a:cubicBezTo>
                  <a:cubicBezTo>
                    <a:pt x="10" y="48"/>
                    <a:pt x="11" y="52"/>
                    <a:pt x="13" y="57"/>
                  </a:cubicBezTo>
                  <a:cubicBezTo>
                    <a:pt x="15" y="62"/>
                    <a:pt x="17" y="65"/>
                    <a:pt x="19" y="67"/>
                  </a:cubicBezTo>
                  <a:lnTo>
                    <a:pt x="35" y="67"/>
                  </a:lnTo>
                  <a:lnTo>
                    <a:pt x="35" y="4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813"/>
            <p:cNvSpPr>
              <a:spLocks noEditPoints="1"/>
            </p:cNvSpPr>
            <p:nvPr/>
          </p:nvSpPr>
          <p:spPr bwMode="auto">
            <a:xfrm>
              <a:off x="4292" y="2954"/>
              <a:ext cx="17" cy="19"/>
            </a:xfrm>
            <a:custGeom>
              <a:avLst/>
              <a:gdLst>
                <a:gd name="T0" fmla="*/ 0 w 74"/>
                <a:gd name="T1" fmla="*/ 85 h 85"/>
                <a:gd name="T2" fmla="*/ 0 w 74"/>
                <a:gd name="T3" fmla="*/ 0 h 85"/>
                <a:gd name="T4" fmla="*/ 37 w 74"/>
                <a:gd name="T5" fmla="*/ 0 h 85"/>
                <a:gd name="T6" fmla="*/ 54 w 74"/>
                <a:gd name="T7" fmla="*/ 3 h 85"/>
                <a:gd name="T8" fmla="*/ 63 w 74"/>
                <a:gd name="T9" fmla="*/ 11 h 85"/>
                <a:gd name="T10" fmla="*/ 67 w 74"/>
                <a:gd name="T11" fmla="*/ 23 h 85"/>
                <a:gd name="T12" fmla="*/ 61 w 74"/>
                <a:gd name="T13" fmla="*/ 39 h 85"/>
                <a:gd name="T14" fmla="*/ 43 w 74"/>
                <a:gd name="T15" fmla="*/ 46 h 85"/>
                <a:gd name="T16" fmla="*/ 50 w 74"/>
                <a:gd name="T17" fmla="*/ 51 h 85"/>
                <a:gd name="T18" fmla="*/ 59 w 74"/>
                <a:gd name="T19" fmla="*/ 62 h 85"/>
                <a:gd name="T20" fmla="*/ 74 w 74"/>
                <a:gd name="T21" fmla="*/ 85 h 85"/>
                <a:gd name="T22" fmla="*/ 60 w 74"/>
                <a:gd name="T23" fmla="*/ 85 h 85"/>
                <a:gd name="T24" fmla="*/ 49 w 74"/>
                <a:gd name="T25" fmla="*/ 67 h 85"/>
                <a:gd name="T26" fmla="*/ 41 w 74"/>
                <a:gd name="T27" fmla="*/ 56 h 85"/>
                <a:gd name="T28" fmla="*/ 35 w 74"/>
                <a:gd name="T29" fmla="*/ 50 h 85"/>
                <a:gd name="T30" fmla="*/ 30 w 74"/>
                <a:gd name="T31" fmla="*/ 48 h 85"/>
                <a:gd name="T32" fmla="*/ 24 w 74"/>
                <a:gd name="T33" fmla="*/ 47 h 85"/>
                <a:gd name="T34" fmla="*/ 11 w 74"/>
                <a:gd name="T35" fmla="*/ 47 h 85"/>
                <a:gd name="T36" fmla="*/ 11 w 74"/>
                <a:gd name="T37" fmla="*/ 85 h 85"/>
                <a:gd name="T38" fmla="*/ 0 w 74"/>
                <a:gd name="T39" fmla="*/ 85 h 85"/>
                <a:gd name="T40" fmla="*/ 11 w 74"/>
                <a:gd name="T41" fmla="*/ 38 h 85"/>
                <a:gd name="T42" fmla="*/ 35 w 74"/>
                <a:gd name="T43" fmla="*/ 38 h 85"/>
                <a:gd name="T44" fmla="*/ 47 w 74"/>
                <a:gd name="T45" fmla="*/ 36 h 85"/>
                <a:gd name="T46" fmla="*/ 53 w 74"/>
                <a:gd name="T47" fmla="*/ 31 h 85"/>
                <a:gd name="T48" fmla="*/ 55 w 74"/>
                <a:gd name="T49" fmla="*/ 23 h 85"/>
                <a:gd name="T50" fmla="*/ 51 w 74"/>
                <a:gd name="T51" fmla="*/ 14 h 85"/>
                <a:gd name="T52" fmla="*/ 37 w 74"/>
                <a:gd name="T53" fmla="*/ 10 h 85"/>
                <a:gd name="T54" fmla="*/ 11 w 74"/>
                <a:gd name="T55" fmla="*/ 10 h 85"/>
                <a:gd name="T56" fmla="*/ 11 w 74"/>
                <a:gd name="T57" fmla="*/ 3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4" y="0"/>
                    <a:pt x="50" y="1"/>
                    <a:pt x="54" y="3"/>
                  </a:cubicBezTo>
                  <a:cubicBezTo>
                    <a:pt x="58" y="4"/>
                    <a:pt x="61" y="7"/>
                    <a:pt x="63" y="11"/>
                  </a:cubicBezTo>
                  <a:cubicBezTo>
                    <a:pt x="66" y="15"/>
                    <a:pt x="67" y="19"/>
                    <a:pt x="67" y="23"/>
                  </a:cubicBezTo>
                  <a:cubicBezTo>
                    <a:pt x="67" y="29"/>
                    <a:pt x="65" y="34"/>
                    <a:pt x="61" y="39"/>
                  </a:cubicBezTo>
                  <a:cubicBezTo>
                    <a:pt x="57" y="43"/>
                    <a:pt x="51" y="45"/>
                    <a:pt x="43" y="46"/>
                  </a:cubicBezTo>
                  <a:cubicBezTo>
                    <a:pt x="46" y="48"/>
                    <a:pt x="48" y="49"/>
                    <a:pt x="50" y="51"/>
                  </a:cubicBezTo>
                  <a:cubicBezTo>
                    <a:pt x="53" y="54"/>
                    <a:pt x="56" y="57"/>
                    <a:pt x="59" y="62"/>
                  </a:cubicBezTo>
                  <a:lnTo>
                    <a:pt x="74" y="85"/>
                  </a:lnTo>
                  <a:lnTo>
                    <a:pt x="60" y="85"/>
                  </a:lnTo>
                  <a:lnTo>
                    <a:pt x="49" y="67"/>
                  </a:lnTo>
                  <a:cubicBezTo>
                    <a:pt x="45" y="62"/>
                    <a:pt x="43" y="58"/>
                    <a:pt x="41" y="56"/>
                  </a:cubicBezTo>
                  <a:cubicBezTo>
                    <a:pt x="38" y="53"/>
                    <a:pt x="37" y="51"/>
                    <a:pt x="35" y="50"/>
                  </a:cubicBezTo>
                  <a:cubicBezTo>
                    <a:pt x="33" y="49"/>
                    <a:pt x="32" y="48"/>
                    <a:pt x="30" y="48"/>
                  </a:cubicBezTo>
                  <a:cubicBezTo>
                    <a:pt x="29" y="47"/>
                    <a:pt x="26" y="47"/>
                    <a:pt x="24" y="47"/>
                  </a:cubicBezTo>
                  <a:lnTo>
                    <a:pt x="11" y="47"/>
                  </a:lnTo>
                  <a:lnTo>
                    <a:pt x="11" y="85"/>
                  </a:lnTo>
                  <a:lnTo>
                    <a:pt x="0" y="85"/>
                  </a:lnTo>
                  <a:close/>
                  <a:moveTo>
                    <a:pt x="11" y="38"/>
                  </a:moveTo>
                  <a:lnTo>
                    <a:pt x="35" y="38"/>
                  </a:lnTo>
                  <a:cubicBezTo>
                    <a:pt x="40" y="38"/>
                    <a:pt x="44" y="37"/>
                    <a:pt x="47" y="36"/>
                  </a:cubicBezTo>
                  <a:cubicBezTo>
                    <a:pt x="50" y="35"/>
                    <a:pt x="52" y="33"/>
                    <a:pt x="53" y="31"/>
                  </a:cubicBezTo>
                  <a:cubicBezTo>
                    <a:pt x="55" y="29"/>
                    <a:pt x="55" y="26"/>
                    <a:pt x="55" y="23"/>
                  </a:cubicBezTo>
                  <a:cubicBezTo>
                    <a:pt x="55" y="19"/>
                    <a:pt x="54" y="16"/>
                    <a:pt x="51" y="14"/>
                  </a:cubicBezTo>
                  <a:cubicBezTo>
                    <a:pt x="48" y="11"/>
                    <a:pt x="44" y="10"/>
                    <a:pt x="37" y="10"/>
                  </a:cubicBezTo>
                  <a:lnTo>
                    <a:pt x="11" y="10"/>
                  </a:lnTo>
                  <a:lnTo>
                    <a:pt x="11" y="3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814"/>
            <p:cNvSpPr>
              <a:spLocks/>
            </p:cNvSpPr>
            <p:nvPr/>
          </p:nvSpPr>
          <p:spPr bwMode="auto">
            <a:xfrm>
              <a:off x="4312" y="2954"/>
              <a:ext cx="14" cy="19"/>
            </a:xfrm>
            <a:custGeom>
              <a:avLst/>
              <a:gdLst>
                <a:gd name="T0" fmla="*/ 0 w 63"/>
                <a:gd name="T1" fmla="*/ 85 h 85"/>
                <a:gd name="T2" fmla="*/ 0 w 63"/>
                <a:gd name="T3" fmla="*/ 0 h 85"/>
                <a:gd name="T4" fmla="*/ 61 w 63"/>
                <a:gd name="T5" fmla="*/ 0 h 85"/>
                <a:gd name="T6" fmla="*/ 61 w 63"/>
                <a:gd name="T7" fmla="*/ 10 h 85"/>
                <a:gd name="T8" fmla="*/ 11 w 63"/>
                <a:gd name="T9" fmla="*/ 10 h 85"/>
                <a:gd name="T10" fmla="*/ 11 w 63"/>
                <a:gd name="T11" fmla="*/ 36 h 85"/>
                <a:gd name="T12" fmla="*/ 58 w 63"/>
                <a:gd name="T13" fmla="*/ 36 h 85"/>
                <a:gd name="T14" fmla="*/ 58 w 63"/>
                <a:gd name="T15" fmla="*/ 46 h 85"/>
                <a:gd name="T16" fmla="*/ 11 w 63"/>
                <a:gd name="T17" fmla="*/ 46 h 85"/>
                <a:gd name="T18" fmla="*/ 11 w 63"/>
                <a:gd name="T19" fmla="*/ 75 h 85"/>
                <a:gd name="T20" fmla="*/ 63 w 63"/>
                <a:gd name="T21" fmla="*/ 75 h 85"/>
                <a:gd name="T22" fmla="*/ 63 w 63"/>
                <a:gd name="T23" fmla="*/ 85 h 85"/>
                <a:gd name="T24" fmla="*/ 0 w 63"/>
                <a:gd name="T25"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5">
                  <a:moveTo>
                    <a:pt x="0" y="85"/>
                  </a:moveTo>
                  <a:lnTo>
                    <a:pt x="0" y="0"/>
                  </a:lnTo>
                  <a:lnTo>
                    <a:pt x="61" y="0"/>
                  </a:lnTo>
                  <a:lnTo>
                    <a:pt x="61" y="10"/>
                  </a:lnTo>
                  <a:lnTo>
                    <a:pt x="11" y="10"/>
                  </a:lnTo>
                  <a:lnTo>
                    <a:pt x="11" y="36"/>
                  </a:lnTo>
                  <a:lnTo>
                    <a:pt x="58" y="36"/>
                  </a:lnTo>
                  <a:lnTo>
                    <a:pt x="58" y="46"/>
                  </a:lnTo>
                  <a:lnTo>
                    <a:pt x="11" y="46"/>
                  </a:lnTo>
                  <a:lnTo>
                    <a:pt x="11" y="75"/>
                  </a:lnTo>
                  <a:lnTo>
                    <a:pt x="63" y="75"/>
                  </a:lnTo>
                  <a:lnTo>
                    <a:pt x="63"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815"/>
            <p:cNvSpPr>
              <a:spLocks noEditPoints="1"/>
            </p:cNvSpPr>
            <p:nvPr/>
          </p:nvSpPr>
          <p:spPr bwMode="auto">
            <a:xfrm>
              <a:off x="4329" y="2954"/>
              <a:ext cx="15" cy="19"/>
            </a:xfrm>
            <a:custGeom>
              <a:avLst/>
              <a:gdLst>
                <a:gd name="T0" fmla="*/ 0 w 63"/>
                <a:gd name="T1" fmla="*/ 85 h 85"/>
                <a:gd name="T2" fmla="*/ 0 w 63"/>
                <a:gd name="T3" fmla="*/ 0 h 85"/>
                <a:gd name="T4" fmla="*/ 31 w 63"/>
                <a:gd name="T5" fmla="*/ 0 h 85"/>
                <a:gd name="T6" fmla="*/ 47 w 63"/>
                <a:gd name="T7" fmla="*/ 3 h 85"/>
                <a:gd name="T8" fmla="*/ 56 w 63"/>
                <a:gd name="T9" fmla="*/ 11 h 85"/>
                <a:gd name="T10" fmla="*/ 59 w 63"/>
                <a:gd name="T11" fmla="*/ 22 h 85"/>
                <a:gd name="T12" fmla="*/ 56 w 63"/>
                <a:gd name="T13" fmla="*/ 32 h 85"/>
                <a:gd name="T14" fmla="*/ 48 w 63"/>
                <a:gd name="T15" fmla="*/ 40 h 85"/>
                <a:gd name="T16" fmla="*/ 59 w 63"/>
                <a:gd name="T17" fmla="*/ 47 h 85"/>
                <a:gd name="T18" fmla="*/ 63 w 63"/>
                <a:gd name="T19" fmla="*/ 60 h 85"/>
                <a:gd name="T20" fmla="*/ 61 w 63"/>
                <a:gd name="T21" fmla="*/ 71 h 85"/>
                <a:gd name="T22" fmla="*/ 55 w 63"/>
                <a:gd name="T23" fmla="*/ 79 h 85"/>
                <a:gd name="T24" fmla="*/ 46 w 63"/>
                <a:gd name="T25" fmla="*/ 83 h 85"/>
                <a:gd name="T26" fmla="*/ 32 w 63"/>
                <a:gd name="T27" fmla="*/ 85 h 85"/>
                <a:gd name="T28" fmla="*/ 0 w 63"/>
                <a:gd name="T29" fmla="*/ 85 h 85"/>
                <a:gd name="T30" fmla="*/ 11 w 63"/>
                <a:gd name="T31" fmla="*/ 36 h 85"/>
                <a:gd name="T32" fmla="*/ 29 w 63"/>
                <a:gd name="T33" fmla="*/ 36 h 85"/>
                <a:gd name="T34" fmla="*/ 40 w 63"/>
                <a:gd name="T35" fmla="*/ 35 h 85"/>
                <a:gd name="T36" fmla="*/ 46 w 63"/>
                <a:gd name="T37" fmla="*/ 31 h 85"/>
                <a:gd name="T38" fmla="*/ 48 w 63"/>
                <a:gd name="T39" fmla="*/ 23 h 85"/>
                <a:gd name="T40" fmla="*/ 46 w 63"/>
                <a:gd name="T41" fmla="*/ 16 h 85"/>
                <a:gd name="T42" fmla="*/ 41 w 63"/>
                <a:gd name="T43" fmla="*/ 12 h 85"/>
                <a:gd name="T44" fmla="*/ 28 w 63"/>
                <a:gd name="T45" fmla="*/ 10 h 85"/>
                <a:gd name="T46" fmla="*/ 11 w 63"/>
                <a:gd name="T47" fmla="*/ 10 h 85"/>
                <a:gd name="T48" fmla="*/ 11 w 63"/>
                <a:gd name="T49" fmla="*/ 36 h 85"/>
                <a:gd name="T50" fmla="*/ 11 w 63"/>
                <a:gd name="T51" fmla="*/ 75 h 85"/>
                <a:gd name="T52" fmla="*/ 32 w 63"/>
                <a:gd name="T53" fmla="*/ 75 h 85"/>
                <a:gd name="T54" fmla="*/ 40 w 63"/>
                <a:gd name="T55" fmla="*/ 74 h 85"/>
                <a:gd name="T56" fmla="*/ 46 w 63"/>
                <a:gd name="T57" fmla="*/ 72 h 85"/>
                <a:gd name="T58" fmla="*/ 50 w 63"/>
                <a:gd name="T59" fmla="*/ 67 h 85"/>
                <a:gd name="T60" fmla="*/ 52 w 63"/>
                <a:gd name="T61" fmla="*/ 60 h 85"/>
                <a:gd name="T62" fmla="*/ 49 w 63"/>
                <a:gd name="T63" fmla="*/ 52 h 85"/>
                <a:gd name="T64" fmla="*/ 43 w 63"/>
                <a:gd name="T65" fmla="*/ 47 h 85"/>
                <a:gd name="T66" fmla="*/ 30 w 63"/>
                <a:gd name="T67" fmla="*/ 46 h 85"/>
                <a:gd name="T68" fmla="*/ 11 w 63"/>
                <a:gd name="T69" fmla="*/ 46 h 85"/>
                <a:gd name="T70" fmla="*/ 11 w 63"/>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85">
                  <a:moveTo>
                    <a:pt x="0" y="85"/>
                  </a:moveTo>
                  <a:lnTo>
                    <a:pt x="0" y="0"/>
                  </a:lnTo>
                  <a:lnTo>
                    <a:pt x="31" y="0"/>
                  </a:lnTo>
                  <a:cubicBezTo>
                    <a:pt x="38" y="0"/>
                    <a:pt x="43" y="1"/>
                    <a:pt x="47" y="3"/>
                  </a:cubicBezTo>
                  <a:cubicBezTo>
                    <a:pt x="51" y="5"/>
                    <a:pt x="54" y="7"/>
                    <a:pt x="56" y="11"/>
                  </a:cubicBezTo>
                  <a:cubicBezTo>
                    <a:pt x="58" y="14"/>
                    <a:pt x="59" y="18"/>
                    <a:pt x="59" y="22"/>
                  </a:cubicBezTo>
                  <a:cubicBezTo>
                    <a:pt x="59" y="26"/>
                    <a:pt x="58" y="29"/>
                    <a:pt x="56" y="32"/>
                  </a:cubicBezTo>
                  <a:cubicBezTo>
                    <a:pt x="54" y="35"/>
                    <a:pt x="52" y="38"/>
                    <a:pt x="48" y="40"/>
                  </a:cubicBezTo>
                  <a:cubicBezTo>
                    <a:pt x="53" y="41"/>
                    <a:pt x="57" y="44"/>
                    <a:pt x="59" y="47"/>
                  </a:cubicBezTo>
                  <a:cubicBezTo>
                    <a:pt x="62" y="51"/>
                    <a:pt x="63" y="55"/>
                    <a:pt x="63" y="60"/>
                  </a:cubicBezTo>
                  <a:cubicBezTo>
                    <a:pt x="63" y="64"/>
                    <a:pt x="63" y="68"/>
                    <a:pt x="61" y="71"/>
                  </a:cubicBezTo>
                  <a:cubicBezTo>
                    <a:pt x="59" y="75"/>
                    <a:pt x="57" y="77"/>
                    <a:pt x="55" y="79"/>
                  </a:cubicBezTo>
                  <a:cubicBezTo>
                    <a:pt x="52" y="81"/>
                    <a:pt x="49" y="82"/>
                    <a:pt x="46" y="83"/>
                  </a:cubicBezTo>
                  <a:cubicBezTo>
                    <a:pt x="42" y="84"/>
                    <a:pt x="37" y="85"/>
                    <a:pt x="32" y="85"/>
                  </a:cubicBezTo>
                  <a:lnTo>
                    <a:pt x="0" y="85"/>
                  </a:lnTo>
                  <a:close/>
                  <a:moveTo>
                    <a:pt x="11" y="36"/>
                  </a:moveTo>
                  <a:lnTo>
                    <a:pt x="29" y="36"/>
                  </a:lnTo>
                  <a:cubicBezTo>
                    <a:pt x="34" y="36"/>
                    <a:pt x="38" y="35"/>
                    <a:pt x="40" y="35"/>
                  </a:cubicBezTo>
                  <a:cubicBezTo>
                    <a:pt x="43" y="34"/>
                    <a:pt x="45" y="33"/>
                    <a:pt x="46" y="31"/>
                  </a:cubicBezTo>
                  <a:cubicBezTo>
                    <a:pt x="48" y="29"/>
                    <a:pt x="48" y="26"/>
                    <a:pt x="48" y="23"/>
                  </a:cubicBezTo>
                  <a:cubicBezTo>
                    <a:pt x="48" y="20"/>
                    <a:pt x="48" y="18"/>
                    <a:pt x="46" y="16"/>
                  </a:cubicBezTo>
                  <a:cubicBezTo>
                    <a:pt x="45" y="14"/>
                    <a:pt x="43" y="12"/>
                    <a:pt x="41" y="12"/>
                  </a:cubicBezTo>
                  <a:cubicBezTo>
                    <a:pt x="38" y="11"/>
                    <a:pt x="34" y="10"/>
                    <a:pt x="28" y="10"/>
                  </a:cubicBezTo>
                  <a:lnTo>
                    <a:pt x="11" y="10"/>
                  </a:lnTo>
                  <a:lnTo>
                    <a:pt x="11" y="36"/>
                  </a:lnTo>
                  <a:close/>
                  <a:moveTo>
                    <a:pt x="11" y="75"/>
                  </a:moveTo>
                  <a:lnTo>
                    <a:pt x="32" y="75"/>
                  </a:lnTo>
                  <a:cubicBezTo>
                    <a:pt x="36" y="75"/>
                    <a:pt x="38" y="75"/>
                    <a:pt x="40" y="74"/>
                  </a:cubicBezTo>
                  <a:cubicBezTo>
                    <a:pt x="42" y="74"/>
                    <a:pt x="44" y="73"/>
                    <a:pt x="46" y="72"/>
                  </a:cubicBezTo>
                  <a:cubicBezTo>
                    <a:pt x="48" y="71"/>
                    <a:pt x="49" y="69"/>
                    <a:pt x="50" y="67"/>
                  </a:cubicBezTo>
                  <a:cubicBezTo>
                    <a:pt x="51" y="65"/>
                    <a:pt x="52" y="63"/>
                    <a:pt x="52" y="60"/>
                  </a:cubicBezTo>
                  <a:cubicBezTo>
                    <a:pt x="52" y="57"/>
                    <a:pt x="51" y="54"/>
                    <a:pt x="49" y="52"/>
                  </a:cubicBezTo>
                  <a:cubicBezTo>
                    <a:pt x="48" y="50"/>
                    <a:pt x="46" y="48"/>
                    <a:pt x="43" y="47"/>
                  </a:cubicBezTo>
                  <a:cubicBezTo>
                    <a:pt x="40" y="46"/>
                    <a:pt x="36" y="46"/>
                    <a:pt x="30" y="46"/>
                  </a:cubicBezTo>
                  <a:lnTo>
                    <a:pt x="11" y="46"/>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816"/>
            <p:cNvSpPr>
              <a:spLocks noEditPoints="1"/>
            </p:cNvSpPr>
            <p:nvPr/>
          </p:nvSpPr>
          <p:spPr bwMode="auto">
            <a:xfrm>
              <a:off x="4347" y="2954"/>
              <a:ext cx="18" cy="19"/>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1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0" y="82"/>
                  </a:cubicBezTo>
                  <a:cubicBezTo>
                    <a:pt x="54" y="85"/>
                    <a:pt x="47" y="87"/>
                    <a:pt x="40" y="87"/>
                  </a:cubicBezTo>
                  <a:cubicBezTo>
                    <a:pt x="32" y="87"/>
                    <a:pt x="25" y="85"/>
                    <a:pt x="19" y="81"/>
                  </a:cubicBezTo>
                  <a:cubicBezTo>
                    <a:pt x="12" y="78"/>
                    <a:pt x="8" y="72"/>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1"/>
                    <a:pt x="60" y="17"/>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1817"/>
            <p:cNvSpPr>
              <a:spLocks noEditPoints="1"/>
            </p:cNvSpPr>
            <p:nvPr/>
          </p:nvSpPr>
          <p:spPr bwMode="auto">
            <a:xfrm>
              <a:off x="4367" y="2954"/>
              <a:ext cx="19" cy="19"/>
            </a:xfrm>
            <a:custGeom>
              <a:avLst/>
              <a:gdLst>
                <a:gd name="T0" fmla="*/ 0 w 81"/>
                <a:gd name="T1" fmla="*/ 45 h 87"/>
                <a:gd name="T2" fmla="*/ 11 w 81"/>
                <a:gd name="T3" fmla="*/ 12 h 87"/>
                <a:gd name="T4" fmla="*/ 41 w 81"/>
                <a:gd name="T5" fmla="*/ 0 h 87"/>
                <a:gd name="T6" fmla="*/ 62 w 81"/>
                <a:gd name="T7" fmla="*/ 5 h 87"/>
                <a:gd name="T8" fmla="*/ 76 w 81"/>
                <a:gd name="T9" fmla="*/ 21 h 87"/>
                <a:gd name="T10" fmla="*/ 81 w 81"/>
                <a:gd name="T11" fmla="*/ 44 h 87"/>
                <a:gd name="T12" fmla="*/ 76 w 81"/>
                <a:gd name="T13" fmla="*/ 67 h 87"/>
                <a:gd name="T14" fmla="*/ 61 w 81"/>
                <a:gd name="T15" fmla="*/ 82 h 87"/>
                <a:gd name="T16" fmla="*/ 41 w 81"/>
                <a:gd name="T17" fmla="*/ 87 h 87"/>
                <a:gd name="T18" fmla="*/ 19 w 81"/>
                <a:gd name="T19" fmla="*/ 81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9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1" y="0"/>
                  </a:cubicBezTo>
                  <a:cubicBezTo>
                    <a:pt x="48" y="0"/>
                    <a:pt x="55" y="2"/>
                    <a:pt x="62" y="5"/>
                  </a:cubicBezTo>
                  <a:cubicBezTo>
                    <a:pt x="68" y="9"/>
                    <a:pt x="73" y="14"/>
                    <a:pt x="76" y="21"/>
                  </a:cubicBezTo>
                  <a:cubicBezTo>
                    <a:pt x="79" y="28"/>
                    <a:pt x="81" y="35"/>
                    <a:pt x="81" y="44"/>
                  </a:cubicBezTo>
                  <a:cubicBezTo>
                    <a:pt x="81" y="52"/>
                    <a:pt x="79" y="60"/>
                    <a:pt x="76" y="67"/>
                  </a:cubicBezTo>
                  <a:cubicBezTo>
                    <a:pt x="72" y="73"/>
                    <a:pt x="67" y="78"/>
                    <a:pt x="61" y="82"/>
                  </a:cubicBezTo>
                  <a:cubicBezTo>
                    <a:pt x="55" y="85"/>
                    <a:pt x="48" y="87"/>
                    <a:pt x="41" y="87"/>
                  </a:cubicBezTo>
                  <a:cubicBezTo>
                    <a:pt x="33" y="87"/>
                    <a:pt x="25" y="85"/>
                    <a:pt x="19" y="81"/>
                  </a:cubicBezTo>
                  <a:cubicBezTo>
                    <a:pt x="13" y="78"/>
                    <a:pt x="8" y="72"/>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4"/>
                    <a:pt x="69" y="44"/>
                  </a:cubicBezTo>
                  <a:cubicBezTo>
                    <a:pt x="69" y="37"/>
                    <a:pt x="68" y="31"/>
                    <a:pt x="66" y="26"/>
                  </a:cubicBezTo>
                  <a:cubicBezTo>
                    <a:pt x="64" y="21"/>
                    <a:pt x="60" y="17"/>
                    <a:pt x="56" y="14"/>
                  </a:cubicBezTo>
                  <a:cubicBezTo>
                    <a:pt x="51" y="11"/>
                    <a:pt x="46" y="9"/>
                    <a:pt x="41" y="9"/>
                  </a:cubicBezTo>
                  <a:cubicBezTo>
                    <a:pt x="33" y="9"/>
                    <a:pt x="26" y="12"/>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818"/>
            <p:cNvSpPr>
              <a:spLocks/>
            </p:cNvSpPr>
            <p:nvPr/>
          </p:nvSpPr>
          <p:spPr bwMode="auto">
            <a:xfrm>
              <a:off x="4388" y="2954"/>
              <a:ext cx="15"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Rectangle 1819"/>
            <p:cNvSpPr>
              <a:spLocks noChangeArrowheads="1"/>
            </p:cNvSpPr>
            <p:nvPr/>
          </p:nvSpPr>
          <p:spPr bwMode="auto">
            <a:xfrm>
              <a:off x="4964" y="2061"/>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820"/>
            <p:cNvSpPr>
              <a:spLocks/>
            </p:cNvSpPr>
            <p:nvPr/>
          </p:nvSpPr>
          <p:spPr bwMode="auto">
            <a:xfrm>
              <a:off x="4970" y="2060"/>
              <a:ext cx="17" cy="20"/>
            </a:xfrm>
            <a:custGeom>
              <a:avLst/>
              <a:gdLst>
                <a:gd name="T0" fmla="*/ 64 w 75"/>
                <a:gd name="T1" fmla="*/ 57 h 88"/>
                <a:gd name="T2" fmla="*/ 75 w 75"/>
                <a:gd name="T3" fmla="*/ 60 h 88"/>
                <a:gd name="T4" fmla="*/ 62 w 75"/>
                <a:gd name="T5" fmla="*/ 80 h 88"/>
                <a:gd name="T6" fmla="*/ 40 w 75"/>
                <a:gd name="T7" fmla="*/ 88 h 88"/>
                <a:gd name="T8" fmla="*/ 18 w 75"/>
                <a:gd name="T9" fmla="*/ 82 h 88"/>
                <a:gd name="T10" fmla="*/ 5 w 75"/>
                <a:gd name="T11" fmla="*/ 66 h 88"/>
                <a:gd name="T12" fmla="*/ 0 w 75"/>
                <a:gd name="T13" fmla="*/ 43 h 88"/>
                <a:gd name="T14" fmla="*/ 5 w 75"/>
                <a:gd name="T15" fmla="*/ 20 h 88"/>
                <a:gd name="T16" fmla="*/ 19 w 75"/>
                <a:gd name="T17" fmla="*/ 6 h 88"/>
                <a:gd name="T18" fmla="*/ 40 w 75"/>
                <a:gd name="T19" fmla="*/ 0 h 88"/>
                <a:gd name="T20" fmla="*/ 61 w 75"/>
                <a:gd name="T21" fmla="*/ 7 h 88"/>
                <a:gd name="T22" fmla="*/ 73 w 75"/>
                <a:gd name="T23" fmla="*/ 25 h 88"/>
                <a:gd name="T24" fmla="*/ 62 w 75"/>
                <a:gd name="T25" fmla="*/ 28 h 88"/>
                <a:gd name="T26" fmla="*/ 54 w 75"/>
                <a:gd name="T27" fmla="*/ 14 h 88"/>
                <a:gd name="T28" fmla="*/ 40 w 75"/>
                <a:gd name="T29" fmla="*/ 10 h 88"/>
                <a:gd name="T30" fmla="*/ 23 w 75"/>
                <a:gd name="T31" fmla="*/ 15 h 88"/>
                <a:gd name="T32" fmla="*/ 14 w 75"/>
                <a:gd name="T33" fmla="*/ 27 h 88"/>
                <a:gd name="T34" fmla="*/ 12 w 75"/>
                <a:gd name="T35" fmla="*/ 43 h 88"/>
                <a:gd name="T36" fmla="*/ 15 w 75"/>
                <a:gd name="T37" fmla="*/ 62 h 88"/>
                <a:gd name="T38" fmla="*/ 25 w 75"/>
                <a:gd name="T39" fmla="*/ 74 h 88"/>
                <a:gd name="T40" fmla="*/ 39 w 75"/>
                <a:gd name="T41" fmla="*/ 78 h 88"/>
                <a:gd name="T42" fmla="*/ 55 w 75"/>
                <a:gd name="T43" fmla="*/ 73 h 88"/>
                <a:gd name="T44" fmla="*/ 64 w 75"/>
                <a:gd name="T45"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5" h="88">
                  <a:moveTo>
                    <a:pt x="64" y="57"/>
                  </a:moveTo>
                  <a:lnTo>
                    <a:pt x="75" y="60"/>
                  </a:lnTo>
                  <a:cubicBezTo>
                    <a:pt x="72" y="69"/>
                    <a:pt x="68" y="76"/>
                    <a:pt x="62" y="80"/>
                  </a:cubicBezTo>
                  <a:cubicBezTo>
                    <a:pt x="56" y="85"/>
                    <a:pt x="49" y="88"/>
                    <a:pt x="40" y="88"/>
                  </a:cubicBezTo>
                  <a:cubicBezTo>
                    <a:pt x="31" y="88"/>
                    <a:pt x="23" y="86"/>
                    <a:pt x="18" y="82"/>
                  </a:cubicBezTo>
                  <a:cubicBezTo>
                    <a:pt x="12" y="78"/>
                    <a:pt x="8" y="73"/>
                    <a:pt x="5" y="66"/>
                  </a:cubicBezTo>
                  <a:cubicBezTo>
                    <a:pt x="2" y="59"/>
                    <a:pt x="0" y="52"/>
                    <a:pt x="0" y="43"/>
                  </a:cubicBezTo>
                  <a:cubicBezTo>
                    <a:pt x="0" y="35"/>
                    <a:pt x="2" y="27"/>
                    <a:pt x="5" y="20"/>
                  </a:cubicBezTo>
                  <a:cubicBezTo>
                    <a:pt x="9" y="14"/>
                    <a:pt x="13" y="9"/>
                    <a:pt x="19" y="6"/>
                  </a:cubicBezTo>
                  <a:cubicBezTo>
                    <a:pt x="26" y="2"/>
                    <a:pt x="33" y="0"/>
                    <a:pt x="40" y="0"/>
                  </a:cubicBezTo>
                  <a:cubicBezTo>
                    <a:pt x="48" y="0"/>
                    <a:pt x="55" y="3"/>
                    <a:pt x="61" y="7"/>
                  </a:cubicBezTo>
                  <a:cubicBezTo>
                    <a:pt x="67" y="11"/>
                    <a:pt x="71" y="17"/>
                    <a:pt x="73" y="25"/>
                  </a:cubicBezTo>
                  <a:lnTo>
                    <a:pt x="62" y="28"/>
                  </a:lnTo>
                  <a:cubicBezTo>
                    <a:pt x="60" y="21"/>
                    <a:pt x="57" y="17"/>
                    <a:pt x="54" y="14"/>
                  </a:cubicBezTo>
                  <a:cubicBezTo>
                    <a:pt x="50" y="11"/>
                    <a:pt x="45" y="10"/>
                    <a:pt x="40" y="10"/>
                  </a:cubicBezTo>
                  <a:cubicBezTo>
                    <a:pt x="33" y="10"/>
                    <a:pt x="28" y="12"/>
                    <a:pt x="23" y="15"/>
                  </a:cubicBezTo>
                  <a:cubicBezTo>
                    <a:pt x="19" y="18"/>
                    <a:pt x="16" y="22"/>
                    <a:pt x="14" y="27"/>
                  </a:cubicBezTo>
                  <a:cubicBezTo>
                    <a:pt x="13" y="32"/>
                    <a:pt x="12" y="38"/>
                    <a:pt x="12" y="43"/>
                  </a:cubicBezTo>
                  <a:cubicBezTo>
                    <a:pt x="12" y="51"/>
                    <a:pt x="13" y="57"/>
                    <a:pt x="15" y="62"/>
                  </a:cubicBezTo>
                  <a:cubicBezTo>
                    <a:pt x="17" y="68"/>
                    <a:pt x="20" y="72"/>
                    <a:pt x="25" y="74"/>
                  </a:cubicBezTo>
                  <a:cubicBezTo>
                    <a:pt x="29" y="77"/>
                    <a:pt x="34" y="78"/>
                    <a:pt x="39" y="78"/>
                  </a:cubicBezTo>
                  <a:cubicBezTo>
                    <a:pt x="45" y="78"/>
                    <a:pt x="50" y="76"/>
                    <a:pt x="55" y="73"/>
                  </a:cubicBezTo>
                  <a:cubicBezTo>
                    <a:pt x="59" y="69"/>
                    <a:pt x="62" y="64"/>
                    <a:pt x="64" y="5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821"/>
            <p:cNvSpPr>
              <a:spLocks/>
            </p:cNvSpPr>
            <p:nvPr/>
          </p:nvSpPr>
          <p:spPr bwMode="auto">
            <a:xfrm>
              <a:off x="4989" y="2060"/>
              <a:ext cx="15" cy="20"/>
            </a:xfrm>
            <a:custGeom>
              <a:avLst/>
              <a:gdLst>
                <a:gd name="T0" fmla="*/ 0 w 67"/>
                <a:gd name="T1" fmla="*/ 59 h 88"/>
                <a:gd name="T2" fmla="*/ 10 w 67"/>
                <a:gd name="T3" fmla="*/ 58 h 88"/>
                <a:gd name="T4" fmla="*/ 14 w 67"/>
                <a:gd name="T5" fmla="*/ 69 h 88"/>
                <a:gd name="T6" fmla="*/ 22 w 67"/>
                <a:gd name="T7" fmla="*/ 75 h 88"/>
                <a:gd name="T8" fmla="*/ 35 w 67"/>
                <a:gd name="T9" fmla="*/ 78 h 88"/>
                <a:gd name="T10" fmla="*/ 46 w 67"/>
                <a:gd name="T11" fmla="*/ 76 h 88"/>
                <a:gd name="T12" fmla="*/ 54 w 67"/>
                <a:gd name="T13" fmla="*/ 71 h 88"/>
                <a:gd name="T14" fmla="*/ 56 w 67"/>
                <a:gd name="T15" fmla="*/ 63 h 88"/>
                <a:gd name="T16" fmla="*/ 54 w 67"/>
                <a:gd name="T17" fmla="*/ 56 h 88"/>
                <a:gd name="T18" fmla="*/ 46 w 67"/>
                <a:gd name="T19" fmla="*/ 51 h 88"/>
                <a:gd name="T20" fmla="*/ 31 w 67"/>
                <a:gd name="T21" fmla="*/ 47 h 88"/>
                <a:gd name="T22" fmla="*/ 15 w 67"/>
                <a:gd name="T23" fmla="*/ 42 h 88"/>
                <a:gd name="T24" fmla="*/ 6 w 67"/>
                <a:gd name="T25" fmla="*/ 34 h 88"/>
                <a:gd name="T26" fmla="*/ 3 w 67"/>
                <a:gd name="T27" fmla="*/ 24 h 88"/>
                <a:gd name="T28" fmla="*/ 7 w 67"/>
                <a:gd name="T29" fmla="*/ 12 h 88"/>
                <a:gd name="T30" fmla="*/ 17 w 67"/>
                <a:gd name="T31" fmla="*/ 3 h 88"/>
                <a:gd name="T32" fmla="*/ 33 w 67"/>
                <a:gd name="T33" fmla="*/ 0 h 88"/>
                <a:gd name="T34" fmla="*/ 49 w 67"/>
                <a:gd name="T35" fmla="*/ 3 h 88"/>
                <a:gd name="T36" fmla="*/ 60 w 67"/>
                <a:gd name="T37" fmla="*/ 12 h 88"/>
                <a:gd name="T38" fmla="*/ 64 w 67"/>
                <a:gd name="T39" fmla="*/ 26 h 88"/>
                <a:gd name="T40" fmla="*/ 54 w 67"/>
                <a:gd name="T41" fmla="*/ 26 h 88"/>
                <a:gd name="T42" fmla="*/ 48 w 67"/>
                <a:gd name="T43" fmla="*/ 14 h 88"/>
                <a:gd name="T44" fmla="*/ 33 w 67"/>
                <a:gd name="T45" fmla="*/ 10 h 88"/>
                <a:gd name="T46" fmla="*/ 18 w 67"/>
                <a:gd name="T47" fmla="*/ 14 h 88"/>
                <a:gd name="T48" fmla="*/ 14 w 67"/>
                <a:gd name="T49" fmla="*/ 23 h 88"/>
                <a:gd name="T50" fmla="*/ 17 w 67"/>
                <a:gd name="T51" fmla="*/ 30 h 88"/>
                <a:gd name="T52" fmla="*/ 34 w 67"/>
                <a:gd name="T53" fmla="*/ 36 h 88"/>
                <a:gd name="T54" fmla="*/ 52 w 67"/>
                <a:gd name="T55" fmla="*/ 42 h 88"/>
                <a:gd name="T56" fmla="*/ 63 w 67"/>
                <a:gd name="T57" fmla="*/ 50 h 88"/>
                <a:gd name="T58" fmla="*/ 67 w 67"/>
                <a:gd name="T59" fmla="*/ 62 h 88"/>
                <a:gd name="T60" fmla="*/ 63 w 67"/>
                <a:gd name="T61" fmla="*/ 75 h 88"/>
                <a:gd name="T62" fmla="*/ 52 w 67"/>
                <a:gd name="T63" fmla="*/ 84 h 88"/>
                <a:gd name="T64" fmla="*/ 36 w 67"/>
                <a:gd name="T65" fmla="*/ 88 h 88"/>
                <a:gd name="T66" fmla="*/ 17 w 67"/>
                <a:gd name="T67" fmla="*/ 84 h 88"/>
                <a:gd name="T68" fmla="*/ 4 w 67"/>
                <a:gd name="T69" fmla="*/ 74 h 88"/>
                <a:gd name="T70" fmla="*/ 0 w 67"/>
                <a:gd name="T71" fmla="*/ 5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8">
                  <a:moveTo>
                    <a:pt x="0" y="59"/>
                  </a:moveTo>
                  <a:lnTo>
                    <a:pt x="10" y="58"/>
                  </a:lnTo>
                  <a:cubicBezTo>
                    <a:pt x="11" y="62"/>
                    <a:pt x="12" y="66"/>
                    <a:pt x="14" y="69"/>
                  </a:cubicBezTo>
                  <a:cubicBezTo>
                    <a:pt x="16" y="71"/>
                    <a:pt x="18" y="74"/>
                    <a:pt x="22" y="75"/>
                  </a:cubicBezTo>
                  <a:cubicBezTo>
                    <a:pt x="26" y="77"/>
                    <a:pt x="30" y="78"/>
                    <a:pt x="35" y="78"/>
                  </a:cubicBezTo>
                  <a:cubicBezTo>
                    <a:pt x="39" y="78"/>
                    <a:pt x="43" y="77"/>
                    <a:pt x="46" y="76"/>
                  </a:cubicBezTo>
                  <a:cubicBezTo>
                    <a:pt x="50" y="75"/>
                    <a:pt x="52" y="73"/>
                    <a:pt x="54" y="71"/>
                  </a:cubicBezTo>
                  <a:cubicBezTo>
                    <a:pt x="55" y="68"/>
                    <a:pt x="56" y="66"/>
                    <a:pt x="56" y="63"/>
                  </a:cubicBezTo>
                  <a:cubicBezTo>
                    <a:pt x="56" y="61"/>
                    <a:pt x="55" y="58"/>
                    <a:pt x="54" y="56"/>
                  </a:cubicBezTo>
                  <a:cubicBezTo>
                    <a:pt x="52" y="54"/>
                    <a:pt x="50" y="53"/>
                    <a:pt x="46" y="51"/>
                  </a:cubicBezTo>
                  <a:cubicBezTo>
                    <a:pt x="44" y="51"/>
                    <a:pt x="39" y="49"/>
                    <a:pt x="31" y="47"/>
                  </a:cubicBezTo>
                  <a:cubicBezTo>
                    <a:pt x="23" y="45"/>
                    <a:pt x="18" y="44"/>
                    <a:pt x="15" y="42"/>
                  </a:cubicBezTo>
                  <a:cubicBezTo>
                    <a:pt x="11" y="40"/>
                    <a:pt x="8" y="37"/>
                    <a:pt x="6" y="34"/>
                  </a:cubicBezTo>
                  <a:cubicBezTo>
                    <a:pt x="4" y="31"/>
                    <a:pt x="3" y="28"/>
                    <a:pt x="3" y="24"/>
                  </a:cubicBezTo>
                  <a:cubicBezTo>
                    <a:pt x="3" y="19"/>
                    <a:pt x="4" y="15"/>
                    <a:pt x="7" y="12"/>
                  </a:cubicBezTo>
                  <a:cubicBezTo>
                    <a:pt x="9" y="8"/>
                    <a:pt x="13" y="5"/>
                    <a:pt x="17" y="3"/>
                  </a:cubicBezTo>
                  <a:cubicBezTo>
                    <a:pt x="22" y="1"/>
                    <a:pt x="27" y="0"/>
                    <a:pt x="33" y="0"/>
                  </a:cubicBezTo>
                  <a:cubicBezTo>
                    <a:pt x="39" y="0"/>
                    <a:pt x="44" y="1"/>
                    <a:pt x="49" y="3"/>
                  </a:cubicBezTo>
                  <a:cubicBezTo>
                    <a:pt x="54" y="5"/>
                    <a:pt x="58" y="8"/>
                    <a:pt x="60" y="12"/>
                  </a:cubicBezTo>
                  <a:cubicBezTo>
                    <a:pt x="63" y="16"/>
                    <a:pt x="64" y="21"/>
                    <a:pt x="64" y="26"/>
                  </a:cubicBezTo>
                  <a:lnTo>
                    <a:pt x="54" y="26"/>
                  </a:lnTo>
                  <a:cubicBezTo>
                    <a:pt x="53" y="21"/>
                    <a:pt x="51" y="17"/>
                    <a:pt x="48" y="14"/>
                  </a:cubicBezTo>
                  <a:cubicBezTo>
                    <a:pt x="44" y="12"/>
                    <a:pt x="40" y="10"/>
                    <a:pt x="33" y="10"/>
                  </a:cubicBezTo>
                  <a:cubicBezTo>
                    <a:pt x="26" y="10"/>
                    <a:pt x="21" y="12"/>
                    <a:pt x="18" y="14"/>
                  </a:cubicBezTo>
                  <a:cubicBezTo>
                    <a:pt x="15" y="16"/>
                    <a:pt x="14" y="19"/>
                    <a:pt x="14" y="23"/>
                  </a:cubicBezTo>
                  <a:cubicBezTo>
                    <a:pt x="14" y="26"/>
                    <a:pt x="15" y="28"/>
                    <a:pt x="17" y="30"/>
                  </a:cubicBezTo>
                  <a:cubicBezTo>
                    <a:pt x="19" y="32"/>
                    <a:pt x="25" y="34"/>
                    <a:pt x="34" y="36"/>
                  </a:cubicBezTo>
                  <a:cubicBezTo>
                    <a:pt x="43" y="39"/>
                    <a:pt x="49" y="40"/>
                    <a:pt x="52" y="42"/>
                  </a:cubicBezTo>
                  <a:cubicBezTo>
                    <a:pt x="57" y="44"/>
                    <a:pt x="61" y="47"/>
                    <a:pt x="63" y="50"/>
                  </a:cubicBezTo>
                  <a:cubicBezTo>
                    <a:pt x="66" y="54"/>
                    <a:pt x="67" y="58"/>
                    <a:pt x="67" y="62"/>
                  </a:cubicBezTo>
                  <a:cubicBezTo>
                    <a:pt x="67" y="67"/>
                    <a:pt x="66" y="71"/>
                    <a:pt x="63" y="75"/>
                  </a:cubicBezTo>
                  <a:cubicBezTo>
                    <a:pt x="60" y="79"/>
                    <a:pt x="57" y="82"/>
                    <a:pt x="52" y="84"/>
                  </a:cubicBezTo>
                  <a:cubicBezTo>
                    <a:pt x="47" y="87"/>
                    <a:pt x="42" y="88"/>
                    <a:pt x="36" y="88"/>
                  </a:cubicBezTo>
                  <a:cubicBezTo>
                    <a:pt x="28" y="88"/>
                    <a:pt x="22" y="87"/>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1822"/>
            <p:cNvSpPr>
              <a:spLocks noEditPoints="1"/>
            </p:cNvSpPr>
            <p:nvPr/>
          </p:nvSpPr>
          <p:spPr bwMode="auto">
            <a:xfrm>
              <a:off x="5008" y="2061"/>
              <a:ext cx="14" cy="19"/>
            </a:xfrm>
            <a:custGeom>
              <a:avLst/>
              <a:gdLst>
                <a:gd name="T0" fmla="*/ 0 w 65"/>
                <a:gd name="T1" fmla="*/ 84 h 84"/>
                <a:gd name="T2" fmla="*/ 0 w 65"/>
                <a:gd name="T3" fmla="*/ 0 h 84"/>
                <a:gd name="T4" fmla="*/ 32 w 65"/>
                <a:gd name="T5" fmla="*/ 0 h 84"/>
                <a:gd name="T6" fmla="*/ 45 w 65"/>
                <a:gd name="T7" fmla="*/ 1 h 84"/>
                <a:gd name="T8" fmla="*/ 55 w 65"/>
                <a:gd name="T9" fmla="*/ 5 h 84"/>
                <a:gd name="T10" fmla="*/ 62 w 65"/>
                <a:gd name="T11" fmla="*/ 13 h 84"/>
                <a:gd name="T12" fmla="*/ 65 w 65"/>
                <a:gd name="T13" fmla="*/ 24 h 84"/>
                <a:gd name="T14" fmla="*/ 58 w 65"/>
                <a:gd name="T15" fmla="*/ 43 h 84"/>
                <a:gd name="T16" fmla="*/ 33 w 65"/>
                <a:gd name="T17" fmla="*/ 50 h 84"/>
                <a:gd name="T18" fmla="*/ 11 w 65"/>
                <a:gd name="T19" fmla="*/ 50 h 84"/>
                <a:gd name="T20" fmla="*/ 11 w 65"/>
                <a:gd name="T21" fmla="*/ 84 h 84"/>
                <a:gd name="T22" fmla="*/ 0 w 65"/>
                <a:gd name="T23" fmla="*/ 84 h 84"/>
                <a:gd name="T24" fmla="*/ 11 w 65"/>
                <a:gd name="T25" fmla="*/ 40 h 84"/>
                <a:gd name="T26" fmla="*/ 33 w 65"/>
                <a:gd name="T27" fmla="*/ 40 h 84"/>
                <a:gd name="T28" fmla="*/ 49 w 65"/>
                <a:gd name="T29" fmla="*/ 36 h 84"/>
                <a:gd name="T30" fmla="*/ 53 w 65"/>
                <a:gd name="T31" fmla="*/ 25 h 84"/>
                <a:gd name="T32" fmla="*/ 50 w 65"/>
                <a:gd name="T33" fmla="*/ 16 h 84"/>
                <a:gd name="T34" fmla="*/ 43 w 65"/>
                <a:gd name="T35" fmla="*/ 11 h 84"/>
                <a:gd name="T36" fmla="*/ 33 w 65"/>
                <a:gd name="T37" fmla="*/ 10 h 84"/>
                <a:gd name="T38" fmla="*/ 11 w 65"/>
                <a:gd name="T39" fmla="*/ 10 h 84"/>
                <a:gd name="T40" fmla="*/ 11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1"/>
                  </a:cubicBezTo>
                  <a:cubicBezTo>
                    <a:pt x="49" y="1"/>
                    <a:pt x="53" y="3"/>
                    <a:pt x="55" y="5"/>
                  </a:cubicBezTo>
                  <a:cubicBezTo>
                    <a:pt x="58" y="7"/>
                    <a:pt x="60" y="9"/>
                    <a:pt x="62" y="13"/>
                  </a:cubicBezTo>
                  <a:cubicBezTo>
                    <a:pt x="64" y="16"/>
                    <a:pt x="65" y="20"/>
                    <a:pt x="65" y="24"/>
                  </a:cubicBezTo>
                  <a:cubicBezTo>
                    <a:pt x="65" y="31"/>
                    <a:pt x="62" y="38"/>
                    <a:pt x="58" y="43"/>
                  </a:cubicBezTo>
                  <a:cubicBezTo>
                    <a:pt x="53" y="47"/>
                    <a:pt x="45" y="50"/>
                    <a:pt x="33" y="50"/>
                  </a:cubicBezTo>
                  <a:lnTo>
                    <a:pt x="11" y="50"/>
                  </a:lnTo>
                  <a:lnTo>
                    <a:pt x="11" y="84"/>
                  </a:lnTo>
                  <a:lnTo>
                    <a:pt x="0" y="84"/>
                  </a:lnTo>
                  <a:close/>
                  <a:moveTo>
                    <a:pt x="11" y="40"/>
                  </a:moveTo>
                  <a:lnTo>
                    <a:pt x="33" y="40"/>
                  </a:lnTo>
                  <a:cubicBezTo>
                    <a:pt x="40" y="40"/>
                    <a:pt x="46" y="39"/>
                    <a:pt x="49" y="36"/>
                  </a:cubicBezTo>
                  <a:cubicBezTo>
                    <a:pt x="52" y="33"/>
                    <a:pt x="53" y="30"/>
                    <a:pt x="53" y="25"/>
                  </a:cubicBezTo>
                  <a:cubicBezTo>
                    <a:pt x="53" y="21"/>
                    <a:pt x="52" y="18"/>
                    <a:pt x="50" y="16"/>
                  </a:cubicBezTo>
                  <a:cubicBezTo>
                    <a:pt x="49" y="13"/>
                    <a:pt x="46" y="11"/>
                    <a:pt x="43" y="11"/>
                  </a:cubicBezTo>
                  <a:cubicBezTo>
                    <a:pt x="42"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823"/>
            <p:cNvSpPr>
              <a:spLocks noEditPoints="1"/>
            </p:cNvSpPr>
            <p:nvPr/>
          </p:nvSpPr>
          <p:spPr bwMode="auto">
            <a:xfrm>
              <a:off x="2876" y="2978"/>
              <a:ext cx="13" cy="12"/>
            </a:xfrm>
            <a:custGeom>
              <a:avLst/>
              <a:gdLst>
                <a:gd name="T0" fmla="*/ 60 w 60"/>
                <a:gd name="T1" fmla="*/ 53 h 53"/>
                <a:gd name="T2" fmla="*/ 0 w 60"/>
                <a:gd name="T3" fmla="*/ 53 h 53"/>
                <a:gd name="T4" fmla="*/ 0 w 60"/>
                <a:gd name="T5" fmla="*/ 26 h 53"/>
                <a:gd name="T6" fmla="*/ 1 w 60"/>
                <a:gd name="T7" fmla="*/ 14 h 53"/>
                <a:gd name="T8" fmla="*/ 7 w 60"/>
                <a:gd name="T9" fmla="*/ 7 h 53"/>
                <a:gd name="T10" fmla="*/ 16 w 60"/>
                <a:gd name="T11" fmla="*/ 5 h 53"/>
                <a:gd name="T12" fmla="*/ 27 w 60"/>
                <a:gd name="T13" fmla="*/ 9 h 53"/>
                <a:gd name="T14" fmla="*/ 33 w 60"/>
                <a:gd name="T15" fmla="*/ 22 h 53"/>
                <a:gd name="T16" fmla="*/ 36 w 60"/>
                <a:gd name="T17" fmla="*/ 17 h 53"/>
                <a:gd name="T18" fmla="*/ 44 w 60"/>
                <a:gd name="T19" fmla="*/ 10 h 53"/>
                <a:gd name="T20" fmla="*/ 60 w 60"/>
                <a:gd name="T21" fmla="*/ 0 h 53"/>
                <a:gd name="T22" fmla="*/ 60 w 60"/>
                <a:gd name="T23" fmla="*/ 10 h 53"/>
                <a:gd name="T24" fmla="*/ 48 w 60"/>
                <a:gd name="T25" fmla="*/ 18 h 53"/>
                <a:gd name="T26" fmla="*/ 39 w 60"/>
                <a:gd name="T27" fmla="*/ 24 h 53"/>
                <a:gd name="T28" fmla="*/ 35 w 60"/>
                <a:gd name="T29" fmla="*/ 28 h 53"/>
                <a:gd name="T30" fmla="*/ 34 w 60"/>
                <a:gd name="T31" fmla="*/ 31 h 53"/>
                <a:gd name="T32" fmla="*/ 34 w 60"/>
                <a:gd name="T33" fmla="*/ 36 h 53"/>
                <a:gd name="T34" fmla="*/ 34 w 60"/>
                <a:gd name="T35" fmla="*/ 45 h 53"/>
                <a:gd name="T36" fmla="*/ 60 w 60"/>
                <a:gd name="T37" fmla="*/ 45 h 53"/>
                <a:gd name="T38" fmla="*/ 60 w 60"/>
                <a:gd name="T39" fmla="*/ 53 h 53"/>
                <a:gd name="T40" fmla="*/ 27 w 60"/>
                <a:gd name="T41" fmla="*/ 45 h 53"/>
                <a:gd name="T42" fmla="*/ 27 w 60"/>
                <a:gd name="T43" fmla="*/ 28 h 53"/>
                <a:gd name="T44" fmla="*/ 25 w 60"/>
                <a:gd name="T45" fmla="*/ 19 h 53"/>
                <a:gd name="T46" fmla="*/ 22 w 60"/>
                <a:gd name="T47" fmla="*/ 14 h 53"/>
                <a:gd name="T48" fmla="*/ 16 w 60"/>
                <a:gd name="T49" fmla="*/ 13 h 53"/>
                <a:gd name="T50" fmla="*/ 9 w 60"/>
                <a:gd name="T51" fmla="*/ 16 h 53"/>
                <a:gd name="T52" fmla="*/ 6 w 60"/>
                <a:gd name="T53" fmla="*/ 26 h 53"/>
                <a:gd name="T54" fmla="*/ 6 w 60"/>
                <a:gd name="T55" fmla="*/ 45 h 53"/>
                <a:gd name="T56" fmla="*/ 27 w 60"/>
                <a:gd name="T5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60" y="53"/>
                  </a:moveTo>
                  <a:lnTo>
                    <a:pt x="0" y="53"/>
                  </a:lnTo>
                  <a:lnTo>
                    <a:pt x="0" y="26"/>
                  </a:lnTo>
                  <a:cubicBezTo>
                    <a:pt x="0" y="21"/>
                    <a:pt x="0" y="17"/>
                    <a:pt x="1" y="14"/>
                  </a:cubicBezTo>
                  <a:cubicBezTo>
                    <a:pt x="3" y="11"/>
                    <a:pt x="4" y="9"/>
                    <a:pt x="7" y="7"/>
                  </a:cubicBezTo>
                  <a:cubicBezTo>
                    <a:pt x="10" y="5"/>
                    <a:pt x="13" y="5"/>
                    <a:pt x="16" y="5"/>
                  </a:cubicBezTo>
                  <a:cubicBezTo>
                    <a:pt x="21" y="5"/>
                    <a:pt x="24" y="6"/>
                    <a:pt x="27" y="9"/>
                  </a:cubicBezTo>
                  <a:cubicBezTo>
                    <a:pt x="30" y="12"/>
                    <a:pt x="32" y="16"/>
                    <a:pt x="33" y="22"/>
                  </a:cubicBezTo>
                  <a:cubicBezTo>
                    <a:pt x="34" y="20"/>
                    <a:pt x="35" y="18"/>
                    <a:pt x="36" y="17"/>
                  </a:cubicBezTo>
                  <a:cubicBezTo>
                    <a:pt x="38" y="14"/>
                    <a:pt x="41" y="12"/>
                    <a:pt x="44" y="10"/>
                  </a:cubicBezTo>
                  <a:lnTo>
                    <a:pt x="60" y="0"/>
                  </a:lnTo>
                  <a:lnTo>
                    <a:pt x="60" y="10"/>
                  </a:lnTo>
                  <a:lnTo>
                    <a:pt x="48" y="18"/>
                  </a:lnTo>
                  <a:cubicBezTo>
                    <a:pt x="44" y="20"/>
                    <a:pt x="41" y="22"/>
                    <a:pt x="39" y="24"/>
                  </a:cubicBezTo>
                  <a:cubicBezTo>
                    <a:pt x="38" y="25"/>
                    <a:pt x="36" y="26"/>
                    <a:pt x="35" y="28"/>
                  </a:cubicBezTo>
                  <a:cubicBezTo>
                    <a:pt x="35" y="29"/>
                    <a:pt x="34" y="30"/>
                    <a:pt x="34" y="31"/>
                  </a:cubicBezTo>
                  <a:cubicBezTo>
                    <a:pt x="34" y="32"/>
                    <a:pt x="34" y="34"/>
                    <a:pt x="34" y="36"/>
                  </a:cubicBezTo>
                  <a:lnTo>
                    <a:pt x="34" y="45"/>
                  </a:lnTo>
                  <a:lnTo>
                    <a:pt x="60" y="45"/>
                  </a:lnTo>
                  <a:lnTo>
                    <a:pt x="60" y="53"/>
                  </a:lnTo>
                  <a:close/>
                  <a:moveTo>
                    <a:pt x="27" y="45"/>
                  </a:moveTo>
                  <a:lnTo>
                    <a:pt x="27" y="28"/>
                  </a:lnTo>
                  <a:cubicBezTo>
                    <a:pt x="27" y="24"/>
                    <a:pt x="26" y="21"/>
                    <a:pt x="25" y="19"/>
                  </a:cubicBezTo>
                  <a:cubicBezTo>
                    <a:pt x="25" y="17"/>
                    <a:pt x="23" y="16"/>
                    <a:pt x="22" y="14"/>
                  </a:cubicBezTo>
                  <a:cubicBezTo>
                    <a:pt x="20" y="13"/>
                    <a:pt x="18" y="13"/>
                    <a:pt x="16" y="13"/>
                  </a:cubicBezTo>
                  <a:cubicBezTo>
                    <a:pt x="13" y="13"/>
                    <a:pt x="11" y="14"/>
                    <a:pt x="9" y="16"/>
                  </a:cubicBezTo>
                  <a:cubicBezTo>
                    <a:pt x="7" y="18"/>
                    <a:pt x="6" y="21"/>
                    <a:pt x="6" y="26"/>
                  </a:cubicBezTo>
                  <a:lnTo>
                    <a:pt x="6" y="45"/>
                  </a:lnTo>
                  <a:lnTo>
                    <a:pt x="27"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1824"/>
            <p:cNvSpPr>
              <a:spLocks/>
            </p:cNvSpPr>
            <p:nvPr/>
          </p:nvSpPr>
          <p:spPr bwMode="auto">
            <a:xfrm>
              <a:off x="2876" y="2966"/>
              <a:ext cx="13" cy="10"/>
            </a:xfrm>
            <a:custGeom>
              <a:avLst/>
              <a:gdLst>
                <a:gd name="T0" fmla="*/ 60 w 60"/>
                <a:gd name="T1" fmla="*/ 46 h 46"/>
                <a:gd name="T2" fmla="*/ 0 w 60"/>
                <a:gd name="T3" fmla="*/ 46 h 46"/>
                <a:gd name="T4" fmla="*/ 0 w 60"/>
                <a:gd name="T5" fmla="*/ 2 h 46"/>
                <a:gd name="T6" fmla="*/ 7 w 60"/>
                <a:gd name="T7" fmla="*/ 2 h 46"/>
                <a:gd name="T8" fmla="*/ 7 w 60"/>
                <a:gd name="T9" fmla="*/ 38 h 46"/>
                <a:gd name="T10" fmla="*/ 26 w 60"/>
                <a:gd name="T11" fmla="*/ 38 h 46"/>
                <a:gd name="T12" fmla="*/ 26 w 60"/>
                <a:gd name="T13" fmla="*/ 4 h 46"/>
                <a:gd name="T14" fmla="*/ 33 w 60"/>
                <a:gd name="T15" fmla="*/ 4 h 46"/>
                <a:gd name="T16" fmla="*/ 33 w 60"/>
                <a:gd name="T17" fmla="*/ 38 h 46"/>
                <a:gd name="T18" fmla="*/ 53 w 60"/>
                <a:gd name="T19" fmla="*/ 38 h 46"/>
                <a:gd name="T20" fmla="*/ 53 w 60"/>
                <a:gd name="T21" fmla="*/ 0 h 46"/>
                <a:gd name="T22" fmla="*/ 60 w 60"/>
                <a:gd name="T23" fmla="*/ 0 h 46"/>
                <a:gd name="T24" fmla="*/ 60 w 60"/>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6">
                  <a:moveTo>
                    <a:pt x="60" y="46"/>
                  </a:moveTo>
                  <a:lnTo>
                    <a:pt x="0" y="46"/>
                  </a:lnTo>
                  <a:lnTo>
                    <a:pt x="0" y="2"/>
                  </a:lnTo>
                  <a:lnTo>
                    <a:pt x="7" y="2"/>
                  </a:lnTo>
                  <a:lnTo>
                    <a:pt x="7" y="38"/>
                  </a:lnTo>
                  <a:lnTo>
                    <a:pt x="26" y="38"/>
                  </a:lnTo>
                  <a:lnTo>
                    <a:pt x="26" y="4"/>
                  </a:lnTo>
                  <a:lnTo>
                    <a:pt x="33" y="4"/>
                  </a:lnTo>
                  <a:lnTo>
                    <a:pt x="33" y="38"/>
                  </a:lnTo>
                  <a:lnTo>
                    <a:pt x="53" y="38"/>
                  </a:lnTo>
                  <a:lnTo>
                    <a:pt x="53" y="0"/>
                  </a:lnTo>
                  <a:lnTo>
                    <a:pt x="60" y="0"/>
                  </a:lnTo>
                  <a:lnTo>
                    <a:pt x="60" y="4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1825"/>
            <p:cNvSpPr>
              <a:spLocks/>
            </p:cNvSpPr>
            <p:nvPr/>
          </p:nvSpPr>
          <p:spPr bwMode="auto">
            <a:xfrm>
              <a:off x="2875" y="2953"/>
              <a:ext cx="15" cy="11"/>
            </a:xfrm>
            <a:custGeom>
              <a:avLst/>
              <a:gdLst>
                <a:gd name="T0" fmla="*/ 42 w 63"/>
                <a:gd name="T1" fmla="*/ 48 h 48"/>
                <a:gd name="T2" fmla="*/ 41 w 63"/>
                <a:gd name="T3" fmla="*/ 40 h 48"/>
                <a:gd name="T4" fmla="*/ 49 w 63"/>
                <a:gd name="T5" fmla="*/ 38 h 48"/>
                <a:gd name="T6" fmla="*/ 54 w 63"/>
                <a:gd name="T7" fmla="*/ 32 h 48"/>
                <a:gd name="T8" fmla="*/ 55 w 63"/>
                <a:gd name="T9" fmla="*/ 22 h 48"/>
                <a:gd name="T10" fmla="*/ 54 w 63"/>
                <a:gd name="T11" fmla="*/ 14 h 48"/>
                <a:gd name="T12" fmla="*/ 50 w 63"/>
                <a:gd name="T13" fmla="*/ 9 h 48"/>
                <a:gd name="T14" fmla="*/ 45 w 63"/>
                <a:gd name="T15" fmla="*/ 7 h 48"/>
                <a:gd name="T16" fmla="*/ 40 w 63"/>
                <a:gd name="T17" fmla="*/ 9 h 48"/>
                <a:gd name="T18" fmla="*/ 36 w 63"/>
                <a:gd name="T19" fmla="*/ 15 h 48"/>
                <a:gd name="T20" fmla="*/ 33 w 63"/>
                <a:gd name="T21" fmla="*/ 25 h 48"/>
                <a:gd name="T22" fmla="*/ 30 w 63"/>
                <a:gd name="T23" fmla="*/ 37 h 48"/>
                <a:gd name="T24" fmla="*/ 24 w 63"/>
                <a:gd name="T25" fmla="*/ 44 h 48"/>
                <a:gd name="T26" fmla="*/ 16 w 63"/>
                <a:gd name="T27" fmla="*/ 46 h 48"/>
                <a:gd name="T28" fmla="*/ 8 w 63"/>
                <a:gd name="T29" fmla="*/ 43 h 48"/>
                <a:gd name="T30" fmla="*/ 2 w 63"/>
                <a:gd name="T31" fmla="*/ 35 h 48"/>
                <a:gd name="T32" fmla="*/ 0 w 63"/>
                <a:gd name="T33" fmla="*/ 24 h 48"/>
                <a:gd name="T34" fmla="*/ 2 w 63"/>
                <a:gd name="T35" fmla="*/ 12 h 48"/>
                <a:gd name="T36" fmla="*/ 8 w 63"/>
                <a:gd name="T37" fmla="*/ 4 h 48"/>
                <a:gd name="T38" fmla="*/ 18 w 63"/>
                <a:gd name="T39" fmla="*/ 2 h 48"/>
                <a:gd name="T40" fmla="*/ 18 w 63"/>
                <a:gd name="T41" fmla="*/ 9 h 48"/>
                <a:gd name="T42" fmla="*/ 10 w 63"/>
                <a:gd name="T43" fmla="*/ 13 h 48"/>
                <a:gd name="T44" fmla="*/ 7 w 63"/>
                <a:gd name="T45" fmla="*/ 24 h 48"/>
                <a:gd name="T46" fmla="*/ 10 w 63"/>
                <a:gd name="T47" fmla="*/ 35 h 48"/>
                <a:gd name="T48" fmla="*/ 16 w 63"/>
                <a:gd name="T49" fmla="*/ 38 h 48"/>
                <a:gd name="T50" fmla="*/ 21 w 63"/>
                <a:gd name="T51" fmla="*/ 36 h 48"/>
                <a:gd name="T52" fmla="*/ 26 w 63"/>
                <a:gd name="T53" fmla="*/ 23 h 48"/>
                <a:gd name="T54" fmla="*/ 30 w 63"/>
                <a:gd name="T55" fmla="*/ 10 h 48"/>
                <a:gd name="T56" fmla="*/ 36 w 63"/>
                <a:gd name="T57" fmla="*/ 2 h 48"/>
                <a:gd name="T58" fmla="*/ 44 w 63"/>
                <a:gd name="T59" fmla="*/ 0 h 48"/>
                <a:gd name="T60" fmla="*/ 53 w 63"/>
                <a:gd name="T61" fmla="*/ 2 h 48"/>
                <a:gd name="T62" fmla="*/ 60 w 63"/>
                <a:gd name="T63" fmla="*/ 10 h 48"/>
                <a:gd name="T64" fmla="*/ 63 w 63"/>
                <a:gd name="T65" fmla="*/ 22 h 48"/>
                <a:gd name="T66" fmla="*/ 60 w 63"/>
                <a:gd name="T67" fmla="*/ 36 h 48"/>
                <a:gd name="T68" fmla="*/ 53 w 63"/>
                <a:gd name="T69" fmla="*/ 45 h 48"/>
                <a:gd name="T70" fmla="*/ 42 w 63"/>
                <a:gd name="T7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48">
                  <a:moveTo>
                    <a:pt x="42" y="48"/>
                  </a:moveTo>
                  <a:lnTo>
                    <a:pt x="41" y="40"/>
                  </a:lnTo>
                  <a:cubicBezTo>
                    <a:pt x="44" y="40"/>
                    <a:pt x="47" y="39"/>
                    <a:pt x="49" y="38"/>
                  </a:cubicBezTo>
                  <a:cubicBezTo>
                    <a:pt x="51" y="37"/>
                    <a:pt x="52" y="35"/>
                    <a:pt x="54" y="32"/>
                  </a:cubicBezTo>
                  <a:cubicBezTo>
                    <a:pt x="55" y="29"/>
                    <a:pt x="55" y="26"/>
                    <a:pt x="55" y="22"/>
                  </a:cubicBezTo>
                  <a:cubicBezTo>
                    <a:pt x="55" y="19"/>
                    <a:pt x="55" y="17"/>
                    <a:pt x="54" y="14"/>
                  </a:cubicBezTo>
                  <a:cubicBezTo>
                    <a:pt x="53" y="12"/>
                    <a:pt x="52" y="10"/>
                    <a:pt x="50" y="9"/>
                  </a:cubicBezTo>
                  <a:cubicBezTo>
                    <a:pt x="49" y="8"/>
                    <a:pt x="47" y="7"/>
                    <a:pt x="45" y="7"/>
                  </a:cubicBezTo>
                  <a:cubicBezTo>
                    <a:pt x="43" y="7"/>
                    <a:pt x="41" y="8"/>
                    <a:pt x="40" y="9"/>
                  </a:cubicBezTo>
                  <a:cubicBezTo>
                    <a:pt x="39" y="10"/>
                    <a:pt x="37" y="12"/>
                    <a:pt x="36" y="15"/>
                  </a:cubicBezTo>
                  <a:cubicBezTo>
                    <a:pt x="36" y="16"/>
                    <a:pt x="35" y="20"/>
                    <a:pt x="33" y="25"/>
                  </a:cubicBezTo>
                  <a:cubicBezTo>
                    <a:pt x="32" y="31"/>
                    <a:pt x="31" y="35"/>
                    <a:pt x="30" y="37"/>
                  </a:cubicBezTo>
                  <a:cubicBezTo>
                    <a:pt x="28" y="40"/>
                    <a:pt x="26" y="42"/>
                    <a:pt x="24" y="44"/>
                  </a:cubicBezTo>
                  <a:cubicBezTo>
                    <a:pt x="22" y="45"/>
                    <a:pt x="19" y="46"/>
                    <a:pt x="16" y="46"/>
                  </a:cubicBezTo>
                  <a:cubicBezTo>
                    <a:pt x="13" y="46"/>
                    <a:pt x="11" y="45"/>
                    <a:pt x="8" y="43"/>
                  </a:cubicBezTo>
                  <a:cubicBezTo>
                    <a:pt x="5" y="41"/>
                    <a:pt x="3" y="39"/>
                    <a:pt x="2" y="35"/>
                  </a:cubicBezTo>
                  <a:cubicBezTo>
                    <a:pt x="0" y="32"/>
                    <a:pt x="0" y="28"/>
                    <a:pt x="0" y="24"/>
                  </a:cubicBezTo>
                  <a:cubicBezTo>
                    <a:pt x="0" y="20"/>
                    <a:pt x="0" y="16"/>
                    <a:pt x="2" y="12"/>
                  </a:cubicBezTo>
                  <a:cubicBezTo>
                    <a:pt x="3" y="9"/>
                    <a:pt x="6" y="6"/>
                    <a:pt x="8" y="4"/>
                  </a:cubicBezTo>
                  <a:cubicBezTo>
                    <a:pt x="11" y="3"/>
                    <a:pt x="14" y="2"/>
                    <a:pt x="18" y="2"/>
                  </a:cubicBezTo>
                  <a:lnTo>
                    <a:pt x="18" y="9"/>
                  </a:lnTo>
                  <a:cubicBezTo>
                    <a:pt x="15" y="10"/>
                    <a:pt x="12" y="11"/>
                    <a:pt x="10" y="13"/>
                  </a:cubicBezTo>
                  <a:cubicBezTo>
                    <a:pt x="8" y="16"/>
                    <a:pt x="7" y="19"/>
                    <a:pt x="7" y="24"/>
                  </a:cubicBezTo>
                  <a:cubicBezTo>
                    <a:pt x="7" y="29"/>
                    <a:pt x="8" y="32"/>
                    <a:pt x="10" y="35"/>
                  </a:cubicBezTo>
                  <a:cubicBezTo>
                    <a:pt x="11" y="37"/>
                    <a:pt x="13" y="38"/>
                    <a:pt x="16" y="38"/>
                  </a:cubicBezTo>
                  <a:cubicBezTo>
                    <a:pt x="18" y="38"/>
                    <a:pt x="20" y="37"/>
                    <a:pt x="21" y="36"/>
                  </a:cubicBezTo>
                  <a:cubicBezTo>
                    <a:pt x="23" y="34"/>
                    <a:pt x="24" y="30"/>
                    <a:pt x="26" y="23"/>
                  </a:cubicBezTo>
                  <a:cubicBezTo>
                    <a:pt x="27" y="17"/>
                    <a:pt x="28" y="12"/>
                    <a:pt x="30" y="10"/>
                  </a:cubicBezTo>
                  <a:cubicBezTo>
                    <a:pt x="31" y="6"/>
                    <a:pt x="33" y="4"/>
                    <a:pt x="36" y="2"/>
                  </a:cubicBezTo>
                  <a:cubicBezTo>
                    <a:pt x="38" y="1"/>
                    <a:pt x="41" y="0"/>
                    <a:pt x="44" y="0"/>
                  </a:cubicBezTo>
                  <a:cubicBezTo>
                    <a:pt x="48" y="0"/>
                    <a:pt x="51" y="1"/>
                    <a:pt x="53" y="2"/>
                  </a:cubicBezTo>
                  <a:cubicBezTo>
                    <a:pt x="56" y="4"/>
                    <a:pt x="59" y="7"/>
                    <a:pt x="60" y="10"/>
                  </a:cubicBezTo>
                  <a:cubicBezTo>
                    <a:pt x="62" y="14"/>
                    <a:pt x="63" y="18"/>
                    <a:pt x="63" y="22"/>
                  </a:cubicBezTo>
                  <a:cubicBezTo>
                    <a:pt x="63" y="28"/>
                    <a:pt x="62" y="32"/>
                    <a:pt x="60" y="36"/>
                  </a:cubicBezTo>
                  <a:cubicBezTo>
                    <a:pt x="59" y="40"/>
                    <a:pt x="56" y="43"/>
                    <a:pt x="53" y="45"/>
                  </a:cubicBezTo>
                  <a:cubicBezTo>
                    <a:pt x="50" y="47"/>
                    <a:pt x="46" y="48"/>
                    <a:pt x="42" y="4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826"/>
            <p:cNvSpPr>
              <a:spLocks/>
            </p:cNvSpPr>
            <p:nvPr/>
          </p:nvSpPr>
          <p:spPr bwMode="auto">
            <a:xfrm>
              <a:off x="2876" y="2940"/>
              <a:ext cx="13" cy="10"/>
            </a:xfrm>
            <a:custGeom>
              <a:avLst/>
              <a:gdLst>
                <a:gd name="T0" fmla="*/ 60 w 60"/>
                <a:gd name="T1" fmla="*/ 45 h 45"/>
                <a:gd name="T2" fmla="*/ 0 w 60"/>
                <a:gd name="T3" fmla="*/ 45 h 45"/>
                <a:gd name="T4" fmla="*/ 0 w 60"/>
                <a:gd name="T5" fmla="*/ 2 h 45"/>
                <a:gd name="T6" fmla="*/ 7 w 60"/>
                <a:gd name="T7" fmla="*/ 2 h 45"/>
                <a:gd name="T8" fmla="*/ 7 w 60"/>
                <a:gd name="T9" fmla="*/ 37 h 45"/>
                <a:gd name="T10" fmla="*/ 26 w 60"/>
                <a:gd name="T11" fmla="*/ 37 h 45"/>
                <a:gd name="T12" fmla="*/ 26 w 60"/>
                <a:gd name="T13" fmla="*/ 4 h 45"/>
                <a:gd name="T14" fmla="*/ 33 w 60"/>
                <a:gd name="T15" fmla="*/ 4 h 45"/>
                <a:gd name="T16" fmla="*/ 33 w 60"/>
                <a:gd name="T17" fmla="*/ 37 h 45"/>
                <a:gd name="T18" fmla="*/ 53 w 60"/>
                <a:gd name="T19" fmla="*/ 37 h 45"/>
                <a:gd name="T20" fmla="*/ 53 w 60"/>
                <a:gd name="T21" fmla="*/ 0 h 45"/>
                <a:gd name="T22" fmla="*/ 60 w 60"/>
                <a:gd name="T23" fmla="*/ 0 h 45"/>
                <a:gd name="T24" fmla="*/ 60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60" y="45"/>
                  </a:moveTo>
                  <a:lnTo>
                    <a:pt x="0" y="45"/>
                  </a:lnTo>
                  <a:lnTo>
                    <a:pt x="0" y="2"/>
                  </a:lnTo>
                  <a:lnTo>
                    <a:pt x="7" y="2"/>
                  </a:lnTo>
                  <a:lnTo>
                    <a:pt x="7" y="37"/>
                  </a:lnTo>
                  <a:lnTo>
                    <a:pt x="26" y="37"/>
                  </a:lnTo>
                  <a:lnTo>
                    <a:pt x="26" y="4"/>
                  </a:lnTo>
                  <a:lnTo>
                    <a:pt x="33" y="4"/>
                  </a:lnTo>
                  <a:lnTo>
                    <a:pt x="33" y="37"/>
                  </a:lnTo>
                  <a:lnTo>
                    <a:pt x="53" y="37"/>
                  </a:lnTo>
                  <a:lnTo>
                    <a:pt x="53" y="0"/>
                  </a:lnTo>
                  <a:lnTo>
                    <a:pt x="60" y="0"/>
                  </a:lnTo>
                  <a:lnTo>
                    <a:pt x="60"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827"/>
            <p:cNvSpPr>
              <a:spLocks/>
            </p:cNvSpPr>
            <p:nvPr/>
          </p:nvSpPr>
          <p:spPr bwMode="auto">
            <a:xfrm>
              <a:off x="2876" y="2928"/>
              <a:ext cx="13" cy="11"/>
            </a:xfrm>
            <a:custGeom>
              <a:avLst/>
              <a:gdLst>
                <a:gd name="T0" fmla="*/ 60 w 60"/>
                <a:gd name="T1" fmla="*/ 29 h 49"/>
                <a:gd name="T2" fmla="*/ 7 w 60"/>
                <a:gd name="T3" fmla="*/ 29 h 49"/>
                <a:gd name="T4" fmla="*/ 7 w 60"/>
                <a:gd name="T5" fmla="*/ 49 h 49"/>
                <a:gd name="T6" fmla="*/ 0 w 60"/>
                <a:gd name="T7" fmla="*/ 49 h 49"/>
                <a:gd name="T8" fmla="*/ 0 w 60"/>
                <a:gd name="T9" fmla="*/ 0 h 49"/>
                <a:gd name="T10" fmla="*/ 7 w 60"/>
                <a:gd name="T11" fmla="*/ 0 h 49"/>
                <a:gd name="T12" fmla="*/ 7 w 60"/>
                <a:gd name="T13" fmla="*/ 20 h 49"/>
                <a:gd name="T14" fmla="*/ 60 w 60"/>
                <a:gd name="T15" fmla="*/ 20 h 49"/>
                <a:gd name="T16" fmla="*/ 60 w 60"/>
                <a:gd name="T17" fmla="*/ 2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60" y="29"/>
                  </a:moveTo>
                  <a:lnTo>
                    <a:pt x="7" y="29"/>
                  </a:lnTo>
                  <a:lnTo>
                    <a:pt x="7" y="49"/>
                  </a:lnTo>
                  <a:lnTo>
                    <a:pt x="0" y="49"/>
                  </a:lnTo>
                  <a:lnTo>
                    <a:pt x="0" y="0"/>
                  </a:lnTo>
                  <a:lnTo>
                    <a:pt x="7" y="0"/>
                  </a:lnTo>
                  <a:lnTo>
                    <a:pt x="7" y="20"/>
                  </a:lnTo>
                  <a:lnTo>
                    <a:pt x="60" y="20"/>
                  </a:lnTo>
                  <a:lnTo>
                    <a:pt x="60"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828"/>
            <p:cNvSpPr>
              <a:spLocks/>
            </p:cNvSpPr>
            <p:nvPr/>
          </p:nvSpPr>
          <p:spPr bwMode="auto">
            <a:xfrm>
              <a:off x="2884" y="2843"/>
              <a:ext cx="11" cy="15"/>
            </a:xfrm>
            <a:custGeom>
              <a:avLst/>
              <a:gdLst>
                <a:gd name="T0" fmla="*/ 0 w 48"/>
                <a:gd name="T1" fmla="*/ 42 h 63"/>
                <a:gd name="T2" fmla="*/ 8 w 48"/>
                <a:gd name="T3" fmla="*/ 42 h 63"/>
                <a:gd name="T4" fmla="*/ 10 w 48"/>
                <a:gd name="T5" fmla="*/ 49 h 63"/>
                <a:gd name="T6" fmla="*/ 16 w 48"/>
                <a:gd name="T7" fmla="*/ 54 h 63"/>
                <a:gd name="T8" fmla="*/ 26 w 48"/>
                <a:gd name="T9" fmla="*/ 56 h 63"/>
                <a:gd name="T10" fmla="*/ 34 w 48"/>
                <a:gd name="T11" fmla="*/ 54 h 63"/>
                <a:gd name="T12" fmla="*/ 39 w 48"/>
                <a:gd name="T13" fmla="*/ 50 h 63"/>
                <a:gd name="T14" fmla="*/ 41 w 48"/>
                <a:gd name="T15" fmla="*/ 45 h 63"/>
                <a:gd name="T16" fmla="*/ 39 w 48"/>
                <a:gd name="T17" fmla="*/ 40 h 63"/>
                <a:gd name="T18" fmla="*/ 34 w 48"/>
                <a:gd name="T19" fmla="*/ 37 h 63"/>
                <a:gd name="T20" fmla="*/ 23 w 48"/>
                <a:gd name="T21" fmla="*/ 34 h 63"/>
                <a:gd name="T22" fmla="*/ 11 w 48"/>
                <a:gd name="T23" fmla="*/ 30 h 63"/>
                <a:gd name="T24" fmla="*/ 5 w 48"/>
                <a:gd name="T25" fmla="*/ 24 h 63"/>
                <a:gd name="T26" fmla="*/ 2 w 48"/>
                <a:gd name="T27" fmla="*/ 17 h 63"/>
                <a:gd name="T28" fmla="*/ 5 w 48"/>
                <a:gd name="T29" fmla="*/ 8 h 63"/>
                <a:gd name="T30" fmla="*/ 13 w 48"/>
                <a:gd name="T31" fmla="*/ 2 h 63"/>
                <a:gd name="T32" fmla="*/ 24 w 48"/>
                <a:gd name="T33" fmla="*/ 0 h 63"/>
                <a:gd name="T34" fmla="*/ 36 w 48"/>
                <a:gd name="T35" fmla="*/ 2 h 63"/>
                <a:gd name="T36" fmla="*/ 44 w 48"/>
                <a:gd name="T37" fmla="*/ 9 h 63"/>
                <a:gd name="T38" fmla="*/ 47 w 48"/>
                <a:gd name="T39" fmla="*/ 18 h 63"/>
                <a:gd name="T40" fmla="*/ 39 w 48"/>
                <a:gd name="T41" fmla="*/ 19 h 63"/>
                <a:gd name="T42" fmla="*/ 35 w 48"/>
                <a:gd name="T43" fmla="*/ 10 h 63"/>
                <a:gd name="T44" fmla="*/ 24 w 48"/>
                <a:gd name="T45" fmla="*/ 7 h 63"/>
                <a:gd name="T46" fmla="*/ 13 w 48"/>
                <a:gd name="T47" fmla="*/ 10 h 63"/>
                <a:gd name="T48" fmla="*/ 10 w 48"/>
                <a:gd name="T49" fmla="*/ 16 h 63"/>
                <a:gd name="T50" fmla="*/ 13 w 48"/>
                <a:gd name="T51" fmla="*/ 22 h 63"/>
                <a:gd name="T52" fmla="*/ 25 w 48"/>
                <a:gd name="T53" fmla="*/ 26 h 63"/>
                <a:gd name="T54" fmla="*/ 38 w 48"/>
                <a:gd name="T55" fmla="*/ 30 h 63"/>
                <a:gd name="T56" fmla="*/ 46 w 48"/>
                <a:gd name="T57" fmla="*/ 36 h 63"/>
                <a:gd name="T58" fmla="*/ 48 w 48"/>
                <a:gd name="T59" fmla="*/ 45 h 63"/>
                <a:gd name="T60" fmla="*/ 46 w 48"/>
                <a:gd name="T61" fmla="*/ 54 h 63"/>
                <a:gd name="T62" fmla="*/ 38 w 48"/>
                <a:gd name="T63" fmla="*/ 60 h 63"/>
                <a:gd name="T64" fmla="*/ 26 w 48"/>
                <a:gd name="T65" fmla="*/ 63 h 63"/>
                <a:gd name="T66" fmla="*/ 12 w 48"/>
                <a:gd name="T67" fmla="*/ 60 h 63"/>
                <a:gd name="T68" fmla="*/ 3 w 48"/>
                <a:gd name="T69" fmla="*/ 53 h 63"/>
                <a:gd name="T70" fmla="*/ 0 w 48"/>
                <a:gd name="T7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63">
                  <a:moveTo>
                    <a:pt x="0" y="42"/>
                  </a:moveTo>
                  <a:lnTo>
                    <a:pt x="8" y="42"/>
                  </a:lnTo>
                  <a:cubicBezTo>
                    <a:pt x="8" y="45"/>
                    <a:pt x="9" y="47"/>
                    <a:pt x="10" y="49"/>
                  </a:cubicBezTo>
                  <a:cubicBezTo>
                    <a:pt x="11" y="51"/>
                    <a:pt x="14" y="53"/>
                    <a:pt x="16" y="54"/>
                  </a:cubicBezTo>
                  <a:cubicBezTo>
                    <a:pt x="19" y="55"/>
                    <a:pt x="22" y="56"/>
                    <a:pt x="26" y="56"/>
                  </a:cubicBezTo>
                  <a:cubicBezTo>
                    <a:pt x="29" y="56"/>
                    <a:pt x="31" y="55"/>
                    <a:pt x="34" y="54"/>
                  </a:cubicBezTo>
                  <a:cubicBezTo>
                    <a:pt x="36" y="53"/>
                    <a:pt x="38" y="52"/>
                    <a:pt x="39" y="50"/>
                  </a:cubicBezTo>
                  <a:cubicBezTo>
                    <a:pt x="40" y="49"/>
                    <a:pt x="41" y="47"/>
                    <a:pt x="41" y="45"/>
                  </a:cubicBezTo>
                  <a:cubicBezTo>
                    <a:pt x="41" y="43"/>
                    <a:pt x="40" y="42"/>
                    <a:pt x="39" y="40"/>
                  </a:cubicBezTo>
                  <a:cubicBezTo>
                    <a:pt x="38" y="39"/>
                    <a:pt x="36" y="38"/>
                    <a:pt x="34" y="37"/>
                  </a:cubicBezTo>
                  <a:cubicBezTo>
                    <a:pt x="32" y="36"/>
                    <a:pt x="28" y="35"/>
                    <a:pt x="23" y="34"/>
                  </a:cubicBezTo>
                  <a:cubicBezTo>
                    <a:pt x="17" y="32"/>
                    <a:pt x="13" y="31"/>
                    <a:pt x="11" y="30"/>
                  </a:cubicBezTo>
                  <a:cubicBezTo>
                    <a:pt x="8" y="28"/>
                    <a:pt x="6" y="27"/>
                    <a:pt x="5" y="24"/>
                  </a:cubicBezTo>
                  <a:cubicBezTo>
                    <a:pt x="3" y="22"/>
                    <a:pt x="2" y="20"/>
                    <a:pt x="2" y="17"/>
                  </a:cubicBezTo>
                  <a:cubicBezTo>
                    <a:pt x="2" y="14"/>
                    <a:pt x="3" y="11"/>
                    <a:pt x="5" y="8"/>
                  </a:cubicBezTo>
                  <a:cubicBezTo>
                    <a:pt x="7" y="5"/>
                    <a:pt x="9" y="3"/>
                    <a:pt x="13" y="2"/>
                  </a:cubicBezTo>
                  <a:cubicBezTo>
                    <a:pt x="16" y="1"/>
                    <a:pt x="20" y="0"/>
                    <a:pt x="24" y="0"/>
                  </a:cubicBezTo>
                  <a:cubicBezTo>
                    <a:pt x="28" y="0"/>
                    <a:pt x="32" y="1"/>
                    <a:pt x="36" y="2"/>
                  </a:cubicBezTo>
                  <a:cubicBezTo>
                    <a:pt x="39" y="4"/>
                    <a:pt x="42" y="6"/>
                    <a:pt x="44" y="9"/>
                  </a:cubicBezTo>
                  <a:cubicBezTo>
                    <a:pt x="45" y="11"/>
                    <a:pt x="46" y="15"/>
                    <a:pt x="47" y="18"/>
                  </a:cubicBezTo>
                  <a:lnTo>
                    <a:pt x="39" y="19"/>
                  </a:lnTo>
                  <a:cubicBezTo>
                    <a:pt x="38" y="15"/>
                    <a:pt x="37" y="12"/>
                    <a:pt x="35" y="10"/>
                  </a:cubicBezTo>
                  <a:cubicBezTo>
                    <a:pt x="32" y="8"/>
                    <a:pt x="29" y="7"/>
                    <a:pt x="24" y="7"/>
                  </a:cubicBezTo>
                  <a:cubicBezTo>
                    <a:pt x="19" y="7"/>
                    <a:pt x="16" y="8"/>
                    <a:pt x="13" y="10"/>
                  </a:cubicBezTo>
                  <a:cubicBezTo>
                    <a:pt x="11" y="12"/>
                    <a:pt x="10" y="14"/>
                    <a:pt x="10" y="16"/>
                  </a:cubicBezTo>
                  <a:cubicBezTo>
                    <a:pt x="10" y="18"/>
                    <a:pt x="11" y="20"/>
                    <a:pt x="13" y="22"/>
                  </a:cubicBezTo>
                  <a:cubicBezTo>
                    <a:pt x="14" y="23"/>
                    <a:pt x="18" y="24"/>
                    <a:pt x="25" y="26"/>
                  </a:cubicBezTo>
                  <a:cubicBezTo>
                    <a:pt x="31" y="27"/>
                    <a:pt x="36" y="29"/>
                    <a:pt x="38" y="30"/>
                  </a:cubicBezTo>
                  <a:cubicBezTo>
                    <a:pt x="42" y="31"/>
                    <a:pt x="44" y="33"/>
                    <a:pt x="46" y="36"/>
                  </a:cubicBezTo>
                  <a:cubicBezTo>
                    <a:pt x="48" y="38"/>
                    <a:pt x="48" y="41"/>
                    <a:pt x="48" y="45"/>
                  </a:cubicBezTo>
                  <a:cubicBezTo>
                    <a:pt x="48" y="48"/>
                    <a:pt x="47" y="51"/>
                    <a:pt x="46" y="54"/>
                  </a:cubicBezTo>
                  <a:cubicBezTo>
                    <a:pt x="44" y="57"/>
                    <a:pt x="41" y="59"/>
                    <a:pt x="38" y="60"/>
                  </a:cubicBezTo>
                  <a:cubicBezTo>
                    <a:pt x="34" y="62"/>
                    <a:pt x="30" y="63"/>
                    <a:pt x="26" y="63"/>
                  </a:cubicBezTo>
                  <a:cubicBezTo>
                    <a:pt x="20" y="63"/>
                    <a:pt x="16" y="62"/>
                    <a:pt x="12" y="60"/>
                  </a:cubicBezTo>
                  <a:cubicBezTo>
                    <a:pt x="8" y="59"/>
                    <a:pt x="6" y="56"/>
                    <a:pt x="3" y="53"/>
                  </a:cubicBezTo>
                  <a:cubicBezTo>
                    <a:pt x="1" y="50"/>
                    <a:pt x="0" y="46"/>
                    <a:pt x="0" y="4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829"/>
            <p:cNvSpPr>
              <a:spLocks noEditPoints="1"/>
            </p:cNvSpPr>
            <p:nvPr/>
          </p:nvSpPr>
          <p:spPr bwMode="auto">
            <a:xfrm>
              <a:off x="2898" y="2843"/>
              <a:ext cx="11" cy="14"/>
            </a:xfrm>
            <a:custGeom>
              <a:avLst/>
              <a:gdLst>
                <a:gd name="T0" fmla="*/ 0 w 51"/>
                <a:gd name="T1" fmla="*/ 61 h 61"/>
                <a:gd name="T2" fmla="*/ 0 w 51"/>
                <a:gd name="T3" fmla="*/ 0 h 61"/>
                <a:gd name="T4" fmla="*/ 21 w 51"/>
                <a:gd name="T5" fmla="*/ 0 h 61"/>
                <a:gd name="T6" fmla="*/ 32 w 51"/>
                <a:gd name="T7" fmla="*/ 1 h 61"/>
                <a:gd name="T8" fmla="*/ 41 w 51"/>
                <a:gd name="T9" fmla="*/ 5 h 61"/>
                <a:gd name="T10" fmla="*/ 48 w 51"/>
                <a:gd name="T11" fmla="*/ 16 h 61"/>
                <a:gd name="T12" fmla="*/ 51 w 51"/>
                <a:gd name="T13" fmla="*/ 30 h 61"/>
                <a:gd name="T14" fmla="*/ 49 w 51"/>
                <a:gd name="T15" fmla="*/ 42 h 61"/>
                <a:gd name="T16" fmla="*/ 45 w 51"/>
                <a:gd name="T17" fmla="*/ 51 h 61"/>
                <a:gd name="T18" fmla="*/ 39 w 51"/>
                <a:gd name="T19" fmla="*/ 57 h 61"/>
                <a:gd name="T20" fmla="*/ 32 w 51"/>
                <a:gd name="T21" fmla="*/ 60 h 61"/>
                <a:gd name="T22" fmla="*/ 22 w 51"/>
                <a:gd name="T23" fmla="*/ 61 h 61"/>
                <a:gd name="T24" fmla="*/ 0 w 51"/>
                <a:gd name="T25" fmla="*/ 61 h 61"/>
                <a:gd name="T26" fmla="*/ 8 w 51"/>
                <a:gd name="T27" fmla="*/ 54 h 61"/>
                <a:gd name="T28" fmla="*/ 21 w 51"/>
                <a:gd name="T29" fmla="*/ 54 h 61"/>
                <a:gd name="T30" fmla="*/ 31 w 51"/>
                <a:gd name="T31" fmla="*/ 52 h 61"/>
                <a:gd name="T32" fmla="*/ 36 w 51"/>
                <a:gd name="T33" fmla="*/ 49 h 61"/>
                <a:gd name="T34" fmla="*/ 41 w 51"/>
                <a:gd name="T35" fmla="*/ 42 h 61"/>
                <a:gd name="T36" fmla="*/ 42 w 51"/>
                <a:gd name="T37" fmla="*/ 30 h 61"/>
                <a:gd name="T38" fmla="*/ 39 w 51"/>
                <a:gd name="T39" fmla="*/ 15 h 61"/>
                <a:gd name="T40" fmla="*/ 32 w 51"/>
                <a:gd name="T41" fmla="*/ 8 h 61"/>
                <a:gd name="T42" fmla="*/ 21 w 51"/>
                <a:gd name="T43" fmla="*/ 7 h 61"/>
                <a:gd name="T44" fmla="*/ 8 w 51"/>
                <a:gd name="T45" fmla="*/ 7 h 61"/>
                <a:gd name="T46" fmla="*/ 8 w 51"/>
                <a:gd name="T4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61">
                  <a:moveTo>
                    <a:pt x="0" y="61"/>
                  </a:moveTo>
                  <a:lnTo>
                    <a:pt x="0" y="0"/>
                  </a:lnTo>
                  <a:lnTo>
                    <a:pt x="21" y="0"/>
                  </a:lnTo>
                  <a:cubicBezTo>
                    <a:pt x="26" y="0"/>
                    <a:pt x="30" y="0"/>
                    <a:pt x="32" y="1"/>
                  </a:cubicBezTo>
                  <a:cubicBezTo>
                    <a:pt x="36" y="2"/>
                    <a:pt x="39" y="3"/>
                    <a:pt x="41" y="5"/>
                  </a:cubicBezTo>
                  <a:cubicBezTo>
                    <a:pt x="44" y="8"/>
                    <a:pt x="47" y="11"/>
                    <a:pt x="48" y="16"/>
                  </a:cubicBezTo>
                  <a:cubicBezTo>
                    <a:pt x="50" y="20"/>
                    <a:pt x="51" y="25"/>
                    <a:pt x="51" y="30"/>
                  </a:cubicBezTo>
                  <a:cubicBezTo>
                    <a:pt x="51" y="35"/>
                    <a:pt x="50" y="39"/>
                    <a:pt x="49" y="42"/>
                  </a:cubicBezTo>
                  <a:cubicBezTo>
                    <a:pt x="48" y="46"/>
                    <a:pt x="47" y="49"/>
                    <a:pt x="45" y="51"/>
                  </a:cubicBezTo>
                  <a:cubicBezTo>
                    <a:pt x="43" y="53"/>
                    <a:pt x="41" y="55"/>
                    <a:pt x="39" y="57"/>
                  </a:cubicBezTo>
                  <a:cubicBezTo>
                    <a:pt x="37" y="58"/>
                    <a:pt x="35" y="59"/>
                    <a:pt x="32" y="60"/>
                  </a:cubicBezTo>
                  <a:cubicBezTo>
                    <a:pt x="29" y="60"/>
                    <a:pt x="26" y="61"/>
                    <a:pt x="22" y="61"/>
                  </a:cubicBezTo>
                  <a:lnTo>
                    <a:pt x="0" y="61"/>
                  </a:lnTo>
                  <a:close/>
                  <a:moveTo>
                    <a:pt x="8" y="54"/>
                  </a:moveTo>
                  <a:lnTo>
                    <a:pt x="21" y="54"/>
                  </a:lnTo>
                  <a:cubicBezTo>
                    <a:pt x="25" y="54"/>
                    <a:pt x="29" y="53"/>
                    <a:pt x="31" y="52"/>
                  </a:cubicBezTo>
                  <a:cubicBezTo>
                    <a:pt x="33" y="52"/>
                    <a:pt x="35" y="51"/>
                    <a:pt x="36" y="49"/>
                  </a:cubicBezTo>
                  <a:cubicBezTo>
                    <a:pt x="38" y="47"/>
                    <a:pt x="40" y="45"/>
                    <a:pt x="41" y="42"/>
                  </a:cubicBezTo>
                  <a:cubicBezTo>
                    <a:pt x="42" y="38"/>
                    <a:pt x="42" y="35"/>
                    <a:pt x="42" y="30"/>
                  </a:cubicBezTo>
                  <a:cubicBezTo>
                    <a:pt x="42" y="24"/>
                    <a:pt x="41" y="19"/>
                    <a:pt x="39" y="15"/>
                  </a:cubicBezTo>
                  <a:cubicBezTo>
                    <a:pt x="37" y="12"/>
                    <a:pt x="35" y="10"/>
                    <a:pt x="32" y="8"/>
                  </a:cubicBezTo>
                  <a:cubicBezTo>
                    <a:pt x="29" y="8"/>
                    <a:pt x="26" y="7"/>
                    <a:pt x="21" y="7"/>
                  </a:cubicBezTo>
                  <a:lnTo>
                    <a:pt x="8" y="7"/>
                  </a:lnTo>
                  <a:lnTo>
                    <a:pt x="8"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830"/>
            <p:cNvSpPr>
              <a:spLocks noEditPoints="1"/>
            </p:cNvSpPr>
            <p:nvPr/>
          </p:nvSpPr>
          <p:spPr bwMode="auto">
            <a:xfrm>
              <a:off x="2874" y="2886"/>
              <a:ext cx="13" cy="14"/>
            </a:xfrm>
            <a:custGeom>
              <a:avLst/>
              <a:gdLst>
                <a:gd name="T0" fmla="*/ 0 w 58"/>
                <a:gd name="T1" fmla="*/ 33 h 63"/>
                <a:gd name="T2" fmla="*/ 8 w 58"/>
                <a:gd name="T3" fmla="*/ 9 h 63"/>
                <a:gd name="T4" fmla="*/ 29 w 58"/>
                <a:gd name="T5" fmla="*/ 0 h 63"/>
                <a:gd name="T6" fmla="*/ 44 w 58"/>
                <a:gd name="T7" fmla="*/ 4 h 63"/>
                <a:gd name="T8" fmla="*/ 55 w 58"/>
                <a:gd name="T9" fmla="*/ 16 h 63"/>
                <a:gd name="T10" fmla="*/ 58 w 58"/>
                <a:gd name="T11" fmla="*/ 32 h 63"/>
                <a:gd name="T12" fmla="*/ 54 w 58"/>
                <a:gd name="T13" fmla="*/ 48 h 63"/>
                <a:gd name="T14" fmla="*/ 44 w 58"/>
                <a:gd name="T15" fmla="*/ 60 h 63"/>
                <a:gd name="T16" fmla="*/ 29 w 58"/>
                <a:gd name="T17" fmla="*/ 63 h 63"/>
                <a:gd name="T18" fmla="*/ 14 w 58"/>
                <a:gd name="T19" fmla="*/ 59 h 63"/>
                <a:gd name="T20" fmla="*/ 4 w 58"/>
                <a:gd name="T21" fmla="*/ 48 h 63"/>
                <a:gd name="T22" fmla="*/ 0 w 58"/>
                <a:gd name="T23" fmla="*/ 33 h 63"/>
                <a:gd name="T24" fmla="*/ 8 w 58"/>
                <a:gd name="T25" fmla="*/ 33 h 63"/>
                <a:gd name="T26" fmla="*/ 14 w 58"/>
                <a:gd name="T27" fmla="*/ 50 h 63"/>
                <a:gd name="T28" fmla="*/ 29 w 58"/>
                <a:gd name="T29" fmla="*/ 56 h 63"/>
                <a:gd name="T30" fmla="*/ 44 w 58"/>
                <a:gd name="T31" fmla="*/ 50 h 63"/>
                <a:gd name="T32" fmla="*/ 50 w 58"/>
                <a:gd name="T33" fmla="*/ 32 h 63"/>
                <a:gd name="T34" fmla="*/ 47 w 58"/>
                <a:gd name="T35" fmla="*/ 19 h 63"/>
                <a:gd name="T36" fmla="*/ 40 w 58"/>
                <a:gd name="T37" fmla="*/ 10 h 63"/>
                <a:gd name="T38" fmla="*/ 29 w 58"/>
                <a:gd name="T39" fmla="*/ 7 h 63"/>
                <a:gd name="T40" fmla="*/ 14 w 58"/>
                <a:gd name="T41" fmla="*/ 13 h 63"/>
                <a:gd name="T42" fmla="*/ 8 w 58"/>
                <a:gd name="T43"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 h="63">
                  <a:moveTo>
                    <a:pt x="0" y="33"/>
                  </a:moveTo>
                  <a:cubicBezTo>
                    <a:pt x="0" y="23"/>
                    <a:pt x="3" y="15"/>
                    <a:pt x="8" y="9"/>
                  </a:cubicBezTo>
                  <a:cubicBezTo>
                    <a:pt x="14" y="3"/>
                    <a:pt x="21" y="0"/>
                    <a:pt x="29" y="0"/>
                  </a:cubicBezTo>
                  <a:cubicBezTo>
                    <a:pt x="35" y="0"/>
                    <a:pt x="40" y="2"/>
                    <a:pt x="44" y="4"/>
                  </a:cubicBezTo>
                  <a:cubicBezTo>
                    <a:pt x="49" y="7"/>
                    <a:pt x="52" y="11"/>
                    <a:pt x="55" y="16"/>
                  </a:cubicBezTo>
                  <a:cubicBezTo>
                    <a:pt x="57" y="20"/>
                    <a:pt x="58" y="26"/>
                    <a:pt x="58" y="32"/>
                  </a:cubicBezTo>
                  <a:cubicBezTo>
                    <a:pt x="58" y="38"/>
                    <a:pt x="57" y="44"/>
                    <a:pt x="54" y="48"/>
                  </a:cubicBezTo>
                  <a:cubicBezTo>
                    <a:pt x="52" y="53"/>
                    <a:pt x="48" y="57"/>
                    <a:pt x="44" y="60"/>
                  </a:cubicBezTo>
                  <a:cubicBezTo>
                    <a:pt x="39" y="62"/>
                    <a:pt x="34" y="63"/>
                    <a:pt x="29" y="63"/>
                  </a:cubicBezTo>
                  <a:cubicBezTo>
                    <a:pt x="23" y="63"/>
                    <a:pt x="18" y="62"/>
                    <a:pt x="14" y="59"/>
                  </a:cubicBezTo>
                  <a:cubicBezTo>
                    <a:pt x="9" y="56"/>
                    <a:pt x="6" y="53"/>
                    <a:pt x="4" y="48"/>
                  </a:cubicBezTo>
                  <a:cubicBezTo>
                    <a:pt x="1" y="43"/>
                    <a:pt x="0" y="38"/>
                    <a:pt x="0" y="33"/>
                  </a:cubicBezTo>
                  <a:close/>
                  <a:moveTo>
                    <a:pt x="8" y="33"/>
                  </a:moveTo>
                  <a:cubicBezTo>
                    <a:pt x="8" y="40"/>
                    <a:pt x="10" y="46"/>
                    <a:pt x="14" y="50"/>
                  </a:cubicBezTo>
                  <a:cubicBezTo>
                    <a:pt x="18" y="54"/>
                    <a:pt x="23" y="56"/>
                    <a:pt x="29" y="56"/>
                  </a:cubicBezTo>
                  <a:cubicBezTo>
                    <a:pt x="35" y="56"/>
                    <a:pt x="40" y="54"/>
                    <a:pt x="44" y="50"/>
                  </a:cubicBezTo>
                  <a:cubicBezTo>
                    <a:pt x="48" y="46"/>
                    <a:pt x="50" y="40"/>
                    <a:pt x="50" y="32"/>
                  </a:cubicBezTo>
                  <a:cubicBezTo>
                    <a:pt x="50" y="27"/>
                    <a:pt x="49" y="23"/>
                    <a:pt x="47" y="19"/>
                  </a:cubicBezTo>
                  <a:cubicBezTo>
                    <a:pt x="46" y="15"/>
                    <a:pt x="43" y="12"/>
                    <a:pt x="40" y="10"/>
                  </a:cubicBezTo>
                  <a:cubicBezTo>
                    <a:pt x="37" y="8"/>
                    <a:pt x="33" y="7"/>
                    <a:pt x="29" y="7"/>
                  </a:cubicBezTo>
                  <a:cubicBezTo>
                    <a:pt x="23" y="7"/>
                    <a:pt x="19" y="9"/>
                    <a:pt x="14" y="13"/>
                  </a:cubicBezTo>
                  <a:cubicBezTo>
                    <a:pt x="10" y="17"/>
                    <a:pt x="8" y="24"/>
                    <a:pt x="8" y="3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831"/>
            <p:cNvSpPr>
              <a:spLocks/>
            </p:cNvSpPr>
            <p:nvPr/>
          </p:nvSpPr>
          <p:spPr bwMode="auto">
            <a:xfrm>
              <a:off x="2889" y="2887"/>
              <a:ext cx="11" cy="13"/>
            </a:xfrm>
            <a:custGeom>
              <a:avLst/>
              <a:gdLst>
                <a:gd name="T0" fmla="*/ 0 w 48"/>
                <a:gd name="T1" fmla="*/ 60 h 60"/>
                <a:gd name="T2" fmla="*/ 0 w 48"/>
                <a:gd name="T3" fmla="*/ 0 h 60"/>
                <a:gd name="T4" fmla="*/ 9 w 48"/>
                <a:gd name="T5" fmla="*/ 0 h 60"/>
                <a:gd name="T6" fmla="*/ 40 w 48"/>
                <a:gd name="T7" fmla="*/ 47 h 60"/>
                <a:gd name="T8" fmla="*/ 40 w 48"/>
                <a:gd name="T9" fmla="*/ 0 h 60"/>
                <a:gd name="T10" fmla="*/ 48 w 48"/>
                <a:gd name="T11" fmla="*/ 0 h 60"/>
                <a:gd name="T12" fmla="*/ 48 w 48"/>
                <a:gd name="T13" fmla="*/ 60 h 60"/>
                <a:gd name="T14" fmla="*/ 40 w 48"/>
                <a:gd name="T15" fmla="*/ 60 h 60"/>
                <a:gd name="T16" fmla="*/ 8 w 48"/>
                <a:gd name="T17" fmla="*/ 13 h 60"/>
                <a:gd name="T18" fmla="*/ 8 w 48"/>
                <a:gd name="T19" fmla="*/ 60 h 60"/>
                <a:gd name="T20" fmla="*/ 0 w 48"/>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60">
                  <a:moveTo>
                    <a:pt x="0" y="60"/>
                  </a:moveTo>
                  <a:lnTo>
                    <a:pt x="0" y="0"/>
                  </a:lnTo>
                  <a:lnTo>
                    <a:pt x="9" y="0"/>
                  </a:lnTo>
                  <a:lnTo>
                    <a:pt x="40" y="47"/>
                  </a:lnTo>
                  <a:lnTo>
                    <a:pt x="40" y="0"/>
                  </a:lnTo>
                  <a:lnTo>
                    <a:pt x="48" y="0"/>
                  </a:lnTo>
                  <a:lnTo>
                    <a:pt x="48" y="60"/>
                  </a:lnTo>
                  <a:lnTo>
                    <a:pt x="40" y="60"/>
                  </a:lnTo>
                  <a:lnTo>
                    <a:pt x="8" y="13"/>
                  </a:lnTo>
                  <a:lnTo>
                    <a:pt x="8" y="60"/>
                  </a:lnTo>
                  <a:lnTo>
                    <a:pt x="0"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832"/>
            <p:cNvSpPr>
              <a:spLocks/>
            </p:cNvSpPr>
            <p:nvPr/>
          </p:nvSpPr>
          <p:spPr bwMode="auto">
            <a:xfrm>
              <a:off x="3464" y="2653"/>
              <a:ext cx="17" cy="20"/>
            </a:xfrm>
            <a:custGeom>
              <a:avLst/>
              <a:gdLst>
                <a:gd name="T0" fmla="*/ 63 w 74"/>
                <a:gd name="T1" fmla="*/ 56 h 87"/>
                <a:gd name="T2" fmla="*/ 74 w 74"/>
                <a:gd name="T3" fmla="*/ 59 h 87"/>
                <a:gd name="T4" fmla="*/ 62 w 74"/>
                <a:gd name="T5" fmla="*/ 80 h 87"/>
                <a:gd name="T6" fmla="*/ 39 w 74"/>
                <a:gd name="T7" fmla="*/ 87 h 87"/>
                <a:gd name="T8" fmla="*/ 17 w 74"/>
                <a:gd name="T9" fmla="*/ 82 h 87"/>
                <a:gd name="T10" fmla="*/ 4 w 74"/>
                <a:gd name="T11" fmla="*/ 65 h 87"/>
                <a:gd name="T12" fmla="*/ 0 w 74"/>
                <a:gd name="T13" fmla="*/ 43 h 87"/>
                <a:gd name="T14" fmla="*/ 5 w 74"/>
                <a:gd name="T15" fmla="*/ 20 h 87"/>
                <a:gd name="T16" fmla="*/ 19 w 74"/>
                <a:gd name="T17" fmla="*/ 5 h 87"/>
                <a:gd name="T18" fmla="*/ 40 w 74"/>
                <a:gd name="T19" fmla="*/ 0 h 87"/>
                <a:gd name="T20" fmla="*/ 61 w 74"/>
                <a:gd name="T21" fmla="*/ 6 h 87"/>
                <a:gd name="T22" fmla="*/ 73 w 74"/>
                <a:gd name="T23" fmla="*/ 24 h 87"/>
                <a:gd name="T24" fmla="*/ 62 w 74"/>
                <a:gd name="T25" fmla="*/ 27 h 87"/>
                <a:gd name="T26" fmla="*/ 53 w 74"/>
                <a:gd name="T27" fmla="*/ 14 h 87"/>
                <a:gd name="T28" fmla="*/ 39 w 74"/>
                <a:gd name="T29" fmla="*/ 9 h 87"/>
                <a:gd name="T30" fmla="*/ 23 w 74"/>
                <a:gd name="T31" fmla="*/ 14 h 87"/>
                <a:gd name="T32" fmla="*/ 14 w 74"/>
                <a:gd name="T33" fmla="*/ 27 h 87"/>
                <a:gd name="T34" fmla="*/ 11 w 74"/>
                <a:gd name="T35" fmla="*/ 43 h 87"/>
                <a:gd name="T36" fmla="*/ 14 w 74"/>
                <a:gd name="T37" fmla="*/ 62 h 87"/>
                <a:gd name="T38" fmla="*/ 24 w 74"/>
                <a:gd name="T39" fmla="*/ 74 h 87"/>
                <a:gd name="T40" fmla="*/ 38 w 74"/>
                <a:gd name="T41" fmla="*/ 78 h 87"/>
                <a:gd name="T42" fmla="*/ 54 w 74"/>
                <a:gd name="T43" fmla="*/ 72 h 87"/>
                <a:gd name="T44" fmla="*/ 63 w 74"/>
                <a:gd name="T45"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87">
                  <a:moveTo>
                    <a:pt x="63" y="56"/>
                  </a:moveTo>
                  <a:lnTo>
                    <a:pt x="74" y="59"/>
                  </a:lnTo>
                  <a:cubicBezTo>
                    <a:pt x="72" y="68"/>
                    <a:pt x="68" y="75"/>
                    <a:pt x="62" y="80"/>
                  </a:cubicBezTo>
                  <a:cubicBezTo>
                    <a:pt x="56" y="85"/>
                    <a:pt x="48" y="87"/>
                    <a:pt x="39" y="87"/>
                  </a:cubicBezTo>
                  <a:cubicBezTo>
                    <a:pt x="30" y="87"/>
                    <a:pt x="23" y="85"/>
                    <a:pt x="17" y="82"/>
                  </a:cubicBezTo>
                  <a:cubicBezTo>
                    <a:pt x="11" y="78"/>
                    <a:pt x="7" y="73"/>
                    <a:pt x="4" y="65"/>
                  </a:cubicBezTo>
                  <a:cubicBezTo>
                    <a:pt x="1" y="58"/>
                    <a:pt x="0" y="51"/>
                    <a:pt x="0" y="43"/>
                  </a:cubicBezTo>
                  <a:cubicBezTo>
                    <a:pt x="0" y="34"/>
                    <a:pt x="1" y="26"/>
                    <a:pt x="5" y="20"/>
                  </a:cubicBezTo>
                  <a:cubicBezTo>
                    <a:pt x="8" y="13"/>
                    <a:pt x="13" y="8"/>
                    <a:pt x="19" y="5"/>
                  </a:cubicBezTo>
                  <a:cubicBezTo>
                    <a:pt x="25" y="2"/>
                    <a:pt x="32" y="0"/>
                    <a:pt x="40" y="0"/>
                  </a:cubicBezTo>
                  <a:cubicBezTo>
                    <a:pt x="48" y="0"/>
                    <a:pt x="55" y="2"/>
                    <a:pt x="61" y="6"/>
                  </a:cubicBezTo>
                  <a:cubicBezTo>
                    <a:pt x="67" y="11"/>
                    <a:pt x="71" y="17"/>
                    <a:pt x="73" y="24"/>
                  </a:cubicBezTo>
                  <a:lnTo>
                    <a:pt x="62" y="27"/>
                  </a:lnTo>
                  <a:cubicBezTo>
                    <a:pt x="60" y="21"/>
                    <a:pt x="57" y="16"/>
                    <a:pt x="53" y="14"/>
                  </a:cubicBezTo>
                  <a:cubicBezTo>
                    <a:pt x="50" y="11"/>
                    <a:pt x="45" y="9"/>
                    <a:pt x="39" y="9"/>
                  </a:cubicBezTo>
                  <a:cubicBezTo>
                    <a:pt x="33" y="9"/>
                    <a:pt x="27" y="11"/>
                    <a:pt x="23" y="14"/>
                  </a:cubicBezTo>
                  <a:cubicBezTo>
                    <a:pt x="19" y="17"/>
                    <a:pt x="16" y="21"/>
                    <a:pt x="14" y="27"/>
                  </a:cubicBezTo>
                  <a:cubicBezTo>
                    <a:pt x="12" y="32"/>
                    <a:pt x="11" y="37"/>
                    <a:pt x="11" y="43"/>
                  </a:cubicBezTo>
                  <a:cubicBezTo>
                    <a:pt x="11" y="50"/>
                    <a:pt x="12" y="56"/>
                    <a:pt x="14" y="62"/>
                  </a:cubicBezTo>
                  <a:cubicBezTo>
                    <a:pt x="16" y="67"/>
                    <a:pt x="20" y="71"/>
                    <a:pt x="24" y="74"/>
                  </a:cubicBezTo>
                  <a:cubicBezTo>
                    <a:pt x="29" y="76"/>
                    <a:pt x="33" y="78"/>
                    <a:pt x="38" y="78"/>
                  </a:cubicBezTo>
                  <a:cubicBezTo>
                    <a:pt x="45" y="78"/>
                    <a:pt x="50" y="76"/>
                    <a:pt x="54" y="72"/>
                  </a:cubicBezTo>
                  <a:cubicBezTo>
                    <a:pt x="59" y="69"/>
                    <a:pt x="62" y="63"/>
                    <a:pt x="63"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833"/>
            <p:cNvSpPr>
              <a:spLocks noEditPoints="1"/>
            </p:cNvSpPr>
            <p:nvPr/>
          </p:nvSpPr>
          <p:spPr bwMode="auto">
            <a:xfrm>
              <a:off x="3484" y="2653"/>
              <a:ext cx="18" cy="20"/>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1 w 80"/>
                <a:gd name="T15" fmla="*/ 82 h 87"/>
                <a:gd name="T16" fmla="*/ 40 w 80"/>
                <a:gd name="T17" fmla="*/ 87 h 87"/>
                <a:gd name="T18" fmla="*/ 19 w 80"/>
                <a:gd name="T19" fmla="*/ 81 h 87"/>
                <a:gd name="T20" fmla="*/ 5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1" y="82"/>
                  </a:cubicBezTo>
                  <a:cubicBezTo>
                    <a:pt x="54" y="85"/>
                    <a:pt x="47" y="87"/>
                    <a:pt x="40" y="87"/>
                  </a:cubicBezTo>
                  <a:cubicBezTo>
                    <a:pt x="32" y="87"/>
                    <a:pt x="25" y="85"/>
                    <a:pt x="19" y="81"/>
                  </a:cubicBezTo>
                  <a:cubicBezTo>
                    <a:pt x="12" y="78"/>
                    <a:pt x="8" y="72"/>
                    <a:pt x="5"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0"/>
                    <a:pt x="60" y="16"/>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Rectangle 1834"/>
            <p:cNvSpPr>
              <a:spLocks noChangeArrowheads="1"/>
            </p:cNvSpPr>
            <p:nvPr/>
          </p:nvSpPr>
          <p:spPr bwMode="auto">
            <a:xfrm>
              <a:off x="3506" y="2654"/>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835"/>
            <p:cNvSpPr>
              <a:spLocks/>
            </p:cNvSpPr>
            <p:nvPr/>
          </p:nvSpPr>
          <p:spPr bwMode="auto">
            <a:xfrm>
              <a:off x="3512" y="2654"/>
              <a:ext cx="16"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836"/>
            <p:cNvSpPr>
              <a:spLocks noEditPoints="1"/>
            </p:cNvSpPr>
            <p:nvPr/>
          </p:nvSpPr>
          <p:spPr bwMode="auto">
            <a:xfrm>
              <a:off x="4960" y="1700"/>
              <a:ext cx="21" cy="14"/>
            </a:xfrm>
            <a:custGeom>
              <a:avLst/>
              <a:gdLst>
                <a:gd name="T0" fmla="*/ 48 w 96"/>
                <a:gd name="T1" fmla="*/ 62 h 62"/>
                <a:gd name="T2" fmla="*/ 21 w 96"/>
                <a:gd name="T3" fmla="*/ 58 h 62"/>
                <a:gd name="T4" fmla="*/ 5 w 96"/>
                <a:gd name="T5" fmla="*/ 48 h 62"/>
                <a:gd name="T6" fmla="*/ 0 w 96"/>
                <a:gd name="T7" fmla="*/ 31 h 62"/>
                <a:gd name="T8" fmla="*/ 3 w 96"/>
                <a:gd name="T9" fmla="*/ 17 h 62"/>
                <a:gd name="T10" fmla="*/ 12 w 96"/>
                <a:gd name="T11" fmla="*/ 8 h 62"/>
                <a:gd name="T12" fmla="*/ 26 w 96"/>
                <a:gd name="T13" fmla="*/ 2 h 62"/>
                <a:gd name="T14" fmla="*/ 48 w 96"/>
                <a:gd name="T15" fmla="*/ 0 h 62"/>
                <a:gd name="T16" fmla="*/ 75 w 96"/>
                <a:gd name="T17" fmla="*/ 3 h 62"/>
                <a:gd name="T18" fmla="*/ 91 w 96"/>
                <a:gd name="T19" fmla="*/ 14 h 62"/>
                <a:gd name="T20" fmla="*/ 96 w 96"/>
                <a:gd name="T21" fmla="*/ 31 h 62"/>
                <a:gd name="T22" fmla="*/ 87 w 96"/>
                <a:gd name="T23" fmla="*/ 52 h 62"/>
                <a:gd name="T24" fmla="*/ 48 w 96"/>
                <a:gd name="T25" fmla="*/ 62 h 62"/>
                <a:gd name="T26" fmla="*/ 48 w 96"/>
                <a:gd name="T27" fmla="*/ 50 h 62"/>
                <a:gd name="T28" fmla="*/ 79 w 96"/>
                <a:gd name="T29" fmla="*/ 44 h 62"/>
                <a:gd name="T30" fmla="*/ 87 w 96"/>
                <a:gd name="T31" fmla="*/ 31 h 62"/>
                <a:gd name="T32" fmla="*/ 79 w 96"/>
                <a:gd name="T33" fmla="*/ 17 h 62"/>
                <a:gd name="T34" fmla="*/ 48 w 96"/>
                <a:gd name="T35" fmla="*/ 12 h 62"/>
                <a:gd name="T36" fmla="*/ 17 w 96"/>
                <a:gd name="T37" fmla="*/ 17 h 62"/>
                <a:gd name="T38" fmla="*/ 9 w 96"/>
                <a:gd name="T39" fmla="*/ 31 h 62"/>
                <a:gd name="T40" fmla="*/ 16 w 96"/>
                <a:gd name="T41" fmla="*/ 44 h 62"/>
                <a:gd name="T42" fmla="*/ 48 w 96"/>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62">
                  <a:moveTo>
                    <a:pt x="48" y="62"/>
                  </a:moveTo>
                  <a:cubicBezTo>
                    <a:pt x="37" y="62"/>
                    <a:pt x="28" y="61"/>
                    <a:pt x="21" y="58"/>
                  </a:cubicBezTo>
                  <a:cubicBezTo>
                    <a:pt x="14" y="56"/>
                    <a:pt x="9" y="53"/>
                    <a:pt x="5" y="48"/>
                  </a:cubicBezTo>
                  <a:cubicBezTo>
                    <a:pt x="2" y="43"/>
                    <a:pt x="0" y="38"/>
                    <a:pt x="0" y="31"/>
                  </a:cubicBezTo>
                  <a:cubicBezTo>
                    <a:pt x="0" y="26"/>
                    <a:pt x="1" y="21"/>
                    <a:pt x="3" y="17"/>
                  </a:cubicBezTo>
                  <a:cubicBezTo>
                    <a:pt x="5" y="14"/>
                    <a:pt x="8" y="10"/>
                    <a:pt x="12" y="8"/>
                  </a:cubicBezTo>
                  <a:cubicBezTo>
                    <a:pt x="16" y="5"/>
                    <a:pt x="20" y="4"/>
                    <a:pt x="26" y="2"/>
                  </a:cubicBezTo>
                  <a:cubicBezTo>
                    <a:pt x="31" y="1"/>
                    <a:pt x="39" y="0"/>
                    <a:pt x="48" y="0"/>
                  </a:cubicBezTo>
                  <a:cubicBezTo>
                    <a:pt x="59" y="0"/>
                    <a:pt x="68" y="1"/>
                    <a:pt x="75" y="3"/>
                  </a:cubicBezTo>
                  <a:cubicBezTo>
                    <a:pt x="82" y="6"/>
                    <a:pt x="87" y="9"/>
                    <a:pt x="91" y="14"/>
                  </a:cubicBezTo>
                  <a:cubicBezTo>
                    <a:pt x="95" y="18"/>
                    <a:pt x="96" y="24"/>
                    <a:pt x="96" y="31"/>
                  </a:cubicBezTo>
                  <a:cubicBezTo>
                    <a:pt x="96" y="40"/>
                    <a:pt x="93" y="47"/>
                    <a:pt x="87" y="52"/>
                  </a:cubicBezTo>
                  <a:cubicBezTo>
                    <a:pt x="79" y="59"/>
                    <a:pt x="66" y="62"/>
                    <a:pt x="48" y="62"/>
                  </a:cubicBezTo>
                  <a:close/>
                  <a:moveTo>
                    <a:pt x="48" y="50"/>
                  </a:moveTo>
                  <a:cubicBezTo>
                    <a:pt x="64" y="50"/>
                    <a:pt x="74" y="48"/>
                    <a:pt x="79" y="44"/>
                  </a:cubicBezTo>
                  <a:cubicBezTo>
                    <a:pt x="84" y="41"/>
                    <a:pt x="87" y="36"/>
                    <a:pt x="87" y="31"/>
                  </a:cubicBezTo>
                  <a:cubicBezTo>
                    <a:pt x="87" y="25"/>
                    <a:pt x="84" y="21"/>
                    <a:pt x="79" y="17"/>
                  </a:cubicBezTo>
                  <a:cubicBezTo>
                    <a:pt x="74" y="14"/>
                    <a:pt x="64" y="12"/>
                    <a:pt x="48" y="12"/>
                  </a:cubicBezTo>
                  <a:cubicBezTo>
                    <a:pt x="33" y="12"/>
                    <a:pt x="22" y="14"/>
                    <a:pt x="17" y="17"/>
                  </a:cubicBezTo>
                  <a:cubicBezTo>
                    <a:pt x="12" y="21"/>
                    <a:pt x="9" y="26"/>
                    <a:pt x="9" y="31"/>
                  </a:cubicBezTo>
                  <a:cubicBezTo>
                    <a:pt x="9" y="36"/>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Freeform 1837"/>
            <p:cNvSpPr>
              <a:spLocks/>
            </p:cNvSpPr>
            <p:nvPr/>
          </p:nvSpPr>
          <p:spPr bwMode="auto">
            <a:xfrm>
              <a:off x="4902" y="1704"/>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2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3" y="14"/>
                    <a:pt x="26" y="18"/>
                    <a:pt x="29" y="23"/>
                  </a:cubicBezTo>
                  <a:cubicBezTo>
                    <a:pt x="32" y="27"/>
                    <a:pt x="34" y="31"/>
                    <a:pt x="35" y="35"/>
                  </a:cubicBezTo>
                  <a:lnTo>
                    <a:pt x="24" y="35"/>
                  </a:lnTo>
                  <a:cubicBezTo>
                    <a:pt x="21" y="28"/>
                    <a:pt x="17" y="23"/>
                    <a:pt x="12" y="18"/>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Freeform 1838"/>
            <p:cNvSpPr>
              <a:spLocks/>
            </p:cNvSpPr>
            <p:nvPr/>
          </p:nvSpPr>
          <p:spPr bwMode="auto">
            <a:xfrm>
              <a:off x="4902" y="1778"/>
              <a:ext cx="21"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839"/>
            <p:cNvSpPr>
              <a:spLocks/>
            </p:cNvSpPr>
            <p:nvPr/>
          </p:nvSpPr>
          <p:spPr bwMode="auto">
            <a:xfrm>
              <a:off x="4902" y="1758"/>
              <a:ext cx="21" cy="19"/>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0"/>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840"/>
            <p:cNvSpPr>
              <a:spLocks noEditPoints="1"/>
            </p:cNvSpPr>
            <p:nvPr/>
          </p:nvSpPr>
          <p:spPr bwMode="auto">
            <a:xfrm>
              <a:off x="4960" y="1774"/>
              <a:ext cx="21" cy="20"/>
            </a:xfrm>
            <a:custGeom>
              <a:avLst/>
              <a:gdLst>
                <a:gd name="T0" fmla="*/ 95 w 95"/>
                <a:gd name="T1" fmla="*/ 84 h 84"/>
                <a:gd name="T2" fmla="*/ 0 w 95"/>
                <a:gd name="T3" fmla="*/ 84 h 84"/>
                <a:gd name="T4" fmla="*/ 0 w 95"/>
                <a:gd name="T5" fmla="*/ 42 h 84"/>
                <a:gd name="T6" fmla="*/ 3 w 95"/>
                <a:gd name="T7" fmla="*/ 22 h 84"/>
                <a:gd name="T8" fmla="*/ 12 w 95"/>
                <a:gd name="T9" fmla="*/ 12 h 84"/>
                <a:gd name="T10" fmla="*/ 26 w 95"/>
                <a:gd name="T11" fmla="*/ 8 h 84"/>
                <a:gd name="T12" fmla="*/ 43 w 95"/>
                <a:gd name="T13" fmla="*/ 15 h 84"/>
                <a:gd name="T14" fmla="*/ 52 w 95"/>
                <a:gd name="T15" fmla="*/ 35 h 84"/>
                <a:gd name="T16" fmla="*/ 57 w 95"/>
                <a:gd name="T17" fmla="*/ 27 h 84"/>
                <a:gd name="T18" fmla="*/ 69 w 95"/>
                <a:gd name="T19" fmla="*/ 17 h 84"/>
                <a:gd name="T20" fmla="*/ 95 w 95"/>
                <a:gd name="T21" fmla="*/ 0 h 84"/>
                <a:gd name="T22" fmla="*/ 95 w 95"/>
                <a:gd name="T23" fmla="*/ 16 h 84"/>
                <a:gd name="T24" fmla="*/ 75 w 95"/>
                <a:gd name="T25" fmla="*/ 29 h 84"/>
                <a:gd name="T26" fmla="*/ 62 w 95"/>
                <a:gd name="T27" fmla="*/ 38 h 84"/>
                <a:gd name="T28" fmla="*/ 56 w 95"/>
                <a:gd name="T29" fmla="*/ 44 h 84"/>
                <a:gd name="T30" fmla="*/ 53 w 95"/>
                <a:gd name="T31" fmla="*/ 50 h 84"/>
                <a:gd name="T32" fmla="*/ 53 w 95"/>
                <a:gd name="T33" fmla="*/ 57 h 84"/>
                <a:gd name="T34" fmla="*/ 53 w 95"/>
                <a:gd name="T35" fmla="*/ 71 h 84"/>
                <a:gd name="T36" fmla="*/ 95 w 95"/>
                <a:gd name="T37" fmla="*/ 71 h 84"/>
                <a:gd name="T38" fmla="*/ 95 w 95"/>
                <a:gd name="T39" fmla="*/ 84 h 84"/>
                <a:gd name="T40" fmla="*/ 42 w 95"/>
                <a:gd name="T41" fmla="*/ 71 h 84"/>
                <a:gd name="T42" fmla="*/ 42 w 95"/>
                <a:gd name="T43" fmla="*/ 44 h 84"/>
                <a:gd name="T44" fmla="*/ 40 w 95"/>
                <a:gd name="T45" fmla="*/ 31 h 84"/>
                <a:gd name="T46" fmla="*/ 35 w 95"/>
                <a:gd name="T47" fmla="*/ 23 h 84"/>
                <a:gd name="T48" fmla="*/ 26 w 95"/>
                <a:gd name="T49" fmla="*/ 21 h 84"/>
                <a:gd name="T50" fmla="*/ 15 w 95"/>
                <a:gd name="T51" fmla="*/ 26 h 84"/>
                <a:gd name="T52" fmla="*/ 11 w 95"/>
                <a:gd name="T53" fmla="*/ 41 h 84"/>
                <a:gd name="T54" fmla="*/ 11 w 95"/>
                <a:gd name="T55" fmla="*/ 71 h 84"/>
                <a:gd name="T56" fmla="*/ 42 w 95"/>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4">
                  <a:moveTo>
                    <a:pt x="95" y="84"/>
                  </a:moveTo>
                  <a:lnTo>
                    <a:pt x="0" y="84"/>
                  </a:lnTo>
                  <a:lnTo>
                    <a:pt x="0" y="42"/>
                  </a:lnTo>
                  <a:cubicBezTo>
                    <a:pt x="0" y="33"/>
                    <a:pt x="1" y="27"/>
                    <a:pt x="3" y="22"/>
                  </a:cubicBezTo>
                  <a:cubicBezTo>
                    <a:pt x="4" y="18"/>
                    <a:pt x="7" y="15"/>
                    <a:pt x="12" y="12"/>
                  </a:cubicBezTo>
                  <a:cubicBezTo>
                    <a:pt x="16" y="9"/>
                    <a:pt x="21" y="8"/>
                    <a:pt x="26" y="8"/>
                  </a:cubicBezTo>
                  <a:cubicBezTo>
                    <a:pt x="33" y="8"/>
                    <a:pt x="38" y="10"/>
                    <a:pt x="43" y="15"/>
                  </a:cubicBezTo>
                  <a:cubicBezTo>
                    <a:pt x="48" y="19"/>
                    <a:pt x="51" y="26"/>
                    <a:pt x="52" y="35"/>
                  </a:cubicBezTo>
                  <a:cubicBezTo>
                    <a:pt x="53" y="31"/>
                    <a:pt x="55" y="29"/>
                    <a:pt x="57" y="27"/>
                  </a:cubicBezTo>
                  <a:cubicBezTo>
                    <a:pt x="60" y="23"/>
                    <a:pt x="64" y="20"/>
                    <a:pt x="69" y="17"/>
                  </a:cubicBezTo>
                  <a:lnTo>
                    <a:pt x="95" y="0"/>
                  </a:lnTo>
                  <a:lnTo>
                    <a:pt x="95" y="16"/>
                  </a:lnTo>
                  <a:lnTo>
                    <a:pt x="75" y="29"/>
                  </a:lnTo>
                  <a:cubicBezTo>
                    <a:pt x="69" y="32"/>
                    <a:pt x="65" y="35"/>
                    <a:pt x="62" y="38"/>
                  </a:cubicBezTo>
                  <a:cubicBezTo>
                    <a:pt x="59" y="40"/>
                    <a:pt x="57" y="42"/>
                    <a:pt x="56" y="44"/>
                  </a:cubicBezTo>
                  <a:cubicBezTo>
                    <a:pt x="55" y="46"/>
                    <a:pt x="54" y="48"/>
                    <a:pt x="53" y="50"/>
                  </a:cubicBezTo>
                  <a:cubicBezTo>
                    <a:pt x="53" y="51"/>
                    <a:pt x="53" y="53"/>
                    <a:pt x="53" y="57"/>
                  </a:cubicBezTo>
                  <a:lnTo>
                    <a:pt x="53" y="71"/>
                  </a:lnTo>
                  <a:lnTo>
                    <a:pt x="95" y="71"/>
                  </a:lnTo>
                  <a:lnTo>
                    <a:pt x="95" y="84"/>
                  </a:lnTo>
                  <a:close/>
                  <a:moveTo>
                    <a:pt x="42" y="71"/>
                  </a:moveTo>
                  <a:lnTo>
                    <a:pt x="42" y="44"/>
                  </a:lnTo>
                  <a:cubicBezTo>
                    <a:pt x="42" y="39"/>
                    <a:pt x="41" y="34"/>
                    <a:pt x="40" y="31"/>
                  </a:cubicBezTo>
                  <a:cubicBezTo>
                    <a:pt x="39" y="28"/>
                    <a:pt x="37" y="25"/>
                    <a:pt x="35" y="23"/>
                  </a:cubicBezTo>
                  <a:cubicBezTo>
                    <a:pt x="32" y="22"/>
                    <a:pt x="29" y="21"/>
                    <a:pt x="26" y="21"/>
                  </a:cubicBezTo>
                  <a:cubicBezTo>
                    <a:pt x="22" y="21"/>
                    <a:pt x="18" y="23"/>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841"/>
            <p:cNvSpPr>
              <a:spLocks/>
            </p:cNvSpPr>
            <p:nvPr/>
          </p:nvSpPr>
          <p:spPr bwMode="auto">
            <a:xfrm>
              <a:off x="4960" y="1754"/>
              <a:ext cx="21" cy="20"/>
            </a:xfrm>
            <a:custGeom>
              <a:avLst/>
              <a:gdLst>
                <a:gd name="T0" fmla="*/ 95 w 95"/>
                <a:gd name="T1" fmla="*/ 87 h 87"/>
                <a:gd name="T2" fmla="*/ 46 w 95"/>
                <a:gd name="T3" fmla="*/ 50 h 87"/>
                <a:gd name="T4" fmla="*/ 0 w 95"/>
                <a:gd name="T5" fmla="*/ 83 h 87"/>
                <a:gd name="T6" fmla="*/ 0 w 95"/>
                <a:gd name="T7" fmla="*/ 68 h 87"/>
                <a:gd name="T8" fmla="*/ 24 w 95"/>
                <a:gd name="T9" fmla="*/ 50 h 87"/>
                <a:gd name="T10" fmla="*/ 36 w 95"/>
                <a:gd name="T11" fmla="*/ 43 h 87"/>
                <a:gd name="T12" fmla="*/ 25 w 95"/>
                <a:gd name="T13" fmla="*/ 35 h 87"/>
                <a:gd name="T14" fmla="*/ 0 w 95"/>
                <a:gd name="T15" fmla="*/ 16 h 87"/>
                <a:gd name="T16" fmla="*/ 0 w 95"/>
                <a:gd name="T17" fmla="*/ 3 h 87"/>
                <a:gd name="T18" fmla="*/ 45 w 95"/>
                <a:gd name="T19" fmla="*/ 36 h 87"/>
                <a:gd name="T20" fmla="*/ 95 w 95"/>
                <a:gd name="T21" fmla="*/ 0 h 87"/>
                <a:gd name="T22" fmla="*/ 95 w 95"/>
                <a:gd name="T23" fmla="*/ 16 h 87"/>
                <a:gd name="T24" fmla="*/ 61 w 95"/>
                <a:gd name="T25" fmla="*/ 39 h 87"/>
                <a:gd name="T26" fmla="*/ 55 w 95"/>
                <a:gd name="T27" fmla="*/ 44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3"/>
                  </a:lnTo>
                  <a:lnTo>
                    <a:pt x="0" y="68"/>
                  </a:lnTo>
                  <a:lnTo>
                    <a:pt x="24" y="50"/>
                  </a:lnTo>
                  <a:cubicBezTo>
                    <a:pt x="30" y="47"/>
                    <a:pt x="33" y="44"/>
                    <a:pt x="36" y="43"/>
                  </a:cubicBezTo>
                  <a:cubicBezTo>
                    <a:pt x="33" y="41"/>
                    <a:pt x="29" y="38"/>
                    <a:pt x="25" y="35"/>
                  </a:cubicBezTo>
                  <a:lnTo>
                    <a:pt x="0" y="16"/>
                  </a:lnTo>
                  <a:lnTo>
                    <a:pt x="0" y="3"/>
                  </a:lnTo>
                  <a:lnTo>
                    <a:pt x="45" y="36"/>
                  </a:lnTo>
                  <a:lnTo>
                    <a:pt x="95" y="0"/>
                  </a:lnTo>
                  <a:lnTo>
                    <a:pt x="95" y="16"/>
                  </a:lnTo>
                  <a:lnTo>
                    <a:pt x="61" y="39"/>
                  </a:lnTo>
                  <a:cubicBezTo>
                    <a:pt x="59" y="41"/>
                    <a:pt x="57" y="42"/>
                    <a:pt x="55" y="44"/>
                  </a:cubicBezTo>
                  <a:cubicBezTo>
                    <a:pt x="58" y="46"/>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Freeform 1842"/>
            <p:cNvSpPr>
              <a:spLocks/>
            </p:cNvSpPr>
            <p:nvPr/>
          </p:nvSpPr>
          <p:spPr bwMode="auto">
            <a:xfrm>
              <a:off x="4901" y="1724"/>
              <a:ext cx="22" cy="18"/>
            </a:xfrm>
            <a:custGeom>
              <a:avLst/>
              <a:gdLst>
                <a:gd name="T0" fmla="*/ 82 w 95"/>
                <a:gd name="T1" fmla="*/ 77 h 77"/>
                <a:gd name="T2" fmla="*/ 82 w 95"/>
                <a:gd name="T3" fmla="*/ 77 h 77"/>
                <a:gd name="T4" fmla="*/ 13 w 95"/>
                <a:gd name="T5" fmla="*/ 77 h 77"/>
                <a:gd name="T6" fmla="*/ 3 w 95"/>
                <a:gd name="T7" fmla="*/ 70 h 77"/>
                <a:gd name="T8" fmla="*/ 3 w 95"/>
                <a:gd name="T9" fmla="*/ 58 h 77"/>
                <a:gd name="T10" fmla="*/ 38 w 95"/>
                <a:gd name="T11" fmla="*/ 6 h 77"/>
                <a:gd name="T12" fmla="*/ 58 w 95"/>
                <a:gd name="T13" fmla="*/ 6 h 77"/>
                <a:gd name="T14" fmla="*/ 91 w 95"/>
                <a:gd name="T15" fmla="*/ 56 h 77"/>
                <a:gd name="T16" fmla="*/ 95 w 95"/>
                <a:gd name="T17" fmla="*/ 65 h 77"/>
                <a:gd name="T18" fmla="*/ 82 w 95"/>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82" y="77"/>
                  </a:moveTo>
                  <a:lnTo>
                    <a:pt x="82" y="77"/>
                  </a:lnTo>
                  <a:lnTo>
                    <a:pt x="13" y="77"/>
                  </a:lnTo>
                  <a:cubicBezTo>
                    <a:pt x="9" y="77"/>
                    <a:pt x="5" y="74"/>
                    <a:pt x="3" y="70"/>
                  </a:cubicBezTo>
                  <a:cubicBezTo>
                    <a:pt x="0" y="66"/>
                    <a:pt x="1" y="62"/>
                    <a:pt x="3" y="58"/>
                  </a:cubicBezTo>
                  <a:lnTo>
                    <a:pt x="38" y="6"/>
                  </a:lnTo>
                  <a:cubicBezTo>
                    <a:pt x="42" y="0"/>
                    <a:pt x="53" y="0"/>
                    <a:pt x="58" y="6"/>
                  </a:cubicBezTo>
                  <a:lnTo>
                    <a:pt x="91" y="56"/>
                  </a:lnTo>
                  <a:cubicBezTo>
                    <a:pt x="93" y="58"/>
                    <a:pt x="95" y="61"/>
                    <a:pt x="95" y="65"/>
                  </a:cubicBezTo>
                  <a:cubicBezTo>
                    <a:pt x="94" y="71"/>
                    <a:pt x="89"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843"/>
            <p:cNvSpPr>
              <a:spLocks/>
            </p:cNvSpPr>
            <p:nvPr/>
          </p:nvSpPr>
          <p:spPr bwMode="auto">
            <a:xfrm>
              <a:off x="4156" y="1507"/>
              <a:ext cx="22" cy="17"/>
            </a:xfrm>
            <a:custGeom>
              <a:avLst/>
              <a:gdLst>
                <a:gd name="T0" fmla="*/ 82 w 94"/>
                <a:gd name="T1" fmla="*/ 77 h 77"/>
                <a:gd name="T2" fmla="*/ 81 w 94"/>
                <a:gd name="T3" fmla="*/ 77 h 77"/>
                <a:gd name="T4" fmla="*/ 13 w 94"/>
                <a:gd name="T5" fmla="*/ 77 h 77"/>
                <a:gd name="T6" fmla="*/ 2 w 94"/>
                <a:gd name="T7" fmla="*/ 70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0"/>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Freeform 1844"/>
            <p:cNvSpPr>
              <a:spLocks/>
            </p:cNvSpPr>
            <p:nvPr/>
          </p:nvSpPr>
          <p:spPr bwMode="auto">
            <a:xfrm>
              <a:off x="3836" y="1507"/>
              <a:ext cx="21" cy="17"/>
            </a:xfrm>
            <a:custGeom>
              <a:avLst/>
              <a:gdLst>
                <a:gd name="T0" fmla="*/ 81 w 94"/>
                <a:gd name="T1" fmla="*/ 77 h 77"/>
                <a:gd name="T2" fmla="*/ 81 w 94"/>
                <a:gd name="T3" fmla="*/ 77 h 77"/>
                <a:gd name="T4" fmla="*/ 12 w 94"/>
                <a:gd name="T5" fmla="*/ 77 h 77"/>
                <a:gd name="T6" fmla="*/ 2 w 94"/>
                <a:gd name="T7" fmla="*/ 70 h 77"/>
                <a:gd name="T8" fmla="*/ 2 w 94"/>
                <a:gd name="T9" fmla="*/ 58 h 77"/>
                <a:gd name="T10" fmla="*/ 37 w 94"/>
                <a:gd name="T11" fmla="*/ 7 h 77"/>
                <a:gd name="T12" fmla="*/ 57 w 94"/>
                <a:gd name="T13" fmla="*/ 7 h 77"/>
                <a:gd name="T14" fmla="*/ 90 w 94"/>
                <a:gd name="T15" fmla="*/ 56 h 77"/>
                <a:gd name="T16" fmla="*/ 94 w 94"/>
                <a:gd name="T17" fmla="*/ 65 h 77"/>
                <a:gd name="T18" fmla="*/ 81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1" y="77"/>
                  </a:moveTo>
                  <a:lnTo>
                    <a:pt x="81" y="77"/>
                  </a:lnTo>
                  <a:lnTo>
                    <a:pt x="12" y="77"/>
                  </a:lnTo>
                  <a:cubicBezTo>
                    <a:pt x="8" y="77"/>
                    <a:pt x="4" y="74"/>
                    <a:pt x="2" y="70"/>
                  </a:cubicBezTo>
                  <a:cubicBezTo>
                    <a:pt x="0" y="67"/>
                    <a:pt x="0" y="62"/>
                    <a:pt x="2" y="58"/>
                  </a:cubicBezTo>
                  <a:lnTo>
                    <a:pt x="37" y="7"/>
                  </a:lnTo>
                  <a:cubicBezTo>
                    <a:pt x="41" y="0"/>
                    <a:pt x="52" y="0"/>
                    <a:pt x="57" y="7"/>
                  </a:cubicBezTo>
                  <a:lnTo>
                    <a:pt x="90" y="56"/>
                  </a:lnTo>
                  <a:cubicBezTo>
                    <a:pt x="92" y="58"/>
                    <a:pt x="94" y="61"/>
                    <a:pt x="94" y="65"/>
                  </a:cubicBezTo>
                  <a:cubicBezTo>
                    <a:pt x="93" y="71"/>
                    <a:pt x="88" y="77"/>
                    <a:pt x="81"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7" name="Freeform 1845"/>
            <p:cNvSpPr>
              <a:spLocks/>
            </p:cNvSpPr>
            <p:nvPr/>
          </p:nvSpPr>
          <p:spPr bwMode="auto">
            <a:xfrm>
              <a:off x="4960" y="1724"/>
              <a:ext cx="21" cy="18"/>
            </a:xfrm>
            <a:custGeom>
              <a:avLst/>
              <a:gdLst>
                <a:gd name="T0" fmla="*/ 12 w 94"/>
                <a:gd name="T1" fmla="*/ 0 h 77"/>
                <a:gd name="T2" fmla="*/ 13 w 94"/>
                <a:gd name="T3" fmla="*/ 0 h 77"/>
                <a:gd name="T4" fmla="*/ 81 w 94"/>
                <a:gd name="T5" fmla="*/ 0 h 77"/>
                <a:gd name="T6" fmla="*/ 92 w 94"/>
                <a:gd name="T7" fmla="*/ 7 h 77"/>
                <a:gd name="T8" fmla="*/ 91 w 94"/>
                <a:gd name="T9" fmla="*/ 19 h 77"/>
                <a:gd name="T10" fmla="*/ 57 w 94"/>
                <a:gd name="T11" fmla="*/ 71 h 77"/>
                <a:gd name="T12" fmla="*/ 37 w 94"/>
                <a:gd name="T13" fmla="*/ 71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7"/>
                  </a:cubicBezTo>
                  <a:cubicBezTo>
                    <a:pt x="94" y="11"/>
                    <a:pt x="94" y="15"/>
                    <a:pt x="91" y="19"/>
                  </a:cubicBezTo>
                  <a:lnTo>
                    <a:pt x="57" y="71"/>
                  </a:lnTo>
                  <a:cubicBezTo>
                    <a:pt x="52" y="77"/>
                    <a:pt x="41" y="77"/>
                    <a:pt x="37" y="71"/>
                  </a:cubicBezTo>
                  <a:lnTo>
                    <a:pt x="4" y="21"/>
                  </a:lnTo>
                  <a:cubicBezTo>
                    <a:pt x="1"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846"/>
            <p:cNvSpPr>
              <a:spLocks/>
            </p:cNvSpPr>
            <p:nvPr/>
          </p:nvSpPr>
          <p:spPr bwMode="auto">
            <a:xfrm>
              <a:off x="4759" y="1404"/>
              <a:ext cx="21" cy="18"/>
            </a:xfrm>
            <a:custGeom>
              <a:avLst/>
              <a:gdLst>
                <a:gd name="T0" fmla="*/ 12 w 94"/>
                <a:gd name="T1" fmla="*/ 0 h 76"/>
                <a:gd name="T2" fmla="*/ 13 w 94"/>
                <a:gd name="T3" fmla="*/ 0 h 76"/>
                <a:gd name="T4" fmla="*/ 81 w 94"/>
                <a:gd name="T5" fmla="*/ 0 h 76"/>
                <a:gd name="T6" fmla="*/ 92 w 94"/>
                <a:gd name="T7" fmla="*/ 6 h 76"/>
                <a:gd name="T8" fmla="*/ 91 w 94"/>
                <a:gd name="T9" fmla="*/ 18 h 76"/>
                <a:gd name="T10" fmla="*/ 56 w 94"/>
                <a:gd name="T11" fmla="*/ 70 h 76"/>
                <a:gd name="T12" fmla="*/ 37 w 94"/>
                <a:gd name="T13" fmla="*/ 70 h 76"/>
                <a:gd name="T14" fmla="*/ 4 w 94"/>
                <a:gd name="T15" fmla="*/ 20 h 76"/>
                <a:gd name="T16" fmla="*/ 0 w 94"/>
                <a:gd name="T17" fmla="*/ 12 h 76"/>
                <a:gd name="T18" fmla="*/ 12 w 94"/>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12" y="0"/>
                  </a:moveTo>
                  <a:lnTo>
                    <a:pt x="13" y="0"/>
                  </a:lnTo>
                  <a:lnTo>
                    <a:pt x="81" y="0"/>
                  </a:lnTo>
                  <a:cubicBezTo>
                    <a:pt x="85" y="0"/>
                    <a:pt x="89" y="2"/>
                    <a:pt x="92" y="6"/>
                  </a:cubicBezTo>
                  <a:cubicBezTo>
                    <a:pt x="94" y="10"/>
                    <a:pt x="94" y="14"/>
                    <a:pt x="91" y="18"/>
                  </a:cubicBezTo>
                  <a:lnTo>
                    <a:pt x="56" y="70"/>
                  </a:lnTo>
                  <a:cubicBezTo>
                    <a:pt x="52" y="76"/>
                    <a:pt x="41" y="76"/>
                    <a:pt x="37" y="70"/>
                  </a:cubicBezTo>
                  <a:lnTo>
                    <a:pt x="4" y="20"/>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1847"/>
            <p:cNvSpPr>
              <a:spLocks/>
            </p:cNvSpPr>
            <p:nvPr/>
          </p:nvSpPr>
          <p:spPr bwMode="auto">
            <a:xfrm>
              <a:off x="4959" y="1601"/>
              <a:ext cx="22"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2"/>
                    <a:pt x="92" y="6"/>
                  </a:cubicBezTo>
                  <a:cubicBezTo>
                    <a:pt x="94" y="10"/>
                    <a:pt x="94" y="15"/>
                    <a:pt x="91" y="18"/>
                  </a:cubicBezTo>
                  <a:lnTo>
                    <a:pt x="57" y="70"/>
                  </a:lnTo>
                  <a:cubicBezTo>
                    <a:pt x="52" y="77"/>
                    <a:pt x="41" y="77"/>
                    <a:pt x="37" y="70"/>
                  </a:cubicBezTo>
                  <a:lnTo>
                    <a:pt x="4" y="21"/>
                  </a:lnTo>
                  <a:cubicBezTo>
                    <a:pt x="2" y="18"/>
                    <a:pt x="0" y="15"/>
                    <a:pt x="0" y="12"/>
                  </a:cubicBezTo>
                  <a:cubicBezTo>
                    <a:pt x="0" y="5"/>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1848"/>
            <p:cNvSpPr>
              <a:spLocks/>
            </p:cNvSpPr>
            <p:nvPr/>
          </p:nvSpPr>
          <p:spPr bwMode="auto">
            <a:xfrm>
              <a:off x="4460" y="1601"/>
              <a:ext cx="21"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6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5" y="0"/>
                    <a:pt x="89" y="2"/>
                    <a:pt x="92" y="6"/>
                  </a:cubicBezTo>
                  <a:cubicBezTo>
                    <a:pt x="94" y="10"/>
                    <a:pt x="94" y="15"/>
                    <a:pt x="91" y="18"/>
                  </a:cubicBezTo>
                  <a:lnTo>
                    <a:pt x="56" y="70"/>
                  </a:lnTo>
                  <a:cubicBezTo>
                    <a:pt x="52" y="77"/>
                    <a:pt x="41" y="77"/>
                    <a:pt x="37" y="70"/>
                  </a:cubicBezTo>
                  <a:lnTo>
                    <a:pt x="4" y="21"/>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849"/>
            <p:cNvSpPr>
              <a:spLocks/>
            </p:cNvSpPr>
            <p:nvPr/>
          </p:nvSpPr>
          <p:spPr bwMode="auto">
            <a:xfrm>
              <a:off x="4919" y="2104"/>
              <a:ext cx="18" cy="21"/>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0 w 77"/>
                <a:gd name="T11" fmla="*/ 37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0" y="37"/>
                  </a:lnTo>
                  <a:cubicBezTo>
                    <a:pt x="77" y="42"/>
                    <a:pt x="77" y="53"/>
                    <a:pt x="70" y="57"/>
                  </a:cubicBezTo>
                  <a:lnTo>
                    <a:pt x="21" y="90"/>
                  </a:lnTo>
                  <a:cubicBezTo>
                    <a:pt x="19" y="92"/>
                    <a:pt x="16" y="94"/>
                    <a:pt x="12" y="94"/>
                  </a:cubicBezTo>
                  <a:cubicBezTo>
                    <a:pt x="6" y="94"/>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850"/>
            <p:cNvSpPr>
              <a:spLocks/>
            </p:cNvSpPr>
            <p:nvPr/>
          </p:nvSpPr>
          <p:spPr bwMode="auto">
            <a:xfrm>
              <a:off x="4625" y="2742"/>
              <a:ext cx="18" cy="21"/>
            </a:xfrm>
            <a:custGeom>
              <a:avLst/>
              <a:gdLst>
                <a:gd name="T0" fmla="*/ 0 w 77"/>
                <a:gd name="T1" fmla="*/ 82 h 94"/>
                <a:gd name="T2" fmla="*/ 0 w 77"/>
                <a:gd name="T3" fmla="*/ 81 h 94"/>
                <a:gd name="T4" fmla="*/ 0 w 77"/>
                <a:gd name="T5" fmla="*/ 13 h 94"/>
                <a:gd name="T6" fmla="*/ 6 w 77"/>
                <a:gd name="T7" fmla="*/ 2 h 94"/>
                <a:gd name="T8" fmla="*/ 19 w 77"/>
                <a:gd name="T9" fmla="*/ 3 h 94"/>
                <a:gd name="T10" fmla="*/ 70 w 77"/>
                <a:gd name="T11" fmla="*/ 38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5"/>
                    <a:pt x="6" y="2"/>
                  </a:cubicBezTo>
                  <a:cubicBezTo>
                    <a:pt x="10" y="0"/>
                    <a:pt x="15" y="0"/>
                    <a:pt x="19" y="3"/>
                  </a:cubicBezTo>
                  <a:lnTo>
                    <a:pt x="70" y="38"/>
                  </a:lnTo>
                  <a:cubicBezTo>
                    <a:pt x="77" y="42"/>
                    <a:pt x="77" y="53"/>
                    <a:pt x="70" y="57"/>
                  </a:cubicBezTo>
                  <a:lnTo>
                    <a:pt x="21" y="90"/>
                  </a:lnTo>
                  <a:cubicBezTo>
                    <a:pt x="19" y="93"/>
                    <a:pt x="16" y="94"/>
                    <a:pt x="12" y="94"/>
                  </a:cubicBezTo>
                  <a:cubicBezTo>
                    <a:pt x="5" y="94"/>
                    <a:pt x="0" y="89"/>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851"/>
            <p:cNvSpPr>
              <a:spLocks/>
            </p:cNvSpPr>
            <p:nvPr/>
          </p:nvSpPr>
          <p:spPr bwMode="auto">
            <a:xfrm>
              <a:off x="4497" y="2848"/>
              <a:ext cx="17" cy="21"/>
            </a:xfrm>
            <a:custGeom>
              <a:avLst/>
              <a:gdLst>
                <a:gd name="T0" fmla="*/ 77 w 77"/>
                <a:gd name="T1" fmla="*/ 12 h 94"/>
                <a:gd name="T2" fmla="*/ 77 w 77"/>
                <a:gd name="T3" fmla="*/ 13 h 94"/>
                <a:gd name="T4" fmla="*/ 77 w 77"/>
                <a:gd name="T5" fmla="*/ 81 h 94"/>
                <a:gd name="T6" fmla="*/ 70 w 77"/>
                <a:gd name="T7" fmla="*/ 92 h 94"/>
                <a:gd name="T8" fmla="*/ 58 w 77"/>
                <a:gd name="T9" fmla="*/ 91 h 94"/>
                <a:gd name="T10" fmla="*/ 6 w 77"/>
                <a:gd name="T11" fmla="*/ 57 h 94"/>
                <a:gd name="T12" fmla="*/ 6 w 77"/>
                <a:gd name="T13" fmla="*/ 37 h 94"/>
                <a:gd name="T14" fmla="*/ 56 w 77"/>
                <a:gd name="T15" fmla="*/ 4 h 94"/>
                <a:gd name="T16" fmla="*/ 65 w 77"/>
                <a:gd name="T17" fmla="*/ 0 h 94"/>
                <a:gd name="T18" fmla="*/ 77 w 77"/>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77" y="12"/>
                  </a:moveTo>
                  <a:lnTo>
                    <a:pt x="77" y="13"/>
                  </a:lnTo>
                  <a:lnTo>
                    <a:pt x="77" y="81"/>
                  </a:lnTo>
                  <a:cubicBezTo>
                    <a:pt x="77" y="86"/>
                    <a:pt x="74" y="90"/>
                    <a:pt x="70" y="92"/>
                  </a:cubicBezTo>
                  <a:cubicBezTo>
                    <a:pt x="66" y="94"/>
                    <a:pt x="62" y="94"/>
                    <a:pt x="58" y="91"/>
                  </a:cubicBezTo>
                  <a:lnTo>
                    <a:pt x="6" y="57"/>
                  </a:lnTo>
                  <a:cubicBezTo>
                    <a:pt x="0" y="52"/>
                    <a:pt x="0" y="41"/>
                    <a:pt x="6" y="37"/>
                  </a:cubicBezTo>
                  <a:lnTo>
                    <a:pt x="56" y="4"/>
                  </a:lnTo>
                  <a:cubicBezTo>
                    <a:pt x="58" y="2"/>
                    <a:pt x="61" y="0"/>
                    <a:pt x="65" y="0"/>
                  </a:cubicBezTo>
                  <a:cubicBezTo>
                    <a:pt x="71" y="0"/>
                    <a:pt x="77" y="6"/>
                    <a:pt x="77"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852"/>
            <p:cNvSpPr>
              <a:spLocks/>
            </p:cNvSpPr>
            <p:nvPr/>
          </p:nvSpPr>
          <p:spPr bwMode="auto">
            <a:xfrm>
              <a:off x="2967" y="1564"/>
              <a:ext cx="17" cy="21"/>
            </a:xfrm>
            <a:custGeom>
              <a:avLst/>
              <a:gdLst>
                <a:gd name="T0" fmla="*/ 76 w 76"/>
                <a:gd name="T1" fmla="*/ 12 h 94"/>
                <a:gd name="T2" fmla="*/ 76 w 76"/>
                <a:gd name="T3" fmla="*/ 13 h 94"/>
                <a:gd name="T4" fmla="*/ 76 w 76"/>
                <a:gd name="T5" fmla="*/ 81 h 94"/>
                <a:gd name="T6" fmla="*/ 70 w 76"/>
                <a:gd name="T7" fmla="*/ 92 h 94"/>
                <a:gd name="T8" fmla="*/ 58 w 76"/>
                <a:gd name="T9" fmla="*/ 91 h 94"/>
                <a:gd name="T10" fmla="*/ 6 w 76"/>
                <a:gd name="T11" fmla="*/ 57 h 94"/>
                <a:gd name="T12" fmla="*/ 6 w 76"/>
                <a:gd name="T13" fmla="*/ 37 h 94"/>
                <a:gd name="T14" fmla="*/ 56 w 76"/>
                <a:gd name="T15" fmla="*/ 4 h 94"/>
                <a:gd name="T16" fmla="*/ 64 w 76"/>
                <a:gd name="T17" fmla="*/ 0 h 94"/>
                <a:gd name="T18" fmla="*/ 76 w 76"/>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4">
                  <a:moveTo>
                    <a:pt x="76" y="12"/>
                  </a:moveTo>
                  <a:lnTo>
                    <a:pt x="76" y="13"/>
                  </a:lnTo>
                  <a:lnTo>
                    <a:pt x="76" y="81"/>
                  </a:lnTo>
                  <a:cubicBezTo>
                    <a:pt x="76" y="86"/>
                    <a:pt x="74" y="90"/>
                    <a:pt x="70" y="92"/>
                  </a:cubicBezTo>
                  <a:cubicBezTo>
                    <a:pt x="66" y="94"/>
                    <a:pt x="61" y="94"/>
                    <a:pt x="58" y="91"/>
                  </a:cubicBezTo>
                  <a:lnTo>
                    <a:pt x="6" y="57"/>
                  </a:lnTo>
                  <a:cubicBezTo>
                    <a:pt x="0" y="53"/>
                    <a:pt x="0" y="41"/>
                    <a:pt x="6" y="37"/>
                  </a:cubicBezTo>
                  <a:lnTo>
                    <a:pt x="56" y="4"/>
                  </a:lnTo>
                  <a:cubicBezTo>
                    <a:pt x="58" y="2"/>
                    <a:pt x="61" y="0"/>
                    <a:pt x="64" y="0"/>
                  </a:cubicBezTo>
                  <a:cubicBezTo>
                    <a:pt x="71" y="0"/>
                    <a:pt x="76" y="6"/>
                    <a:pt x="76"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853"/>
            <p:cNvSpPr>
              <a:spLocks/>
            </p:cNvSpPr>
            <p:nvPr/>
          </p:nvSpPr>
          <p:spPr bwMode="auto">
            <a:xfrm>
              <a:off x="3037" y="1888"/>
              <a:ext cx="21" cy="17"/>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5"/>
                    <a:pt x="2" y="71"/>
                  </a:cubicBezTo>
                  <a:cubicBezTo>
                    <a:pt x="0" y="67"/>
                    <a:pt x="0" y="62"/>
                    <a:pt x="3" y="58"/>
                  </a:cubicBezTo>
                  <a:lnTo>
                    <a:pt x="37" y="7"/>
                  </a:lnTo>
                  <a:cubicBezTo>
                    <a:pt x="42" y="0"/>
                    <a:pt x="53" y="0"/>
                    <a:pt x="57" y="7"/>
                  </a:cubicBezTo>
                  <a:lnTo>
                    <a:pt x="90" y="56"/>
                  </a:lnTo>
                  <a:cubicBezTo>
                    <a:pt x="92" y="58"/>
                    <a:pt x="94" y="61"/>
                    <a:pt x="94" y="65"/>
                  </a:cubicBezTo>
                  <a:cubicBezTo>
                    <a:pt x="94" y="72"/>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854"/>
            <p:cNvSpPr>
              <a:spLocks/>
            </p:cNvSpPr>
            <p:nvPr/>
          </p:nvSpPr>
          <p:spPr bwMode="auto">
            <a:xfrm>
              <a:off x="4264" y="2806"/>
              <a:ext cx="22" cy="18"/>
            </a:xfrm>
            <a:custGeom>
              <a:avLst/>
              <a:gdLst>
                <a:gd name="T0" fmla="*/ 13 w 95"/>
                <a:gd name="T1" fmla="*/ 0 h 77"/>
                <a:gd name="T2" fmla="*/ 13 w 95"/>
                <a:gd name="T3" fmla="*/ 0 h 77"/>
                <a:gd name="T4" fmla="*/ 82 w 95"/>
                <a:gd name="T5" fmla="*/ 0 h 77"/>
                <a:gd name="T6" fmla="*/ 92 w 95"/>
                <a:gd name="T7" fmla="*/ 7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3"/>
                    <a:pt x="92" y="7"/>
                  </a:cubicBezTo>
                  <a:cubicBezTo>
                    <a:pt x="95" y="11"/>
                    <a:pt x="94" y="15"/>
                    <a:pt x="92" y="19"/>
                  </a:cubicBezTo>
                  <a:lnTo>
                    <a:pt x="57" y="70"/>
                  </a:lnTo>
                  <a:cubicBezTo>
                    <a:pt x="53" y="77"/>
                    <a:pt x="42" y="77"/>
                    <a:pt x="37" y="70"/>
                  </a:cubicBezTo>
                  <a:lnTo>
                    <a:pt x="4" y="21"/>
                  </a:lnTo>
                  <a:cubicBezTo>
                    <a:pt x="2" y="19"/>
                    <a:pt x="0" y="16"/>
                    <a:pt x="0" y="12"/>
                  </a:cubicBezTo>
                  <a:cubicBezTo>
                    <a:pt x="1" y="6"/>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855"/>
            <p:cNvSpPr>
              <a:spLocks/>
            </p:cNvSpPr>
            <p:nvPr/>
          </p:nvSpPr>
          <p:spPr bwMode="auto">
            <a:xfrm>
              <a:off x="4149" y="2698"/>
              <a:ext cx="22" cy="18"/>
            </a:xfrm>
            <a:custGeom>
              <a:avLst/>
              <a:gdLst>
                <a:gd name="T0" fmla="*/ 13 w 95"/>
                <a:gd name="T1" fmla="*/ 0 h 77"/>
                <a:gd name="T2" fmla="*/ 13 w 95"/>
                <a:gd name="T3" fmla="*/ 0 h 77"/>
                <a:gd name="T4" fmla="*/ 82 w 95"/>
                <a:gd name="T5" fmla="*/ 0 h 77"/>
                <a:gd name="T6" fmla="*/ 92 w 95"/>
                <a:gd name="T7" fmla="*/ 6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2"/>
                    <a:pt x="92" y="6"/>
                  </a:cubicBezTo>
                  <a:cubicBezTo>
                    <a:pt x="95" y="10"/>
                    <a:pt x="94" y="15"/>
                    <a:pt x="92" y="19"/>
                  </a:cubicBezTo>
                  <a:lnTo>
                    <a:pt x="57" y="70"/>
                  </a:lnTo>
                  <a:cubicBezTo>
                    <a:pt x="53" y="77"/>
                    <a:pt x="42" y="77"/>
                    <a:pt x="37" y="70"/>
                  </a:cubicBezTo>
                  <a:lnTo>
                    <a:pt x="4" y="21"/>
                  </a:lnTo>
                  <a:cubicBezTo>
                    <a:pt x="2" y="19"/>
                    <a:pt x="0" y="16"/>
                    <a:pt x="0" y="12"/>
                  </a:cubicBezTo>
                  <a:cubicBezTo>
                    <a:pt x="1" y="5"/>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856"/>
            <p:cNvSpPr>
              <a:spLocks/>
            </p:cNvSpPr>
            <p:nvPr/>
          </p:nvSpPr>
          <p:spPr bwMode="auto">
            <a:xfrm>
              <a:off x="3562" y="2644"/>
              <a:ext cx="19" cy="20"/>
            </a:xfrm>
            <a:custGeom>
              <a:avLst/>
              <a:gdLst>
                <a:gd name="T0" fmla="*/ 82 w 87"/>
                <a:gd name="T1" fmla="*/ 34 h 87"/>
                <a:gd name="T2" fmla="*/ 82 w 87"/>
                <a:gd name="T3" fmla="*/ 34 h 87"/>
                <a:gd name="T4" fmla="*/ 33 w 87"/>
                <a:gd name="T5" fmla="*/ 83 h 87"/>
                <a:gd name="T6" fmla="*/ 21 w 87"/>
                <a:gd name="T7" fmla="*/ 86 h 87"/>
                <a:gd name="T8" fmla="*/ 13 w 87"/>
                <a:gd name="T9" fmla="*/ 76 h 87"/>
                <a:gd name="T10" fmla="*/ 1 w 87"/>
                <a:gd name="T11" fmla="*/ 16 h 87"/>
                <a:gd name="T12" fmla="*/ 15 w 87"/>
                <a:gd name="T13" fmla="*/ 2 h 87"/>
                <a:gd name="T14" fmla="*/ 73 w 87"/>
                <a:gd name="T15" fmla="*/ 13 h 87"/>
                <a:gd name="T16" fmla="*/ 82 w 87"/>
                <a:gd name="T17" fmla="*/ 17 h 87"/>
                <a:gd name="T18" fmla="*/ 82 w 87"/>
                <a:gd name="T19" fmla="*/ 3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87">
                  <a:moveTo>
                    <a:pt x="82" y="34"/>
                  </a:moveTo>
                  <a:lnTo>
                    <a:pt x="82" y="34"/>
                  </a:lnTo>
                  <a:lnTo>
                    <a:pt x="33" y="83"/>
                  </a:lnTo>
                  <a:cubicBezTo>
                    <a:pt x="30" y="86"/>
                    <a:pt x="26" y="87"/>
                    <a:pt x="21" y="86"/>
                  </a:cubicBezTo>
                  <a:cubicBezTo>
                    <a:pt x="17" y="84"/>
                    <a:pt x="14" y="81"/>
                    <a:pt x="13" y="76"/>
                  </a:cubicBezTo>
                  <a:lnTo>
                    <a:pt x="1" y="16"/>
                  </a:lnTo>
                  <a:cubicBezTo>
                    <a:pt x="0" y="8"/>
                    <a:pt x="7" y="0"/>
                    <a:pt x="15" y="2"/>
                  </a:cubicBezTo>
                  <a:lnTo>
                    <a:pt x="73" y="13"/>
                  </a:lnTo>
                  <a:cubicBezTo>
                    <a:pt x="77" y="13"/>
                    <a:pt x="80" y="14"/>
                    <a:pt x="82" y="17"/>
                  </a:cubicBezTo>
                  <a:cubicBezTo>
                    <a:pt x="87" y="21"/>
                    <a:pt x="87" y="29"/>
                    <a:pt x="82" y="3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857"/>
            <p:cNvSpPr>
              <a:spLocks/>
            </p:cNvSpPr>
            <p:nvPr/>
          </p:nvSpPr>
          <p:spPr bwMode="auto">
            <a:xfrm>
              <a:off x="2721" y="2672"/>
              <a:ext cx="18" cy="22"/>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1 w 77"/>
                <a:gd name="T11" fmla="*/ 37 h 94"/>
                <a:gd name="T12" fmla="*/ 71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1" y="37"/>
                  </a:lnTo>
                  <a:cubicBezTo>
                    <a:pt x="77" y="42"/>
                    <a:pt x="77" y="53"/>
                    <a:pt x="71" y="57"/>
                  </a:cubicBezTo>
                  <a:lnTo>
                    <a:pt x="21" y="90"/>
                  </a:lnTo>
                  <a:cubicBezTo>
                    <a:pt x="19" y="92"/>
                    <a:pt x="16" y="94"/>
                    <a:pt x="12" y="94"/>
                  </a:cubicBezTo>
                  <a:cubicBezTo>
                    <a:pt x="6" y="93"/>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Freeform 1858"/>
            <p:cNvSpPr>
              <a:spLocks noEditPoints="1"/>
            </p:cNvSpPr>
            <p:nvPr/>
          </p:nvSpPr>
          <p:spPr bwMode="auto">
            <a:xfrm>
              <a:off x="4429" y="1831"/>
              <a:ext cx="16" cy="20"/>
            </a:xfrm>
            <a:custGeom>
              <a:avLst/>
              <a:gdLst>
                <a:gd name="T0" fmla="*/ 0 w 70"/>
                <a:gd name="T1" fmla="*/ 85 h 85"/>
                <a:gd name="T2" fmla="*/ 0 w 70"/>
                <a:gd name="T3" fmla="*/ 0 h 85"/>
                <a:gd name="T4" fmla="*/ 29 w 70"/>
                <a:gd name="T5" fmla="*/ 0 h 85"/>
                <a:gd name="T6" fmla="*/ 44 w 70"/>
                <a:gd name="T7" fmla="*/ 2 h 85"/>
                <a:gd name="T8" fmla="*/ 57 w 70"/>
                <a:gd name="T9" fmla="*/ 8 h 85"/>
                <a:gd name="T10" fmla="*/ 67 w 70"/>
                <a:gd name="T11" fmla="*/ 22 h 85"/>
                <a:gd name="T12" fmla="*/ 70 w 70"/>
                <a:gd name="T13" fmla="*/ 42 h 85"/>
                <a:gd name="T14" fmla="*/ 68 w 70"/>
                <a:gd name="T15" fmla="*/ 59 h 85"/>
                <a:gd name="T16" fmla="*/ 62 w 70"/>
                <a:gd name="T17" fmla="*/ 72 h 85"/>
                <a:gd name="T18" fmla="*/ 54 w 70"/>
                <a:gd name="T19" fmla="*/ 79 h 85"/>
                <a:gd name="T20" fmla="*/ 44 w 70"/>
                <a:gd name="T21" fmla="*/ 83 h 85"/>
                <a:gd name="T22" fmla="*/ 31 w 70"/>
                <a:gd name="T23" fmla="*/ 85 h 85"/>
                <a:gd name="T24" fmla="*/ 0 w 70"/>
                <a:gd name="T25" fmla="*/ 85 h 85"/>
                <a:gd name="T26" fmla="*/ 11 w 70"/>
                <a:gd name="T27" fmla="*/ 75 h 85"/>
                <a:gd name="T28" fmla="*/ 29 w 70"/>
                <a:gd name="T29" fmla="*/ 75 h 85"/>
                <a:gd name="T30" fmla="*/ 43 w 70"/>
                <a:gd name="T31" fmla="*/ 73 h 85"/>
                <a:gd name="T32" fmla="*/ 50 w 70"/>
                <a:gd name="T33" fmla="*/ 69 h 85"/>
                <a:gd name="T34" fmla="*/ 56 w 70"/>
                <a:gd name="T35" fmla="*/ 58 h 85"/>
                <a:gd name="T36" fmla="*/ 59 w 70"/>
                <a:gd name="T37" fmla="*/ 42 h 85"/>
                <a:gd name="T38" fmla="*/ 54 w 70"/>
                <a:gd name="T39" fmla="*/ 22 h 85"/>
                <a:gd name="T40" fmla="*/ 44 w 70"/>
                <a:gd name="T41" fmla="*/ 12 h 85"/>
                <a:gd name="T42" fmla="*/ 29 w 70"/>
                <a:gd name="T43" fmla="*/ 10 h 85"/>
                <a:gd name="T44" fmla="*/ 11 w 70"/>
                <a:gd name="T45" fmla="*/ 10 h 85"/>
                <a:gd name="T46" fmla="*/ 11 w 70"/>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5">
                  <a:moveTo>
                    <a:pt x="0" y="85"/>
                  </a:moveTo>
                  <a:lnTo>
                    <a:pt x="0" y="0"/>
                  </a:lnTo>
                  <a:lnTo>
                    <a:pt x="29" y="0"/>
                  </a:lnTo>
                  <a:cubicBezTo>
                    <a:pt x="36" y="0"/>
                    <a:pt x="41" y="1"/>
                    <a:pt x="44" y="2"/>
                  </a:cubicBezTo>
                  <a:cubicBezTo>
                    <a:pt x="49" y="3"/>
                    <a:pt x="53" y="5"/>
                    <a:pt x="57" y="8"/>
                  </a:cubicBezTo>
                  <a:cubicBezTo>
                    <a:pt x="61" y="11"/>
                    <a:pt x="65" y="16"/>
                    <a:pt x="67" y="22"/>
                  </a:cubicBezTo>
                  <a:cubicBezTo>
                    <a:pt x="69" y="28"/>
                    <a:pt x="70" y="35"/>
                    <a:pt x="70" y="42"/>
                  </a:cubicBezTo>
                  <a:cubicBezTo>
                    <a:pt x="70" y="49"/>
                    <a:pt x="69" y="54"/>
                    <a:pt x="68" y="59"/>
                  </a:cubicBezTo>
                  <a:cubicBezTo>
                    <a:pt x="66" y="64"/>
                    <a:pt x="64" y="68"/>
                    <a:pt x="62" y="72"/>
                  </a:cubicBezTo>
                  <a:cubicBezTo>
                    <a:pt x="60" y="75"/>
                    <a:pt x="57" y="77"/>
                    <a:pt x="54" y="79"/>
                  </a:cubicBezTo>
                  <a:cubicBezTo>
                    <a:pt x="52" y="81"/>
                    <a:pt x="48" y="82"/>
                    <a:pt x="44" y="83"/>
                  </a:cubicBezTo>
                  <a:cubicBezTo>
                    <a:pt x="40" y="84"/>
                    <a:pt x="36" y="85"/>
                    <a:pt x="31" y="85"/>
                  </a:cubicBezTo>
                  <a:lnTo>
                    <a:pt x="0" y="85"/>
                  </a:lnTo>
                  <a:close/>
                  <a:moveTo>
                    <a:pt x="11" y="75"/>
                  </a:moveTo>
                  <a:lnTo>
                    <a:pt x="29" y="75"/>
                  </a:lnTo>
                  <a:cubicBezTo>
                    <a:pt x="35" y="75"/>
                    <a:pt x="39" y="74"/>
                    <a:pt x="43" y="73"/>
                  </a:cubicBezTo>
                  <a:cubicBezTo>
                    <a:pt x="46" y="72"/>
                    <a:pt x="48" y="71"/>
                    <a:pt x="50" y="69"/>
                  </a:cubicBezTo>
                  <a:cubicBezTo>
                    <a:pt x="53" y="66"/>
                    <a:pt x="55" y="63"/>
                    <a:pt x="56" y="58"/>
                  </a:cubicBezTo>
                  <a:cubicBezTo>
                    <a:pt x="58" y="54"/>
                    <a:pt x="59" y="48"/>
                    <a:pt x="59" y="42"/>
                  </a:cubicBezTo>
                  <a:cubicBezTo>
                    <a:pt x="59" y="33"/>
                    <a:pt x="57" y="26"/>
                    <a:pt x="54" y="22"/>
                  </a:cubicBezTo>
                  <a:cubicBezTo>
                    <a:pt x="51" y="17"/>
                    <a:pt x="48" y="14"/>
                    <a:pt x="44" y="12"/>
                  </a:cubicBezTo>
                  <a:cubicBezTo>
                    <a:pt x="41" y="11"/>
                    <a:pt x="36"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Rectangle 1859"/>
            <p:cNvSpPr>
              <a:spLocks noChangeArrowheads="1"/>
            </p:cNvSpPr>
            <p:nvPr/>
          </p:nvSpPr>
          <p:spPr bwMode="auto">
            <a:xfrm>
              <a:off x="4449" y="1831"/>
              <a:ext cx="3"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2" name="Freeform 1860"/>
            <p:cNvSpPr>
              <a:spLocks/>
            </p:cNvSpPr>
            <p:nvPr/>
          </p:nvSpPr>
          <p:spPr bwMode="auto">
            <a:xfrm>
              <a:off x="4455" y="1831"/>
              <a:ext cx="18" cy="20"/>
            </a:xfrm>
            <a:custGeom>
              <a:avLst/>
              <a:gdLst>
                <a:gd name="T0" fmla="*/ 43 w 78"/>
                <a:gd name="T1" fmla="*/ 53 h 87"/>
                <a:gd name="T2" fmla="*/ 43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6 w 78"/>
                <a:gd name="T15" fmla="*/ 67 h 87"/>
                <a:gd name="T16" fmla="*/ 0 w 78"/>
                <a:gd name="T17" fmla="*/ 44 h 87"/>
                <a:gd name="T18" fmla="*/ 5 w 78"/>
                <a:gd name="T19" fmla="*/ 21 h 87"/>
                <a:gd name="T20" fmla="*/ 20 w 78"/>
                <a:gd name="T21" fmla="*/ 5 h 87"/>
                <a:gd name="T22" fmla="*/ 43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3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4 h 87"/>
                <a:gd name="T50" fmla="*/ 43 w 78"/>
                <a:gd name="T51" fmla="*/ 77 h 87"/>
                <a:gd name="T52" fmla="*/ 57 w 78"/>
                <a:gd name="T53" fmla="*/ 74 h 87"/>
                <a:gd name="T54" fmla="*/ 67 w 78"/>
                <a:gd name="T55" fmla="*/ 68 h 87"/>
                <a:gd name="T56" fmla="*/ 67 w 78"/>
                <a:gd name="T57" fmla="*/ 53 h 87"/>
                <a:gd name="T58" fmla="*/ 43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3" y="53"/>
                  </a:moveTo>
                  <a:lnTo>
                    <a:pt x="43" y="43"/>
                  </a:lnTo>
                  <a:lnTo>
                    <a:pt x="78" y="43"/>
                  </a:lnTo>
                  <a:lnTo>
                    <a:pt x="78" y="74"/>
                  </a:lnTo>
                  <a:cubicBezTo>
                    <a:pt x="73" y="78"/>
                    <a:pt x="67" y="82"/>
                    <a:pt x="61" y="84"/>
                  </a:cubicBezTo>
                  <a:cubicBezTo>
                    <a:pt x="56" y="86"/>
                    <a:pt x="50" y="87"/>
                    <a:pt x="43" y="87"/>
                  </a:cubicBezTo>
                  <a:cubicBezTo>
                    <a:pt x="35" y="87"/>
                    <a:pt x="28" y="86"/>
                    <a:pt x="21" y="82"/>
                  </a:cubicBezTo>
                  <a:cubicBezTo>
                    <a:pt x="14" y="78"/>
                    <a:pt x="9" y="73"/>
                    <a:pt x="6" y="67"/>
                  </a:cubicBezTo>
                  <a:cubicBezTo>
                    <a:pt x="2" y="60"/>
                    <a:pt x="0" y="52"/>
                    <a:pt x="0" y="44"/>
                  </a:cubicBezTo>
                  <a:cubicBezTo>
                    <a:pt x="0" y="36"/>
                    <a:pt x="2" y="28"/>
                    <a:pt x="5" y="21"/>
                  </a:cubicBezTo>
                  <a:cubicBezTo>
                    <a:pt x="9" y="14"/>
                    <a:pt x="14" y="9"/>
                    <a:pt x="20" y="5"/>
                  </a:cubicBezTo>
                  <a:cubicBezTo>
                    <a:pt x="27" y="2"/>
                    <a:pt x="34" y="0"/>
                    <a:pt x="43" y="0"/>
                  </a:cubicBezTo>
                  <a:cubicBezTo>
                    <a:pt x="49" y="0"/>
                    <a:pt x="54" y="1"/>
                    <a:pt x="59" y="3"/>
                  </a:cubicBezTo>
                  <a:cubicBezTo>
                    <a:pt x="64" y="5"/>
                    <a:pt x="68" y="8"/>
                    <a:pt x="71" y="11"/>
                  </a:cubicBezTo>
                  <a:cubicBezTo>
                    <a:pt x="74" y="15"/>
                    <a:pt x="76" y="19"/>
                    <a:pt x="77" y="25"/>
                  </a:cubicBezTo>
                  <a:lnTo>
                    <a:pt x="67" y="28"/>
                  </a:lnTo>
                  <a:cubicBezTo>
                    <a:pt x="66" y="24"/>
                    <a:pt x="64" y="20"/>
                    <a:pt x="62" y="18"/>
                  </a:cubicBezTo>
                  <a:cubicBezTo>
                    <a:pt x="60" y="15"/>
                    <a:pt x="58" y="13"/>
                    <a:pt x="54" y="12"/>
                  </a:cubicBezTo>
                  <a:cubicBezTo>
                    <a:pt x="51" y="10"/>
                    <a:pt x="47" y="10"/>
                    <a:pt x="43" y="10"/>
                  </a:cubicBezTo>
                  <a:cubicBezTo>
                    <a:pt x="38" y="10"/>
                    <a:pt x="33" y="10"/>
                    <a:pt x="29" y="12"/>
                  </a:cubicBezTo>
                  <a:cubicBezTo>
                    <a:pt x="26" y="13"/>
                    <a:pt x="23" y="16"/>
                    <a:pt x="20" y="18"/>
                  </a:cubicBezTo>
                  <a:cubicBezTo>
                    <a:pt x="18" y="21"/>
                    <a:pt x="16" y="23"/>
                    <a:pt x="15" y="26"/>
                  </a:cubicBezTo>
                  <a:cubicBezTo>
                    <a:pt x="13" y="32"/>
                    <a:pt x="12" y="37"/>
                    <a:pt x="12" y="43"/>
                  </a:cubicBezTo>
                  <a:cubicBezTo>
                    <a:pt x="12" y="51"/>
                    <a:pt x="13" y="57"/>
                    <a:pt x="16" y="62"/>
                  </a:cubicBezTo>
                  <a:cubicBezTo>
                    <a:pt x="18" y="67"/>
                    <a:pt x="22" y="71"/>
                    <a:pt x="27" y="74"/>
                  </a:cubicBezTo>
                  <a:cubicBezTo>
                    <a:pt x="32" y="76"/>
                    <a:pt x="37" y="77"/>
                    <a:pt x="43" y="77"/>
                  </a:cubicBezTo>
                  <a:cubicBezTo>
                    <a:pt x="48" y="77"/>
                    <a:pt x="52" y="76"/>
                    <a:pt x="57" y="74"/>
                  </a:cubicBezTo>
                  <a:cubicBezTo>
                    <a:pt x="62" y="73"/>
                    <a:pt x="65" y="71"/>
                    <a:pt x="67" y="68"/>
                  </a:cubicBezTo>
                  <a:lnTo>
                    <a:pt x="67" y="53"/>
                  </a:lnTo>
                  <a:lnTo>
                    <a:pt x="43"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861"/>
            <p:cNvSpPr>
              <a:spLocks noChangeArrowheads="1"/>
            </p:cNvSpPr>
            <p:nvPr/>
          </p:nvSpPr>
          <p:spPr bwMode="auto">
            <a:xfrm>
              <a:off x="4478" y="1831"/>
              <a:ext cx="2"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862"/>
            <p:cNvSpPr>
              <a:spLocks/>
            </p:cNvSpPr>
            <p:nvPr/>
          </p:nvSpPr>
          <p:spPr bwMode="auto">
            <a:xfrm>
              <a:off x="4483" y="1831"/>
              <a:ext cx="15" cy="20"/>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863"/>
            <p:cNvSpPr>
              <a:spLocks noEditPoints="1"/>
            </p:cNvSpPr>
            <p:nvPr/>
          </p:nvSpPr>
          <p:spPr bwMode="auto">
            <a:xfrm>
              <a:off x="4499" y="1831"/>
              <a:ext cx="18" cy="20"/>
            </a:xfrm>
            <a:custGeom>
              <a:avLst/>
              <a:gdLst>
                <a:gd name="T0" fmla="*/ 0 w 79"/>
                <a:gd name="T1" fmla="*/ 85 h 85"/>
                <a:gd name="T2" fmla="*/ 33 w 79"/>
                <a:gd name="T3" fmla="*/ 0 h 85"/>
                <a:gd name="T4" fmla="*/ 45 w 79"/>
                <a:gd name="T5" fmla="*/ 0 h 85"/>
                <a:gd name="T6" fmla="*/ 79 w 79"/>
                <a:gd name="T7" fmla="*/ 85 h 85"/>
                <a:gd name="T8" fmla="*/ 66 w 79"/>
                <a:gd name="T9" fmla="*/ 85 h 85"/>
                <a:gd name="T10" fmla="*/ 57 w 79"/>
                <a:gd name="T11" fmla="*/ 59 h 85"/>
                <a:gd name="T12" fmla="*/ 21 w 79"/>
                <a:gd name="T13" fmla="*/ 59 h 85"/>
                <a:gd name="T14" fmla="*/ 12 w 79"/>
                <a:gd name="T15" fmla="*/ 85 h 85"/>
                <a:gd name="T16" fmla="*/ 0 w 79"/>
                <a:gd name="T17" fmla="*/ 85 h 85"/>
                <a:gd name="T18" fmla="*/ 25 w 79"/>
                <a:gd name="T19" fmla="*/ 50 h 85"/>
                <a:gd name="T20" fmla="*/ 53 w 79"/>
                <a:gd name="T21" fmla="*/ 50 h 85"/>
                <a:gd name="T22" fmla="*/ 44 w 79"/>
                <a:gd name="T23" fmla="*/ 27 h 85"/>
                <a:gd name="T24" fmla="*/ 38 w 79"/>
                <a:gd name="T25" fmla="*/ 9 h 85"/>
                <a:gd name="T26" fmla="*/ 34 w 79"/>
                <a:gd name="T27" fmla="*/ 25 h 85"/>
                <a:gd name="T28" fmla="*/ 25 w 79"/>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5">
                  <a:moveTo>
                    <a:pt x="0" y="85"/>
                  </a:moveTo>
                  <a:lnTo>
                    <a:pt x="33" y="0"/>
                  </a:lnTo>
                  <a:lnTo>
                    <a:pt x="45" y="0"/>
                  </a:lnTo>
                  <a:lnTo>
                    <a:pt x="79" y="85"/>
                  </a:lnTo>
                  <a:lnTo>
                    <a:pt x="66" y="85"/>
                  </a:lnTo>
                  <a:lnTo>
                    <a:pt x="57" y="59"/>
                  </a:lnTo>
                  <a:lnTo>
                    <a:pt x="21" y="59"/>
                  </a:lnTo>
                  <a:lnTo>
                    <a:pt x="12" y="85"/>
                  </a:lnTo>
                  <a:lnTo>
                    <a:pt x="0" y="85"/>
                  </a:lnTo>
                  <a:close/>
                  <a:moveTo>
                    <a:pt x="25" y="50"/>
                  </a:moveTo>
                  <a:lnTo>
                    <a:pt x="53" y="50"/>
                  </a:lnTo>
                  <a:lnTo>
                    <a:pt x="44" y="27"/>
                  </a:lnTo>
                  <a:cubicBezTo>
                    <a:pt x="42" y="20"/>
                    <a:pt x="40" y="14"/>
                    <a:pt x="38" y="9"/>
                  </a:cubicBezTo>
                  <a:cubicBezTo>
                    <a:pt x="37" y="15"/>
                    <a:pt x="36" y="20"/>
                    <a:pt x="34" y="25"/>
                  </a:cubicBezTo>
                  <a:lnTo>
                    <a:pt x="25"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6" name="Freeform 1864"/>
            <p:cNvSpPr>
              <a:spLocks/>
            </p:cNvSpPr>
            <p:nvPr/>
          </p:nvSpPr>
          <p:spPr bwMode="auto">
            <a:xfrm>
              <a:off x="4519" y="1831"/>
              <a:ext cx="11" cy="20"/>
            </a:xfrm>
            <a:custGeom>
              <a:avLst/>
              <a:gdLst>
                <a:gd name="T0" fmla="*/ 0 w 52"/>
                <a:gd name="T1" fmla="*/ 85 h 85"/>
                <a:gd name="T2" fmla="*/ 0 w 52"/>
                <a:gd name="T3" fmla="*/ 0 h 85"/>
                <a:gd name="T4" fmla="*/ 11 w 52"/>
                <a:gd name="T5" fmla="*/ 0 h 85"/>
                <a:gd name="T6" fmla="*/ 11 w 52"/>
                <a:gd name="T7" fmla="*/ 75 h 85"/>
                <a:gd name="T8" fmla="*/ 52 w 52"/>
                <a:gd name="T9" fmla="*/ 75 h 85"/>
                <a:gd name="T10" fmla="*/ 52 w 52"/>
                <a:gd name="T11" fmla="*/ 85 h 85"/>
                <a:gd name="T12" fmla="*/ 0 w 52"/>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52" h="85">
                  <a:moveTo>
                    <a:pt x="0" y="85"/>
                  </a:moveTo>
                  <a:lnTo>
                    <a:pt x="0" y="0"/>
                  </a:lnTo>
                  <a:lnTo>
                    <a:pt x="11" y="0"/>
                  </a:lnTo>
                  <a:lnTo>
                    <a:pt x="11" y="75"/>
                  </a:lnTo>
                  <a:lnTo>
                    <a:pt x="52" y="75"/>
                  </a:lnTo>
                  <a:lnTo>
                    <a:pt x="52"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1865"/>
            <p:cNvSpPr>
              <a:spLocks/>
            </p:cNvSpPr>
            <p:nvPr/>
          </p:nvSpPr>
          <p:spPr bwMode="auto">
            <a:xfrm>
              <a:off x="4533" y="1831"/>
              <a:ext cx="6" cy="25"/>
            </a:xfrm>
            <a:custGeom>
              <a:avLst/>
              <a:gdLst>
                <a:gd name="T0" fmla="*/ 20 w 28"/>
                <a:gd name="T1" fmla="*/ 111 h 111"/>
                <a:gd name="T2" fmla="*/ 6 w 28"/>
                <a:gd name="T3" fmla="*/ 85 h 111"/>
                <a:gd name="T4" fmla="*/ 0 w 28"/>
                <a:gd name="T5" fmla="*/ 55 h 111"/>
                <a:gd name="T6" fmla="*/ 4 w 28"/>
                <a:gd name="T7" fmla="*/ 29 h 111"/>
                <a:gd name="T8" fmla="*/ 20 w 28"/>
                <a:gd name="T9" fmla="*/ 0 h 111"/>
                <a:gd name="T10" fmla="*/ 28 w 28"/>
                <a:gd name="T11" fmla="*/ 0 h 111"/>
                <a:gd name="T12" fmla="*/ 19 w 28"/>
                <a:gd name="T13" fmla="*/ 17 h 111"/>
                <a:gd name="T14" fmla="*/ 13 w 28"/>
                <a:gd name="T15" fmla="*/ 34 h 111"/>
                <a:gd name="T16" fmla="*/ 11 w 28"/>
                <a:gd name="T17" fmla="*/ 55 h 111"/>
                <a:gd name="T18" fmla="*/ 28 w 28"/>
                <a:gd name="T19" fmla="*/ 111 h 111"/>
                <a:gd name="T20" fmla="*/ 20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20" y="111"/>
                  </a:moveTo>
                  <a:cubicBezTo>
                    <a:pt x="15" y="103"/>
                    <a:pt x="10" y="95"/>
                    <a:pt x="6" y="85"/>
                  </a:cubicBezTo>
                  <a:cubicBezTo>
                    <a:pt x="2" y="76"/>
                    <a:pt x="0" y="66"/>
                    <a:pt x="0" y="55"/>
                  </a:cubicBezTo>
                  <a:cubicBezTo>
                    <a:pt x="0" y="46"/>
                    <a:pt x="1" y="37"/>
                    <a:pt x="4" y="29"/>
                  </a:cubicBezTo>
                  <a:cubicBezTo>
                    <a:pt x="8" y="19"/>
                    <a:pt x="13" y="10"/>
                    <a:pt x="20" y="0"/>
                  </a:cubicBezTo>
                  <a:lnTo>
                    <a:pt x="28" y="0"/>
                  </a:lnTo>
                  <a:cubicBezTo>
                    <a:pt x="23" y="8"/>
                    <a:pt x="20" y="14"/>
                    <a:pt x="19" y="17"/>
                  </a:cubicBezTo>
                  <a:cubicBezTo>
                    <a:pt x="16" y="22"/>
                    <a:pt x="14" y="28"/>
                    <a:pt x="13" y="34"/>
                  </a:cubicBezTo>
                  <a:cubicBezTo>
                    <a:pt x="11" y="41"/>
                    <a:pt x="11" y="48"/>
                    <a:pt x="11" y="55"/>
                  </a:cubicBezTo>
                  <a:cubicBezTo>
                    <a:pt x="11" y="74"/>
                    <a:pt x="16" y="92"/>
                    <a:pt x="28" y="111"/>
                  </a:cubicBezTo>
                  <a:lnTo>
                    <a:pt x="20" y="1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1866"/>
            <p:cNvSpPr>
              <a:spLocks noEditPoints="1"/>
            </p:cNvSpPr>
            <p:nvPr/>
          </p:nvSpPr>
          <p:spPr bwMode="auto">
            <a:xfrm>
              <a:off x="4542" y="1831"/>
              <a:ext cx="15" cy="20"/>
            </a:xfrm>
            <a:custGeom>
              <a:avLst/>
              <a:gdLst>
                <a:gd name="T0" fmla="*/ 0 w 65"/>
                <a:gd name="T1" fmla="*/ 85 h 85"/>
                <a:gd name="T2" fmla="*/ 0 w 65"/>
                <a:gd name="T3" fmla="*/ 0 h 85"/>
                <a:gd name="T4" fmla="*/ 32 w 65"/>
                <a:gd name="T5" fmla="*/ 0 h 85"/>
                <a:gd name="T6" fmla="*/ 45 w 65"/>
                <a:gd name="T7" fmla="*/ 1 h 85"/>
                <a:gd name="T8" fmla="*/ 55 w 65"/>
                <a:gd name="T9" fmla="*/ 5 h 85"/>
                <a:gd name="T10" fmla="*/ 62 w 65"/>
                <a:gd name="T11" fmla="*/ 13 h 85"/>
                <a:gd name="T12" fmla="*/ 65 w 65"/>
                <a:gd name="T13" fmla="*/ 25 h 85"/>
                <a:gd name="T14" fmla="*/ 58 w 65"/>
                <a:gd name="T15" fmla="*/ 43 h 85"/>
                <a:gd name="T16" fmla="*/ 33 w 65"/>
                <a:gd name="T17" fmla="*/ 51 h 85"/>
                <a:gd name="T18" fmla="*/ 11 w 65"/>
                <a:gd name="T19" fmla="*/ 51 h 85"/>
                <a:gd name="T20" fmla="*/ 11 w 65"/>
                <a:gd name="T21" fmla="*/ 85 h 85"/>
                <a:gd name="T22" fmla="*/ 0 w 65"/>
                <a:gd name="T23" fmla="*/ 85 h 85"/>
                <a:gd name="T24" fmla="*/ 11 w 65"/>
                <a:gd name="T25" fmla="*/ 41 h 85"/>
                <a:gd name="T26" fmla="*/ 33 w 65"/>
                <a:gd name="T27" fmla="*/ 41 h 85"/>
                <a:gd name="T28" fmla="*/ 49 w 65"/>
                <a:gd name="T29" fmla="*/ 37 h 85"/>
                <a:gd name="T30" fmla="*/ 53 w 65"/>
                <a:gd name="T31" fmla="*/ 25 h 85"/>
                <a:gd name="T32" fmla="*/ 50 w 65"/>
                <a:gd name="T33" fmla="*/ 16 h 85"/>
                <a:gd name="T34" fmla="*/ 43 w 65"/>
                <a:gd name="T35" fmla="*/ 11 h 85"/>
                <a:gd name="T36" fmla="*/ 33 w 65"/>
                <a:gd name="T37" fmla="*/ 10 h 85"/>
                <a:gd name="T38" fmla="*/ 11 w 65"/>
                <a:gd name="T39" fmla="*/ 10 h 85"/>
                <a:gd name="T40" fmla="*/ 11 w 65"/>
                <a:gd name="T41" fmla="*/ 4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5">
                  <a:moveTo>
                    <a:pt x="0" y="85"/>
                  </a:moveTo>
                  <a:lnTo>
                    <a:pt x="0" y="0"/>
                  </a:lnTo>
                  <a:lnTo>
                    <a:pt x="32" y="0"/>
                  </a:lnTo>
                  <a:cubicBezTo>
                    <a:pt x="38" y="0"/>
                    <a:pt x="42" y="1"/>
                    <a:pt x="45" y="1"/>
                  </a:cubicBezTo>
                  <a:cubicBezTo>
                    <a:pt x="49" y="2"/>
                    <a:pt x="52" y="3"/>
                    <a:pt x="55" y="5"/>
                  </a:cubicBezTo>
                  <a:cubicBezTo>
                    <a:pt x="58" y="7"/>
                    <a:pt x="60" y="10"/>
                    <a:pt x="62" y="13"/>
                  </a:cubicBezTo>
                  <a:cubicBezTo>
                    <a:pt x="64" y="17"/>
                    <a:pt x="65" y="21"/>
                    <a:pt x="65" y="25"/>
                  </a:cubicBezTo>
                  <a:cubicBezTo>
                    <a:pt x="65" y="32"/>
                    <a:pt x="62" y="38"/>
                    <a:pt x="58" y="43"/>
                  </a:cubicBezTo>
                  <a:cubicBezTo>
                    <a:pt x="53" y="48"/>
                    <a:pt x="45" y="51"/>
                    <a:pt x="33" y="51"/>
                  </a:cubicBezTo>
                  <a:lnTo>
                    <a:pt x="11" y="51"/>
                  </a:lnTo>
                  <a:lnTo>
                    <a:pt x="11" y="85"/>
                  </a:lnTo>
                  <a:lnTo>
                    <a:pt x="0" y="85"/>
                  </a:lnTo>
                  <a:close/>
                  <a:moveTo>
                    <a:pt x="11" y="41"/>
                  </a:moveTo>
                  <a:lnTo>
                    <a:pt x="33" y="41"/>
                  </a:lnTo>
                  <a:cubicBezTo>
                    <a:pt x="40" y="41"/>
                    <a:pt x="45" y="39"/>
                    <a:pt x="49" y="37"/>
                  </a:cubicBezTo>
                  <a:cubicBezTo>
                    <a:pt x="52" y="34"/>
                    <a:pt x="53" y="30"/>
                    <a:pt x="53" y="25"/>
                  </a:cubicBezTo>
                  <a:cubicBezTo>
                    <a:pt x="53" y="22"/>
                    <a:pt x="52" y="19"/>
                    <a:pt x="50" y="16"/>
                  </a:cubicBezTo>
                  <a:cubicBezTo>
                    <a:pt x="49" y="14"/>
                    <a:pt x="46" y="12"/>
                    <a:pt x="43" y="11"/>
                  </a:cubicBezTo>
                  <a:cubicBezTo>
                    <a:pt x="41" y="11"/>
                    <a:pt x="38" y="10"/>
                    <a:pt x="33" y="10"/>
                  </a:cubicBezTo>
                  <a:lnTo>
                    <a:pt x="11" y="10"/>
                  </a:lnTo>
                  <a:lnTo>
                    <a:pt x="11"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1867"/>
            <p:cNvSpPr>
              <a:spLocks/>
            </p:cNvSpPr>
            <p:nvPr/>
          </p:nvSpPr>
          <p:spPr bwMode="auto">
            <a:xfrm>
              <a:off x="4559" y="1831"/>
              <a:ext cx="24" cy="20"/>
            </a:xfrm>
            <a:custGeom>
              <a:avLst/>
              <a:gdLst>
                <a:gd name="T0" fmla="*/ 23 w 109"/>
                <a:gd name="T1" fmla="*/ 85 h 85"/>
                <a:gd name="T2" fmla="*/ 0 w 109"/>
                <a:gd name="T3" fmla="*/ 0 h 85"/>
                <a:gd name="T4" fmla="*/ 12 w 109"/>
                <a:gd name="T5" fmla="*/ 0 h 85"/>
                <a:gd name="T6" fmla="*/ 25 w 109"/>
                <a:gd name="T7" fmla="*/ 56 h 85"/>
                <a:gd name="T8" fmla="*/ 28 w 109"/>
                <a:gd name="T9" fmla="*/ 73 h 85"/>
                <a:gd name="T10" fmla="*/ 32 w 109"/>
                <a:gd name="T11" fmla="*/ 57 h 85"/>
                <a:gd name="T12" fmla="*/ 48 w 109"/>
                <a:gd name="T13" fmla="*/ 0 h 85"/>
                <a:gd name="T14" fmla="*/ 61 w 109"/>
                <a:gd name="T15" fmla="*/ 0 h 85"/>
                <a:gd name="T16" fmla="*/ 74 w 109"/>
                <a:gd name="T17" fmla="*/ 43 h 85"/>
                <a:gd name="T18" fmla="*/ 80 w 109"/>
                <a:gd name="T19" fmla="*/ 73 h 85"/>
                <a:gd name="T20" fmla="*/ 84 w 109"/>
                <a:gd name="T21" fmla="*/ 55 h 85"/>
                <a:gd name="T22" fmla="*/ 98 w 109"/>
                <a:gd name="T23" fmla="*/ 0 h 85"/>
                <a:gd name="T24" fmla="*/ 109 w 109"/>
                <a:gd name="T25" fmla="*/ 0 h 85"/>
                <a:gd name="T26" fmla="*/ 86 w 109"/>
                <a:gd name="T27" fmla="*/ 85 h 85"/>
                <a:gd name="T28" fmla="*/ 75 w 109"/>
                <a:gd name="T29" fmla="*/ 85 h 85"/>
                <a:gd name="T30" fmla="*/ 57 w 109"/>
                <a:gd name="T31" fmla="*/ 21 h 85"/>
                <a:gd name="T32" fmla="*/ 54 w 109"/>
                <a:gd name="T33" fmla="*/ 11 h 85"/>
                <a:gd name="T34" fmla="*/ 52 w 109"/>
                <a:gd name="T35" fmla="*/ 21 h 85"/>
                <a:gd name="T36" fmla="*/ 34 w 109"/>
                <a:gd name="T37" fmla="*/ 85 h 85"/>
                <a:gd name="T38" fmla="*/ 23 w 109"/>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85">
                  <a:moveTo>
                    <a:pt x="23" y="85"/>
                  </a:moveTo>
                  <a:lnTo>
                    <a:pt x="0" y="0"/>
                  </a:lnTo>
                  <a:lnTo>
                    <a:pt x="12" y="0"/>
                  </a:lnTo>
                  <a:lnTo>
                    <a:pt x="25" y="56"/>
                  </a:lnTo>
                  <a:cubicBezTo>
                    <a:pt x="26" y="62"/>
                    <a:pt x="27" y="67"/>
                    <a:pt x="28" y="73"/>
                  </a:cubicBezTo>
                  <a:cubicBezTo>
                    <a:pt x="30" y="64"/>
                    <a:pt x="32" y="59"/>
                    <a:pt x="32" y="57"/>
                  </a:cubicBezTo>
                  <a:lnTo>
                    <a:pt x="48" y="0"/>
                  </a:lnTo>
                  <a:lnTo>
                    <a:pt x="61" y="0"/>
                  </a:lnTo>
                  <a:lnTo>
                    <a:pt x="74" y="43"/>
                  </a:lnTo>
                  <a:cubicBezTo>
                    <a:pt x="77" y="54"/>
                    <a:pt x="79" y="64"/>
                    <a:pt x="80" y="73"/>
                  </a:cubicBezTo>
                  <a:cubicBezTo>
                    <a:pt x="81" y="68"/>
                    <a:pt x="83" y="62"/>
                    <a:pt x="84" y="55"/>
                  </a:cubicBezTo>
                  <a:lnTo>
                    <a:pt x="98" y="0"/>
                  </a:lnTo>
                  <a:lnTo>
                    <a:pt x="109" y="0"/>
                  </a:lnTo>
                  <a:lnTo>
                    <a:pt x="86" y="85"/>
                  </a:lnTo>
                  <a:lnTo>
                    <a:pt x="75" y="85"/>
                  </a:lnTo>
                  <a:lnTo>
                    <a:pt x="57" y="21"/>
                  </a:lnTo>
                  <a:cubicBezTo>
                    <a:pt x="56" y="15"/>
                    <a:pt x="55" y="12"/>
                    <a:pt x="54" y="11"/>
                  </a:cubicBezTo>
                  <a:cubicBezTo>
                    <a:pt x="54" y="15"/>
                    <a:pt x="53" y="18"/>
                    <a:pt x="52" y="21"/>
                  </a:cubicBezTo>
                  <a:lnTo>
                    <a:pt x="34" y="85"/>
                  </a:lnTo>
                  <a:lnTo>
                    <a:pt x="2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1868"/>
            <p:cNvSpPr>
              <a:spLocks/>
            </p:cNvSpPr>
            <p:nvPr/>
          </p:nvSpPr>
          <p:spPr bwMode="auto">
            <a:xfrm>
              <a:off x="4586" y="1831"/>
              <a:ext cx="18" cy="20"/>
            </a:xfrm>
            <a:custGeom>
              <a:avLst/>
              <a:gdLst>
                <a:gd name="T0" fmla="*/ 0 w 80"/>
                <a:gd name="T1" fmla="*/ 85 h 85"/>
                <a:gd name="T2" fmla="*/ 0 w 80"/>
                <a:gd name="T3" fmla="*/ 0 h 85"/>
                <a:gd name="T4" fmla="*/ 17 w 80"/>
                <a:gd name="T5" fmla="*/ 0 h 85"/>
                <a:gd name="T6" fmla="*/ 37 w 80"/>
                <a:gd name="T7" fmla="*/ 60 h 85"/>
                <a:gd name="T8" fmla="*/ 41 w 80"/>
                <a:gd name="T9" fmla="*/ 73 h 85"/>
                <a:gd name="T10" fmla="*/ 45 w 80"/>
                <a:gd name="T11" fmla="*/ 59 h 85"/>
                <a:gd name="T12" fmla="*/ 65 w 80"/>
                <a:gd name="T13" fmla="*/ 0 h 85"/>
                <a:gd name="T14" fmla="*/ 80 w 80"/>
                <a:gd name="T15" fmla="*/ 0 h 85"/>
                <a:gd name="T16" fmla="*/ 80 w 80"/>
                <a:gd name="T17" fmla="*/ 85 h 85"/>
                <a:gd name="T18" fmla="*/ 69 w 80"/>
                <a:gd name="T19" fmla="*/ 85 h 85"/>
                <a:gd name="T20" fmla="*/ 69 w 80"/>
                <a:gd name="T21" fmla="*/ 14 h 85"/>
                <a:gd name="T22" fmla="*/ 45 w 80"/>
                <a:gd name="T23" fmla="*/ 85 h 85"/>
                <a:gd name="T24" fmla="*/ 35 w 80"/>
                <a:gd name="T25" fmla="*/ 85 h 85"/>
                <a:gd name="T26" fmla="*/ 11 w 80"/>
                <a:gd name="T27" fmla="*/ 13 h 85"/>
                <a:gd name="T28" fmla="*/ 11 w 80"/>
                <a:gd name="T29" fmla="*/ 85 h 85"/>
                <a:gd name="T30" fmla="*/ 0 w 80"/>
                <a:gd name="T3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85">
                  <a:moveTo>
                    <a:pt x="0" y="85"/>
                  </a:moveTo>
                  <a:lnTo>
                    <a:pt x="0" y="0"/>
                  </a:lnTo>
                  <a:lnTo>
                    <a:pt x="17" y="0"/>
                  </a:lnTo>
                  <a:lnTo>
                    <a:pt x="37" y="60"/>
                  </a:lnTo>
                  <a:cubicBezTo>
                    <a:pt x="38" y="66"/>
                    <a:pt x="40" y="70"/>
                    <a:pt x="41" y="73"/>
                  </a:cubicBezTo>
                  <a:cubicBezTo>
                    <a:pt x="42" y="70"/>
                    <a:pt x="43" y="65"/>
                    <a:pt x="45" y="59"/>
                  </a:cubicBezTo>
                  <a:lnTo>
                    <a:pt x="65" y="0"/>
                  </a:lnTo>
                  <a:lnTo>
                    <a:pt x="80" y="0"/>
                  </a:lnTo>
                  <a:lnTo>
                    <a:pt x="80" y="85"/>
                  </a:lnTo>
                  <a:lnTo>
                    <a:pt x="69" y="85"/>
                  </a:lnTo>
                  <a:lnTo>
                    <a:pt x="69" y="14"/>
                  </a:lnTo>
                  <a:lnTo>
                    <a:pt x="45" y="85"/>
                  </a:lnTo>
                  <a:lnTo>
                    <a:pt x="35" y="85"/>
                  </a:lnTo>
                  <a:lnTo>
                    <a:pt x="11" y="13"/>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1869"/>
            <p:cNvSpPr>
              <a:spLocks/>
            </p:cNvSpPr>
            <p:nvPr/>
          </p:nvSpPr>
          <p:spPr bwMode="auto">
            <a:xfrm>
              <a:off x="4615" y="1831"/>
              <a:ext cx="6" cy="25"/>
            </a:xfrm>
            <a:custGeom>
              <a:avLst/>
              <a:gdLst>
                <a:gd name="T0" fmla="*/ 8 w 28"/>
                <a:gd name="T1" fmla="*/ 111 h 111"/>
                <a:gd name="T2" fmla="*/ 0 w 28"/>
                <a:gd name="T3" fmla="*/ 111 h 111"/>
                <a:gd name="T4" fmla="*/ 17 w 28"/>
                <a:gd name="T5" fmla="*/ 55 h 111"/>
                <a:gd name="T6" fmla="*/ 15 w 28"/>
                <a:gd name="T7" fmla="*/ 34 h 111"/>
                <a:gd name="T8" fmla="*/ 9 w 28"/>
                <a:gd name="T9" fmla="*/ 17 h 111"/>
                <a:gd name="T10" fmla="*/ 0 w 28"/>
                <a:gd name="T11" fmla="*/ 0 h 111"/>
                <a:gd name="T12" fmla="*/ 8 w 28"/>
                <a:gd name="T13" fmla="*/ 0 h 111"/>
                <a:gd name="T14" fmla="*/ 24 w 28"/>
                <a:gd name="T15" fmla="*/ 29 h 111"/>
                <a:gd name="T16" fmla="*/ 28 w 28"/>
                <a:gd name="T17" fmla="*/ 55 h 111"/>
                <a:gd name="T18" fmla="*/ 22 w 28"/>
                <a:gd name="T19" fmla="*/ 85 h 111"/>
                <a:gd name="T20" fmla="*/ 8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8" y="111"/>
                  </a:moveTo>
                  <a:lnTo>
                    <a:pt x="0" y="111"/>
                  </a:lnTo>
                  <a:cubicBezTo>
                    <a:pt x="12" y="92"/>
                    <a:pt x="17" y="74"/>
                    <a:pt x="17" y="55"/>
                  </a:cubicBezTo>
                  <a:cubicBezTo>
                    <a:pt x="17" y="48"/>
                    <a:pt x="16" y="41"/>
                    <a:pt x="15" y="34"/>
                  </a:cubicBezTo>
                  <a:cubicBezTo>
                    <a:pt x="14" y="28"/>
                    <a:pt x="12" y="23"/>
                    <a:pt x="9" y="17"/>
                  </a:cubicBezTo>
                  <a:cubicBezTo>
                    <a:pt x="8" y="14"/>
                    <a:pt x="5" y="8"/>
                    <a:pt x="0" y="0"/>
                  </a:cubicBezTo>
                  <a:lnTo>
                    <a:pt x="8" y="0"/>
                  </a:lnTo>
                  <a:cubicBezTo>
                    <a:pt x="15" y="10"/>
                    <a:pt x="20" y="19"/>
                    <a:pt x="24" y="29"/>
                  </a:cubicBezTo>
                  <a:cubicBezTo>
                    <a:pt x="26" y="37"/>
                    <a:pt x="28" y="46"/>
                    <a:pt x="28" y="55"/>
                  </a:cubicBezTo>
                  <a:cubicBezTo>
                    <a:pt x="28" y="66"/>
                    <a:pt x="26" y="76"/>
                    <a:pt x="22" y="85"/>
                  </a:cubicBezTo>
                  <a:cubicBezTo>
                    <a:pt x="18" y="95"/>
                    <a:pt x="13" y="103"/>
                    <a:pt x="8" y="1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1870"/>
            <p:cNvSpPr>
              <a:spLocks/>
            </p:cNvSpPr>
            <p:nvPr/>
          </p:nvSpPr>
          <p:spPr bwMode="auto">
            <a:xfrm>
              <a:off x="3103"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6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6"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1871"/>
            <p:cNvSpPr>
              <a:spLocks noEditPoints="1"/>
            </p:cNvSpPr>
            <p:nvPr/>
          </p:nvSpPr>
          <p:spPr bwMode="auto">
            <a:xfrm>
              <a:off x="3116" y="1890"/>
              <a:ext cx="12" cy="20"/>
            </a:xfrm>
            <a:custGeom>
              <a:avLst/>
              <a:gdLst>
                <a:gd name="T0" fmla="*/ 0 w 55"/>
                <a:gd name="T1" fmla="*/ 43 h 86"/>
                <a:gd name="T2" fmla="*/ 3 w 55"/>
                <a:gd name="T3" fmla="*/ 19 h 86"/>
                <a:gd name="T4" fmla="*/ 12 w 55"/>
                <a:gd name="T5" fmla="*/ 5 h 86"/>
                <a:gd name="T6" fmla="*/ 28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8 w 55"/>
                <a:gd name="T21" fmla="*/ 86 h 86"/>
                <a:gd name="T22" fmla="*/ 8 w 55"/>
                <a:gd name="T23" fmla="*/ 78 h 86"/>
                <a:gd name="T24" fmla="*/ 0 w 55"/>
                <a:gd name="T25" fmla="*/ 43 h 86"/>
                <a:gd name="T26" fmla="*/ 11 w 55"/>
                <a:gd name="T27" fmla="*/ 43 h 86"/>
                <a:gd name="T28" fmla="*/ 16 w 55"/>
                <a:gd name="T29" fmla="*/ 71 h 86"/>
                <a:gd name="T30" fmla="*/ 28 w 55"/>
                <a:gd name="T31" fmla="*/ 78 h 86"/>
                <a:gd name="T32" fmla="*/ 40 w 55"/>
                <a:gd name="T33" fmla="*/ 71 h 86"/>
                <a:gd name="T34" fmla="*/ 44 w 55"/>
                <a:gd name="T35" fmla="*/ 43 h 86"/>
                <a:gd name="T36" fmla="*/ 40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8"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8" y="86"/>
                  </a:cubicBezTo>
                  <a:cubicBezTo>
                    <a:pt x="19" y="86"/>
                    <a:pt x="13" y="83"/>
                    <a:pt x="8" y="78"/>
                  </a:cubicBezTo>
                  <a:cubicBezTo>
                    <a:pt x="3" y="71"/>
                    <a:pt x="0" y="59"/>
                    <a:pt x="0" y="43"/>
                  </a:cubicBezTo>
                  <a:close/>
                  <a:moveTo>
                    <a:pt x="11" y="43"/>
                  </a:moveTo>
                  <a:cubicBezTo>
                    <a:pt x="11" y="57"/>
                    <a:pt x="12" y="66"/>
                    <a:pt x="16" y="71"/>
                  </a:cubicBezTo>
                  <a:cubicBezTo>
                    <a:pt x="19" y="76"/>
                    <a:pt x="23" y="78"/>
                    <a:pt x="28" y="78"/>
                  </a:cubicBezTo>
                  <a:cubicBezTo>
                    <a:pt x="32" y="78"/>
                    <a:pt x="36" y="76"/>
                    <a:pt x="40" y="71"/>
                  </a:cubicBezTo>
                  <a:cubicBezTo>
                    <a:pt x="43" y="66"/>
                    <a:pt x="44" y="57"/>
                    <a:pt x="44" y="43"/>
                  </a:cubicBezTo>
                  <a:cubicBezTo>
                    <a:pt x="44" y="29"/>
                    <a:pt x="43" y="20"/>
                    <a:pt x="40"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1872"/>
            <p:cNvSpPr>
              <a:spLocks/>
            </p:cNvSpPr>
            <p:nvPr/>
          </p:nvSpPr>
          <p:spPr bwMode="auto">
            <a:xfrm>
              <a:off x="3130" y="1890"/>
              <a:ext cx="7" cy="20"/>
            </a:xfrm>
            <a:custGeom>
              <a:avLst/>
              <a:gdLst>
                <a:gd name="T0" fmla="*/ 0 w 33"/>
                <a:gd name="T1" fmla="*/ 87 h 87"/>
                <a:gd name="T2" fmla="*/ 24 w 33"/>
                <a:gd name="T3" fmla="*/ 0 h 87"/>
                <a:gd name="T4" fmla="*/ 33 w 33"/>
                <a:gd name="T5" fmla="*/ 0 h 87"/>
                <a:gd name="T6" fmla="*/ 8 w 33"/>
                <a:gd name="T7" fmla="*/ 87 h 87"/>
                <a:gd name="T8" fmla="*/ 0 w 33"/>
                <a:gd name="T9" fmla="*/ 87 h 87"/>
              </a:gdLst>
              <a:ahLst/>
              <a:cxnLst>
                <a:cxn ang="0">
                  <a:pos x="T0" y="T1"/>
                </a:cxn>
                <a:cxn ang="0">
                  <a:pos x="T2" y="T3"/>
                </a:cxn>
                <a:cxn ang="0">
                  <a:pos x="T4" y="T5"/>
                </a:cxn>
                <a:cxn ang="0">
                  <a:pos x="T6" y="T7"/>
                </a:cxn>
                <a:cxn ang="0">
                  <a:pos x="T8" y="T9"/>
                </a:cxn>
              </a:cxnLst>
              <a:rect l="0" t="0" r="r" b="b"/>
              <a:pathLst>
                <a:path w="33" h="87">
                  <a:moveTo>
                    <a:pt x="0" y="87"/>
                  </a:moveTo>
                  <a:lnTo>
                    <a:pt x="24" y="0"/>
                  </a:lnTo>
                  <a:lnTo>
                    <a:pt x="33" y="0"/>
                  </a:lnTo>
                  <a:lnTo>
                    <a:pt x="8" y="87"/>
                  </a:lnTo>
                  <a:lnTo>
                    <a:pt x="0"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1873"/>
            <p:cNvSpPr>
              <a:spLocks/>
            </p:cNvSpPr>
            <p:nvPr/>
          </p:nvSpPr>
          <p:spPr bwMode="auto">
            <a:xfrm>
              <a:off x="3140"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5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5"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1874"/>
            <p:cNvSpPr>
              <a:spLocks noEditPoints="1"/>
            </p:cNvSpPr>
            <p:nvPr/>
          </p:nvSpPr>
          <p:spPr bwMode="auto">
            <a:xfrm>
              <a:off x="3153"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8 h 86"/>
                <a:gd name="T24" fmla="*/ 0 w 55"/>
                <a:gd name="T25" fmla="*/ 43 h 86"/>
                <a:gd name="T26" fmla="*/ 11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7" y="86"/>
                  </a:cubicBezTo>
                  <a:cubicBezTo>
                    <a:pt x="19" y="86"/>
                    <a:pt x="13" y="83"/>
                    <a:pt x="8" y="78"/>
                  </a:cubicBezTo>
                  <a:cubicBezTo>
                    <a:pt x="3" y="71"/>
                    <a:pt x="0" y="59"/>
                    <a:pt x="0" y="43"/>
                  </a:cubicBezTo>
                  <a:close/>
                  <a:moveTo>
                    <a:pt x="11" y="43"/>
                  </a:moveTo>
                  <a:cubicBezTo>
                    <a:pt x="11" y="57"/>
                    <a:pt x="12" y="66"/>
                    <a:pt x="15" y="71"/>
                  </a:cubicBezTo>
                  <a:cubicBezTo>
                    <a:pt x="19" y="76"/>
                    <a:pt x="23" y="78"/>
                    <a:pt x="27" y="78"/>
                  </a:cubicBezTo>
                  <a:cubicBezTo>
                    <a:pt x="32" y="78"/>
                    <a:pt x="36" y="76"/>
                    <a:pt x="39" y="71"/>
                  </a:cubicBezTo>
                  <a:cubicBezTo>
                    <a:pt x="43" y="66"/>
                    <a:pt x="44" y="57"/>
                    <a:pt x="44" y="43"/>
                  </a:cubicBezTo>
                  <a:cubicBezTo>
                    <a:pt x="44" y="29"/>
                    <a:pt x="43" y="20"/>
                    <a:pt x="39"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1875"/>
            <p:cNvSpPr>
              <a:spLocks noEditPoints="1"/>
            </p:cNvSpPr>
            <p:nvPr/>
          </p:nvSpPr>
          <p:spPr bwMode="auto">
            <a:xfrm>
              <a:off x="3168"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7 w 55"/>
                <a:gd name="T11" fmla="*/ 11 h 86"/>
                <a:gd name="T12" fmla="*/ 53 w 55"/>
                <a:gd name="T13" fmla="*/ 23 h 86"/>
                <a:gd name="T14" fmla="*/ 55 w 55"/>
                <a:gd name="T15" fmla="*/ 43 h 86"/>
                <a:gd name="T16" fmla="*/ 52 w 55"/>
                <a:gd name="T17" fmla="*/ 67 h 86"/>
                <a:gd name="T18" fmla="*/ 42 w 55"/>
                <a:gd name="T19" fmla="*/ 81 h 86"/>
                <a:gd name="T20" fmla="*/ 27 w 55"/>
                <a:gd name="T21" fmla="*/ 86 h 86"/>
                <a:gd name="T22" fmla="*/ 8 w 55"/>
                <a:gd name="T23" fmla="*/ 78 h 86"/>
                <a:gd name="T24" fmla="*/ 0 w 55"/>
                <a:gd name="T25" fmla="*/ 43 h 86"/>
                <a:gd name="T26" fmla="*/ 10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2" y="5"/>
                    <a:pt x="45" y="7"/>
                    <a:pt x="47" y="11"/>
                  </a:cubicBezTo>
                  <a:cubicBezTo>
                    <a:pt x="50" y="14"/>
                    <a:pt x="51" y="18"/>
                    <a:pt x="53" y="23"/>
                  </a:cubicBezTo>
                  <a:cubicBezTo>
                    <a:pt x="54" y="28"/>
                    <a:pt x="55" y="35"/>
                    <a:pt x="55" y="43"/>
                  </a:cubicBezTo>
                  <a:cubicBezTo>
                    <a:pt x="55" y="53"/>
                    <a:pt x="54" y="61"/>
                    <a:pt x="52" y="67"/>
                  </a:cubicBezTo>
                  <a:cubicBezTo>
                    <a:pt x="49" y="73"/>
                    <a:pt x="46" y="78"/>
                    <a:pt x="42" y="81"/>
                  </a:cubicBezTo>
                  <a:cubicBezTo>
                    <a:pt x="38" y="85"/>
                    <a:pt x="33" y="86"/>
                    <a:pt x="27" y="86"/>
                  </a:cubicBezTo>
                  <a:cubicBezTo>
                    <a:pt x="19" y="86"/>
                    <a:pt x="13" y="83"/>
                    <a:pt x="8" y="78"/>
                  </a:cubicBezTo>
                  <a:cubicBezTo>
                    <a:pt x="2" y="71"/>
                    <a:pt x="0" y="59"/>
                    <a:pt x="0" y="43"/>
                  </a:cubicBezTo>
                  <a:close/>
                  <a:moveTo>
                    <a:pt x="10" y="43"/>
                  </a:moveTo>
                  <a:cubicBezTo>
                    <a:pt x="10" y="57"/>
                    <a:pt x="12" y="66"/>
                    <a:pt x="15" y="71"/>
                  </a:cubicBezTo>
                  <a:cubicBezTo>
                    <a:pt x="18" y="76"/>
                    <a:pt x="22" y="78"/>
                    <a:pt x="27" y="78"/>
                  </a:cubicBezTo>
                  <a:cubicBezTo>
                    <a:pt x="32" y="78"/>
                    <a:pt x="36" y="76"/>
                    <a:pt x="39" y="71"/>
                  </a:cubicBezTo>
                  <a:cubicBezTo>
                    <a:pt x="42" y="66"/>
                    <a:pt x="44" y="57"/>
                    <a:pt x="44" y="43"/>
                  </a:cubicBezTo>
                  <a:cubicBezTo>
                    <a:pt x="44" y="29"/>
                    <a:pt x="42" y="20"/>
                    <a:pt x="39" y="16"/>
                  </a:cubicBezTo>
                  <a:cubicBezTo>
                    <a:pt x="36" y="11"/>
                    <a:pt x="32" y="9"/>
                    <a:pt x="27" y="9"/>
                  </a:cubicBezTo>
                  <a:cubicBezTo>
                    <a:pt x="22" y="9"/>
                    <a:pt x="18" y="11"/>
                    <a:pt x="16" y="15"/>
                  </a:cubicBezTo>
                  <a:cubicBezTo>
                    <a:pt x="12" y="20"/>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1876"/>
            <p:cNvSpPr>
              <a:spLocks/>
            </p:cNvSpPr>
            <p:nvPr/>
          </p:nvSpPr>
          <p:spPr bwMode="auto">
            <a:xfrm>
              <a:off x="3191" y="1891"/>
              <a:ext cx="12" cy="19"/>
            </a:xfrm>
            <a:custGeom>
              <a:avLst/>
              <a:gdLst>
                <a:gd name="T0" fmla="*/ 0 w 52"/>
                <a:gd name="T1" fmla="*/ 84 h 84"/>
                <a:gd name="T2" fmla="*/ 0 w 52"/>
                <a:gd name="T3" fmla="*/ 0 h 84"/>
                <a:gd name="T4" fmla="*/ 11 w 52"/>
                <a:gd name="T5" fmla="*/ 0 h 84"/>
                <a:gd name="T6" fmla="*/ 11 w 52"/>
                <a:gd name="T7" fmla="*/ 74 h 84"/>
                <a:gd name="T8" fmla="*/ 52 w 52"/>
                <a:gd name="T9" fmla="*/ 74 h 84"/>
                <a:gd name="T10" fmla="*/ 52 w 52"/>
                <a:gd name="T11" fmla="*/ 84 h 84"/>
                <a:gd name="T12" fmla="*/ 0 w 52"/>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52" h="84">
                  <a:moveTo>
                    <a:pt x="0" y="84"/>
                  </a:moveTo>
                  <a:lnTo>
                    <a:pt x="0" y="0"/>
                  </a:lnTo>
                  <a:lnTo>
                    <a:pt x="11" y="0"/>
                  </a:lnTo>
                  <a:lnTo>
                    <a:pt x="11" y="74"/>
                  </a:lnTo>
                  <a:lnTo>
                    <a:pt x="52" y="74"/>
                  </a:lnTo>
                  <a:lnTo>
                    <a:pt x="52"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1877"/>
            <p:cNvSpPr>
              <a:spLocks noEditPoints="1"/>
            </p:cNvSpPr>
            <p:nvPr/>
          </p:nvSpPr>
          <p:spPr bwMode="auto">
            <a:xfrm>
              <a:off x="3204" y="1891"/>
              <a:ext cx="18" cy="19"/>
            </a:xfrm>
            <a:custGeom>
              <a:avLst/>
              <a:gdLst>
                <a:gd name="T0" fmla="*/ 0 w 79"/>
                <a:gd name="T1" fmla="*/ 84 h 84"/>
                <a:gd name="T2" fmla="*/ 33 w 79"/>
                <a:gd name="T3" fmla="*/ 0 h 84"/>
                <a:gd name="T4" fmla="*/ 45 w 79"/>
                <a:gd name="T5" fmla="*/ 0 h 84"/>
                <a:gd name="T6" fmla="*/ 79 w 79"/>
                <a:gd name="T7" fmla="*/ 84 h 84"/>
                <a:gd name="T8" fmla="*/ 67 w 79"/>
                <a:gd name="T9" fmla="*/ 84 h 84"/>
                <a:gd name="T10" fmla="*/ 57 w 79"/>
                <a:gd name="T11" fmla="*/ 58 h 84"/>
                <a:gd name="T12" fmla="*/ 22 w 79"/>
                <a:gd name="T13" fmla="*/ 58 h 84"/>
                <a:gd name="T14" fmla="*/ 12 w 79"/>
                <a:gd name="T15" fmla="*/ 84 h 84"/>
                <a:gd name="T16" fmla="*/ 0 w 79"/>
                <a:gd name="T17" fmla="*/ 84 h 84"/>
                <a:gd name="T18" fmla="*/ 25 w 79"/>
                <a:gd name="T19" fmla="*/ 49 h 84"/>
                <a:gd name="T20" fmla="*/ 53 w 79"/>
                <a:gd name="T21" fmla="*/ 49 h 84"/>
                <a:gd name="T22" fmla="*/ 45 w 79"/>
                <a:gd name="T23" fmla="*/ 26 h 84"/>
                <a:gd name="T24" fmla="*/ 39 w 79"/>
                <a:gd name="T25" fmla="*/ 8 h 84"/>
                <a:gd name="T26" fmla="*/ 34 w 79"/>
                <a:gd name="T27" fmla="*/ 25 h 84"/>
                <a:gd name="T28" fmla="*/ 25 w 79"/>
                <a:gd name="T29" fmla="*/ 4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3" y="0"/>
                  </a:lnTo>
                  <a:lnTo>
                    <a:pt x="45" y="0"/>
                  </a:lnTo>
                  <a:lnTo>
                    <a:pt x="79" y="84"/>
                  </a:lnTo>
                  <a:lnTo>
                    <a:pt x="67" y="84"/>
                  </a:lnTo>
                  <a:lnTo>
                    <a:pt x="57" y="58"/>
                  </a:lnTo>
                  <a:lnTo>
                    <a:pt x="22" y="58"/>
                  </a:lnTo>
                  <a:lnTo>
                    <a:pt x="12" y="84"/>
                  </a:lnTo>
                  <a:lnTo>
                    <a:pt x="0" y="84"/>
                  </a:lnTo>
                  <a:close/>
                  <a:moveTo>
                    <a:pt x="25" y="49"/>
                  </a:moveTo>
                  <a:lnTo>
                    <a:pt x="53" y="49"/>
                  </a:lnTo>
                  <a:lnTo>
                    <a:pt x="45" y="26"/>
                  </a:lnTo>
                  <a:cubicBezTo>
                    <a:pt x="42" y="19"/>
                    <a:pt x="40" y="13"/>
                    <a:pt x="39" y="8"/>
                  </a:cubicBezTo>
                  <a:cubicBezTo>
                    <a:pt x="37" y="14"/>
                    <a:pt x="36" y="19"/>
                    <a:pt x="34" y="25"/>
                  </a:cubicBezTo>
                  <a:lnTo>
                    <a:pt x="25"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1878"/>
            <p:cNvSpPr>
              <a:spLocks/>
            </p:cNvSpPr>
            <p:nvPr/>
          </p:nvSpPr>
          <p:spPr bwMode="auto">
            <a:xfrm>
              <a:off x="3224" y="1891"/>
              <a:ext cx="15" cy="19"/>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879"/>
            <p:cNvSpPr>
              <a:spLocks/>
            </p:cNvSpPr>
            <p:nvPr/>
          </p:nvSpPr>
          <p:spPr bwMode="auto">
            <a:xfrm>
              <a:off x="2682" y="2399"/>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10 h 84"/>
                <a:gd name="T28" fmla="*/ 19 w 56"/>
                <a:gd name="T29" fmla="*/ 10 h 84"/>
                <a:gd name="T30" fmla="*/ 14 w 56"/>
                <a:gd name="T31" fmla="*/ 32 h 84"/>
                <a:gd name="T32" fmla="*/ 30 w 56"/>
                <a:gd name="T33" fmla="*/ 27 h 84"/>
                <a:gd name="T34" fmla="*/ 49 w 56"/>
                <a:gd name="T35" fmla="*/ 35 h 84"/>
                <a:gd name="T36" fmla="*/ 56 w 56"/>
                <a:gd name="T37" fmla="*/ 54 h 84"/>
                <a:gd name="T38" fmla="*/ 49 w 56"/>
                <a:gd name="T39" fmla="*/ 74 h 84"/>
                <a:gd name="T40" fmla="*/ 27 w 56"/>
                <a:gd name="T41" fmla="*/ 84 h 84"/>
                <a:gd name="T42" fmla="*/ 9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7" y="74"/>
                    <a:pt x="40" y="70"/>
                  </a:cubicBezTo>
                  <a:cubicBezTo>
                    <a:pt x="43" y="66"/>
                    <a:pt x="45" y="61"/>
                    <a:pt x="45" y="55"/>
                  </a:cubicBezTo>
                  <a:cubicBezTo>
                    <a:pt x="45" y="49"/>
                    <a:pt x="44" y="45"/>
                    <a:pt x="40" y="41"/>
                  </a:cubicBezTo>
                  <a:cubicBezTo>
                    <a:pt x="37" y="38"/>
                    <a:pt x="33" y="36"/>
                    <a:pt x="27" y="36"/>
                  </a:cubicBezTo>
                  <a:cubicBezTo>
                    <a:pt x="24" y="36"/>
                    <a:pt x="21" y="37"/>
                    <a:pt x="18" y="38"/>
                  </a:cubicBezTo>
                  <a:cubicBezTo>
                    <a:pt x="15" y="40"/>
                    <a:pt x="13" y="42"/>
                    <a:pt x="12" y="44"/>
                  </a:cubicBezTo>
                  <a:lnTo>
                    <a:pt x="2" y="43"/>
                  </a:lnTo>
                  <a:lnTo>
                    <a:pt x="10" y="0"/>
                  </a:lnTo>
                  <a:lnTo>
                    <a:pt x="52" y="0"/>
                  </a:lnTo>
                  <a:lnTo>
                    <a:pt x="52" y="10"/>
                  </a:lnTo>
                  <a:lnTo>
                    <a:pt x="19" y="10"/>
                  </a:lnTo>
                  <a:lnTo>
                    <a:pt x="14" y="32"/>
                  </a:lnTo>
                  <a:cubicBezTo>
                    <a:pt x="19" y="29"/>
                    <a:pt x="24" y="27"/>
                    <a:pt x="30" y="27"/>
                  </a:cubicBezTo>
                  <a:cubicBezTo>
                    <a:pt x="37" y="27"/>
                    <a:pt x="44" y="29"/>
                    <a:pt x="49" y="35"/>
                  </a:cubicBezTo>
                  <a:cubicBezTo>
                    <a:pt x="54" y="40"/>
                    <a:pt x="56" y="46"/>
                    <a:pt x="56" y="54"/>
                  </a:cubicBezTo>
                  <a:cubicBezTo>
                    <a:pt x="56" y="62"/>
                    <a:pt x="54" y="69"/>
                    <a:pt x="49" y="74"/>
                  </a:cubicBezTo>
                  <a:cubicBezTo>
                    <a:pt x="44" y="81"/>
                    <a:pt x="37" y="84"/>
                    <a:pt x="27" y="84"/>
                  </a:cubicBezTo>
                  <a:cubicBezTo>
                    <a:pt x="20" y="84"/>
                    <a:pt x="13" y="82"/>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880"/>
            <p:cNvSpPr>
              <a:spLocks/>
            </p:cNvSpPr>
            <p:nvPr/>
          </p:nvSpPr>
          <p:spPr bwMode="auto">
            <a:xfrm>
              <a:off x="2696" y="2399"/>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0"/>
                    <a:pt x="39" y="75"/>
                  </a:cubicBezTo>
                  <a:cubicBezTo>
                    <a:pt x="40" y="70"/>
                    <a:pt x="42" y="65"/>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Freeform 1881"/>
            <p:cNvSpPr>
              <a:spLocks noEditPoints="1"/>
            </p:cNvSpPr>
            <p:nvPr/>
          </p:nvSpPr>
          <p:spPr bwMode="auto">
            <a:xfrm>
              <a:off x="2723" y="2399"/>
              <a:ext cx="15" cy="19"/>
            </a:xfrm>
            <a:custGeom>
              <a:avLst/>
              <a:gdLst>
                <a:gd name="T0" fmla="*/ 0 w 65"/>
                <a:gd name="T1" fmla="*/ 84 h 84"/>
                <a:gd name="T2" fmla="*/ 0 w 65"/>
                <a:gd name="T3" fmla="*/ 0 h 84"/>
                <a:gd name="T4" fmla="*/ 32 w 65"/>
                <a:gd name="T5" fmla="*/ 0 h 84"/>
                <a:gd name="T6" fmla="*/ 45 w 65"/>
                <a:gd name="T7" fmla="*/ 0 h 84"/>
                <a:gd name="T8" fmla="*/ 56 w 65"/>
                <a:gd name="T9" fmla="*/ 4 h 84"/>
                <a:gd name="T10" fmla="*/ 62 w 65"/>
                <a:gd name="T11" fmla="*/ 12 h 84"/>
                <a:gd name="T12" fmla="*/ 65 w 65"/>
                <a:gd name="T13" fmla="*/ 24 h 84"/>
                <a:gd name="T14" fmla="*/ 58 w 65"/>
                <a:gd name="T15" fmla="*/ 42 h 84"/>
                <a:gd name="T16" fmla="*/ 33 w 65"/>
                <a:gd name="T17" fmla="*/ 50 h 84"/>
                <a:gd name="T18" fmla="*/ 12 w 65"/>
                <a:gd name="T19" fmla="*/ 50 h 84"/>
                <a:gd name="T20" fmla="*/ 12 w 65"/>
                <a:gd name="T21" fmla="*/ 84 h 84"/>
                <a:gd name="T22" fmla="*/ 0 w 65"/>
                <a:gd name="T23" fmla="*/ 84 h 84"/>
                <a:gd name="T24" fmla="*/ 12 w 65"/>
                <a:gd name="T25" fmla="*/ 40 h 84"/>
                <a:gd name="T26" fmla="*/ 33 w 65"/>
                <a:gd name="T27" fmla="*/ 40 h 84"/>
                <a:gd name="T28" fmla="*/ 49 w 65"/>
                <a:gd name="T29" fmla="*/ 36 h 84"/>
                <a:gd name="T30" fmla="*/ 53 w 65"/>
                <a:gd name="T31" fmla="*/ 24 h 84"/>
                <a:gd name="T32" fmla="*/ 51 w 65"/>
                <a:gd name="T33" fmla="*/ 15 h 84"/>
                <a:gd name="T34" fmla="*/ 44 w 65"/>
                <a:gd name="T35" fmla="*/ 10 h 84"/>
                <a:gd name="T36" fmla="*/ 33 w 65"/>
                <a:gd name="T37" fmla="*/ 9 h 84"/>
                <a:gd name="T38" fmla="*/ 12 w 65"/>
                <a:gd name="T39" fmla="*/ 9 h 84"/>
                <a:gd name="T40" fmla="*/ 12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0"/>
                  </a:cubicBezTo>
                  <a:cubicBezTo>
                    <a:pt x="49" y="1"/>
                    <a:pt x="53" y="2"/>
                    <a:pt x="56" y="4"/>
                  </a:cubicBezTo>
                  <a:cubicBezTo>
                    <a:pt x="58" y="6"/>
                    <a:pt x="61" y="9"/>
                    <a:pt x="62" y="12"/>
                  </a:cubicBezTo>
                  <a:cubicBezTo>
                    <a:pt x="64" y="16"/>
                    <a:pt x="65" y="20"/>
                    <a:pt x="65" y="24"/>
                  </a:cubicBezTo>
                  <a:cubicBezTo>
                    <a:pt x="65" y="31"/>
                    <a:pt x="63" y="37"/>
                    <a:pt x="58" y="42"/>
                  </a:cubicBezTo>
                  <a:cubicBezTo>
                    <a:pt x="53" y="47"/>
                    <a:pt x="45" y="50"/>
                    <a:pt x="33" y="50"/>
                  </a:cubicBezTo>
                  <a:lnTo>
                    <a:pt x="12" y="50"/>
                  </a:lnTo>
                  <a:lnTo>
                    <a:pt x="12" y="84"/>
                  </a:lnTo>
                  <a:lnTo>
                    <a:pt x="0" y="84"/>
                  </a:lnTo>
                  <a:close/>
                  <a:moveTo>
                    <a:pt x="12" y="40"/>
                  </a:moveTo>
                  <a:lnTo>
                    <a:pt x="33" y="40"/>
                  </a:lnTo>
                  <a:cubicBezTo>
                    <a:pt x="41" y="40"/>
                    <a:pt x="46" y="38"/>
                    <a:pt x="49" y="36"/>
                  </a:cubicBezTo>
                  <a:cubicBezTo>
                    <a:pt x="52" y="33"/>
                    <a:pt x="53" y="29"/>
                    <a:pt x="53" y="24"/>
                  </a:cubicBezTo>
                  <a:cubicBezTo>
                    <a:pt x="53" y="21"/>
                    <a:pt x="52" y="18"/>
                    <a:pt x="51" y="15"/>
                  </a:cubicBezTo>
                  <a:cubicBezTo>
                    <a:pt x="49" y="13"/>
                    <a:pt x="47" y="11"/>
                    <a:pt x="44" y="10"/>
                  </a:cubicBezTo>
                  <a:cubicBezTo>
                    <a:pt x="42" y="10"/>
                    <a:pt x="38" y="9"/>
                    <a:pt x="33" y="9"/>
                  </a:cubicBezTo>
                  <a:lnTo>
                    <a:pt x="12" y="9"/>
                  </a:lnTo>
                  <a:lnTo>
                    <a:pt x="12"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882"/>
            <p:cNvSpPr>
              <a:spLocks/>
            </p:cNvSpPr>
            <p:nvPr/>
          </p:nvSpPr>
          <p:spPr bwMode="auto">
            <a:xfrm>
              <a:off x="2739" y="2399"/>
              <a:ext cx="25" cy="19"/>
            </a:xfrm>
            <a:custGeom>
              <a:avLst/>
              <a:gdLst>
                <a:gd name="T0" fmla="*/ 22 w 108"/>
                <a:gd name="T1" fmla="*/ 84 h 84"/>
                <a:gd name="T2" fmla="*/ 0 w 108"/>
                <a:gd name="T3" fmla="*/ 0 h 84"/>
                <a:gd name="T4" fmla="*/ 11 w 108"/>
                <a:gd name="T5" fmla="*/ 0 h 84"/>
                <a:gd name="T6" fmla="*/ 24 w 108"/>
                <a:gd name="T7" fmla="*/ 55 h 84"/>
                <a:gd name="T8" fmla="*/ 27 w 108"/>
                <a:gd name="T9" fmla="*/ 72 h 84"/>
                <a:gd name="T10" fmla="*/ 31 w 108"/>
                <a:gd name="T11" fmla="*/ 56 h 84"/>
                <a:gd name="T12" fmla="*/ 47 w 108"/>
                <a:gd name="T13" fmla="*/ 0 h 84"/>
                <a:gd name="T14" fmla="*/ 61 w 108"/>
                <a:gd name="T15" fmla="*/ 0 h 84"/>
                <a:gd name="T16" fmla="*/ 73 w 108"/>
                <a:gd name="T17" fmla="*/ 42 h 84"/>
                <a:gd name="T18" fmla="*/ 79 w 108"/>
                <a:gd name="T19" fmla="*/ 72 h 84"/>
                <a:gd name="T20" fmla="*/ 84 w 108"/>
                <a:gd name="T21" fmla="*/ 54 h 84"/>
                <a:gd name="T22" fmla="*/ 97 w 108"/>
                <a:gd name="T23" fmla="*/ 0 h 84"/>
                <a:gd name="T24" fmla="*/ 108 w 108"/>
                <a:gd name="T25" fmla="*/ 0 h 84"/>
                <a:gd name="T26" fmla="*/ 85 w 108"/>
                <a:gd name="T27" fmla="*/ 84 h 84"/>
                <a:gd name="T28" fmla="*/ 74 w 108"/>
                <a:gd name="T29" fmla="*/ 84 h 84"/>
                <a:gd name="T30" fmla="*/ 56 w 108"/>
                <a:gd name="T31" fmla="*/ 20 h 84"/>
                <a:gd name="T32" fmla="*/ 54 w 108"/>
                <a:gd name="T33" fmla="*/ 10 h 84"/>
                <a:gd name="T34" fmla="*/ 51 w 108"/>
                <a:gd name="T35" fmla="*/ 20 h 84"/>
                <a:gd name="T36" fmla="*/ 33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6" y="66"/>
                    <a:pt x="27" y="72"/>
                  </a:cubicBezTo>
                  <a:cubicBezTo>
                    <a:pt x="30" y="63"/>
                    <a:pt x="31" y="58"/>
                    <a:pt x="31" y="56"/>
                  </a:cubicBezTo>
                  <a:lnTo>
                    <a:pt x="47" y="0"/>
                  </a:lnTo>
                  <a:lnTo>
                    <a:pt x="61" y="0"/>
                  </a:lnTo>
                  <a:lnTo>
                    <a:pt x="73" y="42"/>
                  </a:lnTo>
                  <a:cubicBezTo>
                    <a:pt x="76" y="53"/>
                    <a:pt x="78" y="63"/>
                    <a:pt x="79" y="72"/>
                  </a:cubicBezTo>
                  <a:cubicBezTo>
                    <a:pt x="80" y="67"/>
                    <a:pt x="82" y="61"/>
                    <a:pt x="84" y="54"/>
                  </a:cubicBezTo>
                  <a:lnTo>
                    <a:pt x="97" y="0"/>
                  </a:lnTo>
                  <a:lnTo>
                    <a:pt x="108" y="0"/>
                  </a:lnTo>
                  <a:lnTo>
                    <a:pt x="85" y="84"/>
                  </a:lnTo>
                  <a:lnTo>
                    <a:pt x="74" y="84"/>
                  </a:lnTo>
                  <a:lnTo>
                    <a:pt x="56" y="20"/>
                  </a:lnTo>
                  <a:cubicBezTo>
                    <a:pt x="55" y="14"/>
                    <a:pt x="54" y="11"/>
                    <a:pt x="54" y="10"/>
                  </a:cubicBezTo>
                  <a:cubicBezTo>
                    <a:pt x="53" y="14"/>
                    <a:pt x="52" y="17"/>
                    <a:pt x="51" y="20"/>
                  </a:cubicBezTo>
                  <a:lnTo>
                    <a:pt x="33"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883"/>
            <p:cNvSpPr>
              <a:spLocks noEditPoints="1"/>
            </p:cNvSpPr>
            <p:nvPr/>
          </p:nvSpPr>
          <p:spPr bwMode="auto">
            <a:xfrm>
              <a:off x="2766" y="2399"/>
              <a:ext cx="17" cy="19"/>
            </a:xfrm>
            <a:custGeom>
              <a:avLst/>
              <a:gdLst>
                <a:gd name="T0" fmla="*/ 0 w 74"/>
                <a:gd name="T1" fmla="*/ 84 h 84"/>
                <a:gd name="T2" fmla="*/ 0 w 74"/>
                <a:gd name="T3" fmla="*/ 0 h 84"/>
                <a:gd name="T4" fmla="*/ 37 w 74"/>
                <a:gd name="T5" fmla="*/ 0 h 84"/>
                <a:gd name="T6" fmla="*/ 54 w 74"/>
                <a:gd name="T7" fmla="*/ 2 h 84"/>
                <a:gd name="T8" fmla="*/ 63 w 74"/>
                <a:gd name="T9" fmla="*/ 10 h 84"/>
                <a:gd name="T10" fmla="*/ 67 w 74"/>
                <a:gd name="T11" fmla="*/ 23 h 84"/>
                <a:gd name="T12" fmla="*/ 61 w 74"/>
                <a:gd name="T13" fmla="*/ 38 h 84"/>
                <a:gd name="T14" fmla="*/ 43 w 74"/>
                <a:gd name="T15" fmla="*/ 45 h 84"/>
                <a:gd name="T16" fmla="*/ 50 w 74"/>
                <a:gd name="T17" fmla="*/ 50 h 84"/>
                <a:gd name="T18" fmla="*/ 59 w 74"/>
                <a:gd name="T19" fmla="*/ 61 h 84"/>
                <a:gd name="T20" fmla="*/ 74 w 74"/>
                <a:gd name="T21" fmla="*/ 84 h 84"/>
                <a:gd name="T22" fmla="*/ 60 w 74"/>
                <a:gd name="T23" fmla="*/ 84 h 84"/>
                <a:gd name="T24" fmla="*/ 49 w 74"/>
                <a:gd name="T25" fmla="*/ 66 h 84"/>
                <a:gd name="T26" fmla="*/ 41 w 74"/>
                <a:gd name="T27" fmla="*/ 55 h 84"/>
                <a:gd name="T28" fmla="*/ 35 w 74"/>
                <a:gd name="T29" fmla="*/ 49 h 84"/>
                <a:gd name="T30" fmla="*/ 30 w 74"/>
                <a:gd name="T31" fmla="*/ 47 h 84"/>
                <a:gd name="T32" fmla="*/ 24 w 74"/>
                <a:gd name="T33" fmla="*/ 46 h 84"/>
                <a:gd name="T34" fmla="*/ 11 w 74"/>
                <a:gd name="T35" fmla="*/ 46 h 84"/>
                <a:gd name="T36" fmla="*/ 11 w 74"/>
                <a:gd name="T37" fmla="*/ 84 h 84"/>
                <a:gd name="T38" fmla="*/ 0 w 74"/>
                <a:gd name="T39" fmla="*/ 84 h 84"/>
                <a:gd name="T40" fmla="*/ 11 w 74"/>
                <a:gd name="T41" fmla="*/ 37 h 84"/>
                <a:gd name="T42" fmla="*/ 35 w 74"/>
                <a:gd name="T43" fmla="*/ 37 h 84"/>
                <a:gd name="T44" fmla="*/ 47 w 74"/>
                <a:gd name="T45" fmla="*/ 35 h 84"/>
                <a:gd name="T46" fmla="*/ 53 w 74"/>
                <a:gd name="T47" fmla="*/ 30 h 84"/>
                <a:gd name="T48" fmla="*/ 55 w 74"/>
                <a:gd name="T49" fmla="*/ 23 h 84"/>
                <a:gd name="T50" fmla="*/ 51 w 74"/>
                <a:gd name="T51" fmla="*/ 13 h 84"/>
                <a:gd name="T52" fmla="*/ 37 w 74"/>
                <a:gd name="T53" fmla="*/ 9 h 84"/>
                <a:gd name="T54" fmla="*/ 11 w 74"/>
                <a:gd name="T55" fmla="*/ 9 h 84"/>
                <a:gd name="T56" fmla="*/ 11 w 74"/>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4">
                  <a:moveTo>
                    <a:pt x="0" y="84"/>
                  </a:moveTo>
                  <a:lnTo>
                    <a:pt x="0" y="0"/>
                  </a:lnTo>
                  <a:lnTo>
                    <a:pt x="37" y="0"/>
                  </a:lnTo>
                  <a:cubicBezTo>
                    <a:pt x="44" y="0"/>
                    <a:pt x="50" y="0"/>
                    <a:pt x="54" y="2"/>
                  </a:cubicBezTo>
                  <a:cubicBezTo>
                    <a:pt x="58" y="3"/>
                    <a:pt x="61" y="6"/>
                    <a:pt x="63" y="10"/>
                  </a:cubicBezTo>
                  <a:cubicBezTo>
                    <a:pt x="66" y="14"/>
                    <a:pt x="67" y="18"/>
                    <a:pt x="67" y="23"/>
                  </a:cubicBezTo>
                  <a:cubicBezTo>
                    <a:pt x="67" y="29"/>
                    <a:pt x="65" y="34"/>
                    <a:pt x="61" y="38"/>
                  </a:cubicBezTo>
                  <a:cubicBezTo>
                    <a:pt x="57" y="42"/>
                    <a:pt x="51" y="44"/>
                    <a:pt x="43" y="45"/>
                  </a:cubicBezTo>
                  <a:cubicBezTo>
                    <a:pt x="46" y="47"/>
                    <a:pt x="48" y="48"/>
                    <a:pt x="50" y="50"/>
                  </a:cubicBezTo>
                  <a:cubicBezTo>
                    <a:pt x="53" y="53"/>
                    <a:pt x="56" y="56"/>
                    <a:pt x="59" y="61"/>
                  </a:cubicBezTo>
                  <a:lnTo>
                    <a:pt x="74" y="84"/>
                  </a:lnTo>
                  <a:lnTo>
                    <a:pt x="60" y="84"/>
                  </a:lnTo>
                  <a:lnTo>
                    <a:pt x="49" y="66"/>
                  </a:lnTo>
                  <a:cubicBezTo>
                    <a:pt x="45" y="61"/>
                    <a:pt x="43" y="57"/>
                    <a:pt x="41" y="55"/>
                  </a:cubicBezTo>
                  <a:cubicBezTo>
                    <a:pt x="39" y="52"/>
                    <a:pt x="37" y="50"/>
                    <a:pt x="35" y="49"/>
                  </a:cubicBezTo>
                  <a:cubicBezTo>
                    <a:pt x="33" y="48"/>
                    <a:pt x="32" y="47"/>
                    <a:pt x="30" y="47"/>
                  </a:cubicBezTo>
                  <a:cubicBezTo>
                    <a:pt x="29" y="47"/>
                    <a:pt x="27" y="46"/>
                    <a:pt x="24" y="46"/>
                  </a:cubicBezTo>
                  <a:lnTo>
                    <a:pt x="11" y="46"/>
                  </a:lnTo>
                  <a:lnTo>
                    <a:pt x="11" y="84"/>
                  </a:lnTo>
                  <a:lnTo>
                    <a:pt x="0" y="84"/>
                  </a:lnTo>
                  <a:close/>
                  <a:moveTo>
                    <a:pt x="11" y="37"/>
                  </a:moveTo>
                  <a:lnTo>
                    <a:pt x="35" y="37"/>
                  </a:lnTo>
                  <a:cubicBezTo>
                    <a:pt x="40" y="37"/>
                    <a:pt x="44" y="36"/>
                    <a:pt x="47" y="35"/>
                  </a:cubicBezTo>
                  <a:cubicBezTo>
                    <a:pt x="50" y="34"/>
                    <a:pt x="52" y="32"/>
                    <a:pt x="53" y="30"/>
                  </a:cubicBezTo>
                  <a:cubicBezTo>
                    <a:pt x="55" y="28"/>
                    <a:pt x="55" y="25"/>
                    <a:pt x="55" y="23"/>
                  </a:cubicBezTo>
                  <a:cubicBezTo>
                    <a:pt x="55" y="19"/>
                    <a:pt x="54" y="15"/>
                    <a:pt x="51" y="13"/>
                  </a:cubicBezTo>
                  <a:cubicBezTo>
                    <a:pt x="48" y="10"/>
                    <a:pt x="44" y="9"/>
                    <a:pt x="37"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Freeform 1884"/>
            <p:cNvSpPr>
              <a:spLocks/>
            </p:cNvSpPr>
            <p:nvPr/>
          </p:nvSpPr>
          <p:spPr bwMode="auto">
            <a:xfrm>
              <a:off x="2784" y="2140"/>
              <a:ext cx="8" cy="12"/>
            </a:xfrm>
            <a:custGeom>
              <a:avLst/>
              <a:gdLst>
                <a:gd name="T0" fmla="*/ 0 w 37"/>
                <a:gd name="T1" fmla="*/ 55 h 55"/>
                <a:gd name="T2" fmla="*/ 0 w 37"/>
                <a:gd name="T3" fmla="*/ 0 h 55"/>
                <a:gd name="T4" fmla="*/ 37 w 37"/>
                <a:gd name="T5" fmla="*/ 0 h 55"/>
                <a:gd name="T6" fmla="*/ 37 w 37"/>
                <a:gd name="T7" fmla="*/ 7 h 55"/>
                <a:gd name="T8" fmla="*/ 7 w 37"/>
                <a:gd name="T9" fmla="*/ 7 h 55"/>
                <a:gd name="T10" fmla="*/ 7 w 37"/>
                <a:gd name="T11" fmla="*/ 24 h 55"/>
                <a:gd name="T12" fmla="*/ 33 w 37"/>
                <a:gd name="T13" fmla="*/ 24 h 55"/>
                <a:gd name="T14" fmla="*/ 33 w 37"/>
                <a:gd name="T15" fmla="*/ 30 h 55"/>
                <a:gd name="T16" fmla="*/ 7 w 37"/>
                <a:gd name="T17" fmla="*/ 30 h 55"/>
                <a:gd name="T18" fmla="*/ 7 w 37"/>
                <a:gd name="T19" fmla="*/ 55 h 55"/>
                <a:gd name="T20" fmla="*/ 0 w 37"/>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55">
                  <a:moveTo>
                    <a:pt x="0" y="55"/>
                  </a:moveTo>
                  <a:lnTo>
                    <a:pt x="0" y="0"/>
                  </a:lnTo>
                  <a:lnTo>
                    <a:pt x="37" y="0"/>
                  </a:lnTo>
                  <a:lnTo>
                    <a:pt x="37" y="7"/>
                  </a:lnTo>
                  <a:lnTo>
                    <a:pt x="7" y="7"/>
                  </a:lnTo>
                  <a:lnTo>
                    <a:pt x="7" y="24"/>
                  </a:lnTo>
                  <a:lnTo>
                    <a:pt x="33" y="24"/>
                  </a:lnTo>
                  <a:lnTo>
                    <a:pt x="33" y="30"/>
                  </a:lnTo>
                  <a:lnTo>
                    <a:pt x="7" y="30"/>
                  </a:lnTo>
                  <a:lnTo>
                    <a:pt x="7"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885"/>
            <p:cNvSpPr>
              <a:spLocks/>
            </p:cNvSpPr>
            <p:nvPr/>
          </p:nvSpPr>
          <p:spPr bwMode="auto">
            <a:xfrm>
              <a:off x="2794" y="2140"/>
              <a:ext cx="10" cy="12"/>
            </a:xfrm>
            <a:custGeom>
              <a:avLst/>
              <a:gdLst>
                <a:gd name="T0" fmla="*/ 36 w 43"/>
                <a:gd name="T1" fmla="*/ 0 h 56"/>
                <a:gd name="T2" fmla="*/ 43 w 43"/>
                <a:gd name="T3" fmla="*/ 0 h 56"/>
                <a:gd name="T4" fmla="*/ 43 w 43"/>
                <a:gd name="T5" fmla="*/ 32 h 56"/>
                <a:gd name="T6" fmla="*/ 41 w 43"/>
                <a:gd name="T7" fmla="*/ 45 h 56"/>
                <a:gd name="T8" fmla="*/ 35 w 43"/>
                <a:gd name="T9" fmla="*/ 53 h 56"/>
                <a:gd name="T10" fmla="*/ 22 w 43"/>
                <a:gd name="T11" fmla="*/ 56 h 56"/>
                <a:gd name="T12" fmla="*/ 9 w 43"/>
                <a:gd name="T13" fmla="*/ 54 h 56"/>
                <a:gd name="T14" fmla="*/ 2 w 43"/>
                <a:gd name="T15" fmla="*/ 46 h 56"/>
                <a:gd name="T16" fmla="*/ 0 w 43"/>
                <a:gd name="T17" fmla="*/ 32 h 56"/>
                <a:gd name="T18" fmla="*/ 0 w 43"/>
                <a:gd name="T19" fmla="*/ 0 h 56"/>
                <a:gd name="T20" fmla="*/ 7 w 43"/>
                <a:gd name="T21" fmla="*/ 0 h 56"/>
                <a:gd name="T22" fmla="*/ 7 w 43"/>
                <a:gd name="T23" fmla="*/ 32 h 56"/>
                <a:gd name="T24" fmla="*/ 9 w 43"/>
                <a:gd name="T25" fmla="*/ 43 h 56"/>
                <a:gd name="T26" fmla="*/ 13 w 43"/>
                <a:gd name="T27" fmla="*/ 48 h 56"/>
                <a:gd name="T28" fmla="*/ 21 w 43"/>
                <a:gd name="T29" fmla="*/ 50 h 56"/>
                <a:gd name="T30" fmla="*/ 33 w 43"/>
                <a:gd name="T31" fmla="*/ 46 h 56"/>
                <a:gd name="T32" fmla="*/ 36 w 43"/>
                <a:gd name="T33" fmla="*/ 32 h 56"/>
                <a:gd name="T34" fmla="*/ 36 w 43"/>
                <a:gd name="T3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 h="56">
                  <a:moveTo>
                    <a:pt x="36" y="0"/>
                  </a:moveTo>
                  <a:lnTo>
                    <a:pt x="43" y="0"/>
                  </a:lnTo>
                  <a:lnTo>
                    <a:pt x="43" y="32"/>
                  </a:lnTo>
                  <a:cubicBezTo>
                    <a:pt x="43" y="38"/>
                    <a:pt x="43" y="42"/>
                    <a:pt x="41" y="45"/>
                  </a:cubicBezTo>
                  <a:cubicBezTo>
                    <a:pt x="40" y="49"/>
                    <a:pt x="38" y="51"/>
                    <a:pt x="35" y="53"/>
                  </a:cubicBezTo>
                  <a:cubicBezTo>
                    <a:pt x="31" y="55"/>
                    <a:pt x="27" y="56"/>
                    <a:pt x="22" y="56"/>
                  </a:cubicBezTo>
                  <a:cubicBezTo>
                    <a:pt x="17" y="56"/>
                    <a:pt x="12" y="55"/>
                    <a:pt x="9" y="54"/>
                  </a:cubicBezTo>
                  <a:cubicBezTo>
                    <a:pt x="6" y="52"/>
                    <a:pt x="3" y="49"/>
                    <a:pt x="2" y="46"/>
                  </a:cubicBezTo>
                  <a:cubicBezTo>
                    <a:pt x="1" y="43"/>
                    <a:pt x="0" y="38"/>
                    <a:pt x="0" y="32"/>
                  </a:cubicBezTo>
                  <a:lnTo>
                    <a:pt x="0" y="0"/>
                  </a:lnTo>
                  <a:lnTo>
                    <a:pt x="7" y="0"/>
                  </a:lnTo>
                  <a:lnTo>
                    <a:pt x="7" y="32"/>
                  </a:lnTo>
                  <a:cubicBezTo>
                    <a:pt x="7" y="37"/>
                    <a:pt x="8" y="40"/>
                    <a:pt x="9" y="43"/>
                  </a:cubicBezTo>
                  <a:cubicBezTo>
                    <a:pt x="9" y="45"/>
                    <a:pt x="11" y="47"/>
                    <a:pt x="13" y="48"/>
                  </a:cubicBezTo>
                  <a:cubicBezTo>
                    <a:pt x="15" y="49"/>
                    <a:pt x="18" y="50"/>
                    <a:pt x="21" y="50"/>
                  </a:cubicBezTo>
                  <a:cubicBezTo>
                    <a:pt x="26" y="50"/>
                    <a:pt x="30" y="49"/>
                    <a:pt x="33" y="46"/>
                  </a:cubicBezTo>
                  <a:cubicBezTo>
                    <a:pt x="35" y="44"/>
                    <a:pt x="36" y="39"/>
                    <a:pt x="36" y="32"/>
                  </a:cubicBezTo>
                  <a:lnTo>
                    <a:pt x="3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Freeform 1886"/>
            <p:cNvSpPr>
              <a:spLocks/>
            </p:cNvSpPr>
            <p:nvPr/>
          </p:nvSpPr>
          <p:spPr bwMode="auto">
            <a:xfrm>
              <a:off x="2806" y="2139"/>
              <a:ext cx="10" cy="13"/>
            </a:xfrm>
            <a:custGeom>
              <a:avLst/>
              <a:gdLst>
                <a:gd name="T0" fmla="*/ 0 w 44"/>
                <a:gd name="T1" fmla="*/ 39 h 57"/>
                <a:gd name="T2" fmla="*/ 7 w 44"/>
                <a:gd name="T3" fmla="*/ 38 h 57"/>
                <a:gd name="T4" fmla="*/ 9 w 44"/>
                <a:gd name="T5" fmla="*/ 45 h 57"/>
                <a:gd name="T6" fmla="*/ 15 w 44"/>
                <a:gd name="T7" fmla="*/ 49 h 57"/>
                <a:gd name="T8" fmla="*/ 23 w 44"/>
                <a:gd name="T9" fmla="*/ 51 h 57"/>
                <a:gd name="T10" fmla="*/ 31 w 44"/>
                <a:gd name="T11" fmla="*/ 50 h 57"/>
                <a:gd name="T12" fmla="*/ 35 w 44"/>
                <a:gd name="T13" fmla="*/ 46 h 57"/>
                <a:gd name="T14" fmla="*/ 37 w 44"/>
                <a:gd name="T15" fmla="*/ 41 h 57"/>
                <a:gd name="T16" fmla="*/ 35 w 44"/>
                <a:gd name="T17" fmla="*/ 37 h 57"/>
                <a:gd name="T18" fmla="*/ 30 w 44"/>
                <a:gd name="T19" fmla="*/ 34 h 57"/>
                <a:gd name="T20" fmla="*/ 21 w 44"/>
                <a:gd name="T21" fmla="*/ 31 h 57"/>
                <a:gd name="T22" fmla="*/ 10 w 44"/>
                <a:gd name="T23" fmla="*/ 28 h 57"/>
                <a:gd name="T24" fmla="*/ 4 w 44"/>
                <a:gd name="T25" fmla="*/ 22 h 57"/>
                <a:gd name="T26" fmla="*/ 2 w 44"/>
                <a:gd name="T27" fmla="*/ 16 h 57"/>
                <a:gd name="T28" fmla="*/ 4 w 44"/>
                <a:gd name="T29" fmla="*/ 8 h 57"/>
                <a:gd name="T30" fmla="*/ 11 w 44"/>
                <a:gd name="T31" fmla="*/ 2 h 57"/>
                <a:gd name="T32" fmla="*/ 22 w 44"/>
                <a:gd name="T33" fmla="*/ 0 h 57"/>
                <a:gd name="T34" fmla="*/ 32 w 44"/>
                <a:gd name="T35" fmla="*/ 2 h 57"/>
                <a:gd name="T36" fmla="*/ 40 w 44"/>
                <a:gd name="T37" fmla="*/ 8 h 57"/>
                <a:gd name="T38" fmla="*/ 42 w 44"/>
                <a:gd name="T39" fmla="*/ 17 h 57"/>
                <a:gd name="T40" fmla="*/ 35 w 44"/>
                <a:gd name="T41" fmla="*/ 17 h 57"/>
                <a:gd name="T42" fmla="*/ 31 w 44"/>
                <a:gd name="T43" fmla="*/ 9 h 57"/>
                <a:gd name="T44" fmla="*/ 22 w 44"/>
                <a:gd name="T45" fmla="*/ 7 h 57"/>
                <a:gd name="T46" fmla="*/ 12 w 44"/>
                <a:gd name="T47" fmla="*/ 9 h 57"/>
                <a:gd name="T48" fmla="*/ 9 w 44"/>
                <a:gd name="T49" fmla="*/ 15 h 57"/>
                <a:gd name="T50" fmla="*/ 11 w 44"/>
                <a:gd name="T51" fmla="*/ 20 h 57"/>
                <a:gd name="T52" fmla="*/ 22 w 44"/>
                <a:gd name="T53" fmla="*/ 24 h 57"/>
                <a:gd name="T54" fmla="*/ 35 w 44"/>
                <a:gd name="T55" fmla="*/ 27 h 57"/>
                <a:gd name="T56" fmla="*/ 42 w 44"/>
                <a:gd name="T57" fmla="*/ 33 h 57"/>
                <a:gd name="T58" fmla="*/ 44 w 44"/>
                <a:gd name="T59" fmla="*/ 41 h 57"/>
                <a:gd name="T60" fmla="*/ 41 w 44"/>
                <a:gd name="T61" fmla="*/ 49 h 57"/>
                <a:gd name="T62" fmla="*/ 34 w 44"/>
                <a:gd name="T63" fmla="*/ 55 h 57"/>
                <a:gd name="T64" fmla="*/ 24 w 44"/>
                <a:gd name="T65" fmla="*/ 57 h 57"/>
                <a:gd name="T66" fmla="*/ 11 w 44"/>
                <a:gd name="T67" fmla="*/ 55 h 57"/>
                <a:gd name="T68" fmla="*/ 3 w 44"/>
                <a:gd name="T69" fmla="*/ 49 h 57"/>
                <a:gd name="T70" fmla="*/ 0 w 44"/>
                <a:gd name="T71"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57">
                  <a:moveTo>
                    <a:pt x="0" y="39"/>
                  </a:moveTo>
                  <a:lnTo>
                    <a:pt x="7" y="38"/>
                  </a:lnTo>
                  <a:cubicBezTo>
                    <a:pt x="7" y="41"/>
                    <a:pt x="8" y="43"/>
                    <a:pt x="9" y="45"/>
                  </a:cubicBezTo>
                  <a:cubicBezTo>
                    <a:pt x="10" y="47"/>
                    <a:pt x="12" y="48"/>
                    <a:pt x="15" y="49"/>
                  </a:cubicBezTo>
                  <a:cubicBezTo>
                    <a:pt x="17" y="50"/>
                    <a:pt x="20" y="51"/>
                    <a:pt x="23" y="51"/>
                  </a:cubicBezTo>
                  <a:cubicBezTo>
                    <a:pt x="26" y="51"/>
                    <a:pt x="28" y="50"/>
                    <a:pt x="31" y="50"/>
                  </a:cubicBezTo>
                  <a:cubicBezTo>
                    <a:pt x="33" y="49"/>
                    <a:pt x="34" y="48"/>
                    <a:pt x="35" y="46"/>
                  </a:cubicBezTo>
                  <a:cubicBezTo>
                    <a:pt x="36" y="45"/>
                    <a:pt x="37" y="43"/>
                    <a:pt x="37" y="41"/>
                  </a:cubicBezTo>
                  <a:cubicBezTo>
                    <a:pt x="37" y="40"/>
                    <a:pt x="36" y="38"/>
                    <a:pt x="35" y="37"/>
                  </a:cubicBezTo>
                  <a:cubicBezTo>
                    <a:pt x="34" y="36"/>
                    <a:pt x="33" y="35"/>
                    <a:pt x="30" y="34"/>
                  </a:cubicBezTo>
                  <a:cubicBezTo>
                    <a:pt x="29" y="33"/>
                    <a:pt x="26" y="32"/>
                    <a:pt x="21" y="31"/>
                  </a:cubicBezTo>
                  <a:cubicBezTo>
                    <a:pt x="16" y="30"/>
                    <a:pt x="12" y="29"/>
                    <a:pt x="10" y="28"/>
                  </a:cubicBezTo>
                  <a:cubicBezTo>
                    <a:pt x="7" y="26"/>
                    <a:pt x="5" y="24"/>
                    <a:pt x="4" y="22"/>
                  </a:cubicBezTo>
                  <a:cubicBezTo>
                    <a:pt x="3" y="20"/>
                    <a:pt x="2" y="18"/>
                    <a:pt x="2" y="16"/>
                  </a:cubicBezTo>
                  <a:cubicBezTo>
                    <a:pt x="2" y="13"/>
                    <a:pt x="3" y="10"/>
                    <a:pt x="4" y="8"/>
                  </a:cubicBezTo>
                  <a:cubicBezTo>
                    <a:pt x="6" y="5"/>
                    <a:pt x="8" y="3"/>
                    <a:pt x="11" y="2"/>
                  </a:cubicBezTo>
                  <a:cubicBezTo>
                    <a:pt x="14" y="1"/>
                    <a:pt x="18" y="0"/>
                    <a:pt x="22" y="0"/>
                  </a:cubicBezTo>
                  <a:cubicBezTo>
                    <a:pt x="26" y="0"/>
                    <a:pt x="29" y="1"/>
                    <a:pt x="32" y="2"/>
                  </a:cubicBezTo>
                  <a:cubicBezTo>
                    <a:pt x="36" y="4"/>
                    <a:pt x="38" y="6"/>
                    <a:pt x="40" y="8"/>
                  </a:cubicBezTo>
                  <a:cubicBezTo>
                    <a:pt x="41" y="11"/>
                    <a:pt x="42" y="14"/>
                    <a:pt x="42" y="17"/>
                  </a:cubicBezTo>
                  <a:lnTo>
                    <a:pt x="35" y="17"/>
                  </a:lnTo>
                  <a:cubicBezTo>
                    <a:pt x="35" y="14"/>
                    <a:pt x="34" y="11"/>
                    <a:pt x="31" y="9"/>
                  </a:cubicBezTo>
                  <a:cubicBezTo>
                    <a:pt x="29" y="8"/>
                    <a:pt x="26" y="7"/>
                    <a:pt x="22" y="7"/>
                  </a:cubicBezTo>
                  <a:cubicBezTo>
                    <a:pt x="17" y="7"/>
                    <a:pt x="14" y="8"/>
                    <a:pt x="12" y="9"/>
                  </a:cubicBezTo>
                  <a:cubicBezTo>
                    <a:pt x="10" y="11"/>
                    <a:pt x="9" y="13"/>
                    <a:pt x="9" y="15"/>
                  </a:cubicBezTo>
                  <a:cubicBezTo>
                    <a:pt x="9" y="17"/>
                    <a:pt x="10" y="19"/>
                    <a:pt x="11" y="20"/>
                  </a:cubicBezTo>
                  <a:cubicBezTo>
                    <a:pt x="13" y="21"/>
                    <a:pt x="16" y="23"/>
                    <a:pt x="22" y="24"/>
                  </a:cubicBezTo>
                  <a:cubicBezTo>
                    <a:pt x="28" y="25"/>
                    <a:pt x="32" y="26"/>
                    <a:pt x="35" y="27"/>
                  </a:cubicBezTo>
                  <a:cubicBezTo>
                    <a:pt x="38" y="29"/>
                    <a:pt x="40" y="31"/>
                    <a:pt x="42" y="33"/>
                  </a:cubicBezTo>
                  <a:cubicBezTo>
                    <a:pt x="43" y="35"/>
                    <a:pt x="44" y="38"/>
                    <a:pt x="44" y="41"/>
                  </a:cubicBezTo>
                  <a:cubicBezTo>
                    <a:pt x="44" y="44"/>
                    <a:pt x="43" y="47"/>
                    <a:pt x="41" y="49"/>
                  </a:cubicBezTo>
                  <a:cubicBezTo>
                    <a:pt x="40" y="52"/>
                    <a:pt x="37" y="54"/>
                    <a:pt x="34" y="55"/>
                  </a:cubicBezTo>
                  <a:cubicBezTo>
                    <a:pt x="31" y="57"/>
                    <a:pt x="27" y="57"/>
                    <a:pt x="24" y="57"/>
                  </a:cubicBezTo>
                  <a:cubicBezTo>
                    <a:pt x="19" y="57"/>
                    <a:pt x="14" y="57"/>
                    <a:pt x="11" y="55"/>
                  </a:cubicBezTo>
                  <a:cubicBezTo>
                    <a:pt x="8" y="54"/>
                    <a:pt x="5" y="52"/>
                    <a:pt x="3" y="49"/>
                  </a:cubicBezTo>
                  <a:cubicBezTo>
                    <a:pt x="1" y="46"/>
                    <a:pt x="0" y="42"/>
                    <a:pt x="0" y="3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1887"/>
            <p:cNvSpPr>
              <a:spLocks/>
            </p:cNvSpPr>
            <p:nvPr/>
          </p:nvSpPr>
          <p:spPr bwMode="auto">
            <a:xfrm>
              <a:off x="2818" y="2140"/>
              <a:ext cx="10" cy="12"/>
            </a:xfrm>
            <a:custGeom>
              <a:avLst/>
              <a:gdLst>
                <a:gd name="T0" fmla="*/ 0 w 41"/>
                <a:gd name="T1" fmla="*/ 55 h 55"/>
                <a:gd name="T2" fmla="*/ 0 w 41"/>
                <a:gd name="T3" fmla="*/ 0 h 55"/>
                <a:gd name="T4" fmla="*/ 40 w 41"/>
                <a:gd name="T5" fmla="*/ 0 h 55"/>
                <a:gd name="T6" fmla="*/ 40 w 41"/>
                <a:gd name="T7" fmla="*/ 7 h 55"/>
                <a:gd name="T8" fmla="*/ 7 w 41"/>
                <a:gd name="T9" fmla="*/ 7 h 55"/>
                <a:gd name="T10" fmla="*/ 7 w 41"/>
                <a:gd name="T11" fmla="*/ 24 h 55"/>
                <a:gd name="T12" fmla="*/ 38 w 41"/>
                <a:gd name="T13" fmla="*/ 24 h 55"/>
                <a:gd name="T14" fmla="*/ 38 w 41"/>
                <a:gd name="T15" fmla="*/ 30 h 55"/>
                <a:gd name="T16" fmla="*/ 7 w 41"/>
                <a:gd name="T17" fmla="*/ 30 h 55"/>
                <a:gd name="T18" fmla="*/ 7 w 41"/>
                <a:gd name="T19" fmla="*/ 49 h 55"/>
                <a:gd name="T20" fmla="*/ 41 w 41"/>
                <a:gd name="T21" fmla="*/ 49 h 55"/>
                <a:gd name="T22" fmla="*/ 41 w 41"/>
                <a:gd name="T23" fmla="*/ 55 h 55"/>
                <a:gd name="T24" fmla="*/ 0 w 41"/>
                <a:gd name="T2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55">
                  <a:moveTo>
                    <a:pt x="0" y="55"/>
                  </a:moveTo>
                  <a:lnTo>
                    <a:pt x="0" y="0"/>
                  </a:lnTo>
                  <a:lnTo>
                    <a:pt x="40" y="0"/>
                  </a:lnTo>
                  <a:lnTo>
                    <a:pt x="40" y="7"/>
                  </a:lnTo>
                  <a:lnTo>
                    <a:pt x="7" y="7"/>
                  </a:lnTo>
                  <a:lnTo>
                    <a:pt x="7" y="24"/>
                  </a:lnTo>
                  <a:lnTo>
                    <a:pt x="38" y="24"/>
                  </a:lnTo>
                  <a:lnTo>
                    <a:pt x="38" y="30"/>
                  </a:lnTo>
                  <a:lnTo>
                    <a:pt x="7" y="30"/>
                  </a:lnTo>
                  <a:lnTo>
                    <a:pt x="7" y="49"/>
                  </a:lnTo>
                  <a:lnTo>
                    <a:pt x="41" y="49"/>
                  </a:lnTo>
                  <a:lnTo>
                    <a:pt x="41"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1888"/>
            <p:cNvSpPr>
              <a:spLocks/>
            </p:cNvSpPr>
            <p:nvPr/>
          </p:nvSpPr>
          <p:spPr bwMode="auto">
            <a:xfrm>
              <a:off x="2835" y="2140"/>
              <a:ext cx="9" cy="12"/>
            </a:xfrm>
            <a:custGeom>
              <a:avLst/>
              <a:gdLst>
                <a:gd name="T0" fmla="*/ 0 w 38"/>
                <a:gd name="T1" fmla="*/ 55 h 55"/>
                <a:gd name="T2" fmla="*/ 0 w 38"/>
                <a:gd name="T3" fmla="*/ 0 h 55"/>
                <a:gd name="T4" fmla="*/ 38 w 38"/>
                <a:gd name="T5" fmla="*/ 0 h 55"/>
                <a:gd name="T6" fmla="*/ 38 w 38"/>
                <a:gd name="T7" fmla="*/ 7 h 55"/>
                <a:gd name="T8" fmla="*/ 8 w 38"/>
                <a:gd name="T9" fmla="*/ 7 h 55"/>
                <a:gd name="T10" fmla="*/ 8 w 38"/>
                <a:gd name="T11" fmla="*/ 24 h 55"/>
                <a:gd name="T12" fmla="*/ 34 w 38"/>
                <a:gd name="T13" fmla="*/ 24 h 55"/>
                <a:gd name="T14" fmla="*/ 34 w 38"/>
                <a:gd name="T15" fmla="*/ 30 h 55"/>
                <a:gd name="T16" fmla="*/ 8 w 38"/>
                <a:gd name="T17" fmla="*/ 30 h 55"/>
                <a:gd name="T18" fmla="*/ 8 w 38"/>
                <a:gd name="T19" fmla="*/ 55 h 55"/>
                <a:gd name="T20" fmla="*/ 0 w 38"/>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55">
                  <a:moveTo>
                    <a:pt x="0" y="55"/>
                  </a:moveTo>
                  <a:lnTo>
                    <a:pt x="0" y="0"/>
                  </a:lnTo>
                  <a:lnTo>
                    <a:pt x="38" y="0"/>
                  </a:lnTo>
                  <a:lnTo>
                    <a:pt x="38" y="7"/>
                  </a:lnTo>
                  <a:lnTo>
                    <a:pt x="8" y="7"/>
                  </a:lnTo>
                  <a:lnTo>
                    <a:pt x="8" y="24"/>
                  </a:lnTo>
                  <a:lnTo>
                    <a:pt x="34" y="24"/>
                  </a:lnTo>
                  <a:lnTo>
                    <a:pt x="34" y="30"/>
                  </a:lnTo>
                  <a:lnTo>
                    <a:pt x="8" y="30"/>
                  </a:lnTo>
                  <a:lnTo>
                    <a:pt x="8"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1889"/>
            <p:cNvSpPr>
              <a:spLocks noEditPoints="1"/>
            </p:cNvSpPr>
            <p:nvPr/>
          </p:nvSpPr>
          <p:spPr bwMode="auto">
            <a:xfrm>
              <a:off x="2845" y="2140"/>
              <a:ext cx="8" cy="12"/>
            </a:xfrm>
            <a:custGeom>
              <a:avLst/>
              <a:gdLst>
                <a:gd name="T0" fmla="*/ 24 w 38"/>
                <a:gd name="T1" fmla="*/ 55 h 55"/>
                <a:gd name="T2" fmla="*/ 24 w 38"/>
                <a:gd name="T3" fmla="*/ 42 h 55"/>
                <a:gd name="T4" fmla="*/ 0 w 38"/>
                <a:gd name="T5" fmla="*/ 42 h 55"/>
                <a:gd name="T6" fmla="*/ 0 w 38"/>
                <a:gd name="T7" fmla="*/ 36 h 55"/>
                <a:gd name="T8" fmla="*/ 25 w 38"/>
                <a:gd name="T9" fmla="*/ 0 h 55"/>
                <a:gd name="T10" fmla="*/ 31 w 38"/>
                <a:gd name="T11" fmla="*/ 0 h 55"/>
                <a:gd name="T12" fmla="*/ 31 w 38"/>
                <a:gd name="T13" fmla="*/ 36 h 55"/>
                <a:gd name="T14" fmla="*/ 38 w 38"/>
                <a:gd name="T15" fmla="*/ 36 h 55"/>
                <a:gd name="T16" fmla="*/ 38 w 38"/>
                <a:gd name="T17" fmla="*/ 42 h 55"/>
                <a:gd name="T18" fmla="*/ 31 w 38"/>
                <a:gd name="T19" fmla="*/ 42 h 55"/>
                <a:gd name="T20" fmla="*/ 31 w 38"/>
                <a:gd name="T21" fmla="*/ 55 h 55"/>
                <a:gd name="T22" fmla="*/ 24 w 38"/>
                <a:gd name="T23" fmla="*/ 55 h 55"/>
                <a:gd name="T24" fmla="*/ 24 w 38"/>
                <a:gd name="T25" fmla="*/ 36 h 55"/>
                <a:gd name="T26" fmla="*/ 24 w 38"/>
                <a:gd name="T27" fmla="*/ 11 h 55"/>
                <a:gd name="T28" fmla="*/ 7 w 38"/>
                <a:gd name="T29" fmla="*/ 36 h 55"/>
                <a:gd name="T30" fmla="*/ 24 w 38"/>
                <a:gd name="T31"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55">
                  <a:moveTo>
                    <a:pt x="24" y="55"/>
                  </a:moveTo>
                  <a:lnTo>
                    <a:pt x="24" y="42"/>
                  </a:lnTo>
                  <a:lnTo>
                    <a:pt x="0" y="42"/>
                  </a:lnTo>
                  <a:lnTo>
                    <a:pt x="0" y="36"/>
                  </a:lnTo>
                  <a:lnTo>
                    <a:pt x="25" y="0"/>
                  </a:lnTo>
                  <a:lnTo>
                    <a:pt x="31" y="0"/>
                  </a:lnTo>
                  <a:lnTo>
                    <a:pt x="31" y="36"/>
                  </a:lnTo>
                  <a:lnTo>
                    <a:pt x="38" y="36"/>
                  </a:lnTo>
                  <a:lnTo>
                    <a:pt x="38" y="42"/>
                  </a:lnTo>
                  <a:lnTo>
                    <a:pt x="31" y="42"/>
                  </a:lnTo>
                  <a:lnTo>
                    <a:pt x="31" y="55"/>
                  </a:lnTo>
                  <a:lnTo>
                    <a:pt x="24" y="55"/>
                  </a:lnTo>
                  <a:close/>
                  <a:moveTo>
                    <a:pt x="24" y="36"/>
                  </a:moveTo>
                  <a:lnTo>
                    <a:pt x="24" y="11"/>
                  </a:lnTo>
                  <a:lnTo>
                    <a:pt x="7" y="36"/>
                  </a:lnTo>
                  <a:lnTo>
                    <a:pt x="24"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1890"/>
            <p:cNvSpPr>
              <a:spLocks noEditPoints="1"/>
            </p:cNvSpPr>
            <p:nvPr/>
          </p:nvSpPr>
          <p:spPr bwMode="auto">
            <a:xfrm>
              <a:off x="2856" y="2140"/>
              <a:ext cx="9" cy="12"/>
            </a:xfrm>
            <a:custGeom>
              <a:avLst/>
              <a:gdLst>
                <a:gd name="T0" fmla="*/ 0 w 41"/>
                <a:gd name="T1" fmla="*/ 55 h 55"/>
                <a:gd name="T2" fmla="*/ 0 w 41"/>
                <a:gd name="T3" fmla="*/ 0 h 55"/>
                <a:gd name="T4" fmla="*/ 20 w 41"/>
                <a:gd name="T5" fmla="*/ 0 h 55"/>
                <a:gd name="T6" fmla="*/ 31 w 41"/>
                <a:gd name="T7" fmla="*/ 2 h 55"/>
                <a:gd name="T8" fmla="*/ 37 w 41"/>
                <a:gd name="T9" fmla="*/ 7 h 55"/>
                <a:gd name="T10" fmla="*/ 39 w 41"/>
                <a:gd name="T11" fmla="*/ 14 h 55"/>
                <a:gd name="T12" fmla="*/ 37 w 41"/>
                <a:gd name="T13" fmla="*/ 21 h 55"/>
                <a:gd name="T14" fmla="*/ 31 w 41"/>
                <a:gd name="T15" fmla="*/ 26 h 55"/>
                <a:gd name="T16" fmla="*/ 39 w 41"/>
                <a:gd name="T17" fmla="*/ 31 h 55"/>
                <a:gd name="T18" fmla="*/ 41 w 41"/>
                <a:gd name="T19" fmla="*/ 39 h 55"/>
                <a:gd name="T20" fmla="*/ 40 w 41"/>
                <a:gd name="T21" fmla="*/ 47 h 55"/>
                <a:gd name="T22" fmla="*/ 36 w 41"/>
                <a:gd name="T23" fmla="*/ 52 h 55"/>
                <a:gd name="T24" fmla="*/ 30 w 41"/>
                <a:gd name="T25" fmla="*/ 55 h 55"/>
                <a:gd name="T26" fmla="*/ 21 w 41"/>
                <a:gd name="T27" fmla="*/ 55 h 55"/>
                <a:gd name="T28" fmla="*/ 0 w 41"/>
                <a:gd name="T29" fmla="*/ 55 h 55"/>
                <a:gd name="T30" fmla="*/ 7 w 41"/>
                <a:gd name="T31" fmla="*/ 23 h 55"/>
                <a:gd name="T32" fmla="*/ 19 w 41"/>
                <a:gd name="T33" fmla="*/ 23 h 55"/>
                <a:gd name="T34" fmla="*/ 26 w 41"/>
                <a:gd name="T35" fmla="*/ 23 h 55"/>
                <a:gd name="T36" fmla="*/ 30 w 41"/>
                <a:gd name="T37" fmla="*/ 20 h 55"/>
                <a:gd name="T38" fmla="*/ 32 w 41"/>
                <a:gd name="T39" fmla="*/ 15 h 55"/>
                <a:gd name="T40" fmla="*/ 30 w 41"/>
                <a:gd name="T41" fmla="*/ 10 h 55"/>
                <a:gd name="T42" fmla="*/ 26 w 41"/>
                <a:gd name="T43" fmla="*/ 8 h 55"/>
                <a:gd name="T44" fmla="*/ 18 w 41"/>
                <a:gd name="T45" fmla="*/ 7 h 55"/>
                <a:gd name="T46" fmla="*/ 7 w 41"/>
                <a:gd name="T47" fmla="*/ 7 h 55"/>
                <a:gd name="T48" fmla="*/ 7 w 41"/>
                <a:gd name="T49" fmla="*/ 23 h 55"/>
                <a:gd name="T50" fmla="*/ 7 w 41"/>
                <a:gd name="T51" fmla="*/ 49 h 55"/>
                <a:gd name="T52" fmla="*/ 21 w 41"/>
                <a:gd name="T53" fmla="*/ 49 h 55"/>
                <a:gd name="T54" fmla="*/ 26 w 41"/>
                <a:gd name="T55" fmla="*/ 49 h 55"/>
                <a:gd name="T56" fmla="*/ 30 w 41"/>
                <a:gd name="T57" fmla="*/ 47 h 55"/>
                <a:gd name="T58" fmla="*/ 33 w 41"/>
                <a:gd name="T59" fmla="*/ 44 h 55"/>
                <a:gd name="T60" fmla="*/ 34 w 41"/>
                <a:gd name="T61" fmla="*/ 39 h 55"/>
                <a:gd name="T62" fmla="*/ 32 w 41"/>
                <a:gd name="T63" fmla="*/ 34 h 55"/>
                <a:gd name="T64" fmla="*/ 28 w 41"/>
                <a:gd name="T65" fmla="*/ 31 h 55"/>
                <a:gd name="T66" fmla="*/ 20 w 41"/>
                <a:gd name="T67" fmla="*/ 30 h 55"/>
                <a:gd name="T68" fmla="*/ 7 w 41"/>
                <a:gd name="T69" fmla="*/ 30 h 55"/>
                <a:gd name="T70" fmla="*/ 7 w 41"/>
                <a:gd name="T71"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 h="55">
                  <a:moveTo>
                    <a:pt x="0" y="55"/>
                  </a:moveTo>
                  <a:lnTo>
                    <a:pt x="0" y="0"/>
                  </a:lnTo>
                  <a:lnTo>
                    <a:pt x="20" y="0"/>
                  </a:lnTo>
                  <a:cubicBezTo>
                    <a:pt x="25" y="0"/>
                    <a:pt x="28" y="1"/>
                    <a:pt x="31" y="2"/>
                  </a:cubicBezTo>
                  <a:cubicBezTo>
                    <a:pt x="33" y="3"/>
                    <a:pt x="35" y="5"/>
                    <a:pt x="37" y="7"/>
                  </a:cubicBezTo>
                  <a:cubicBezTo>
                    <a:pt x="38" y="9"/>
                    <a:pt x="39" y="12"/>
                    <a:pt x="39" y="14"/>
                  </a:cubicBezTo>
                  <a:cubicBezTo>
                    <a:pt x="39" y="17"/>
                    <a:pt x="38" y="19"/>
                    <a:pt x="37" y="21"/>
                  </a:cubicBezTo>
                  <a:cubicBezTo>
                    <a:pt x="36" y="23"/>
                    <a:pt x="34" y="25"/>
                    <a:pt x="31" y="26"/>
                  </a:cubicBezTo>
                  <a:cubicBezTo>
                    <a:pt x="34" y="27"/>
                    <a:pt x="37" y="29"/>
                    <a:pt x="39" y="31"/>
                  </a:cubicBezTo>
                  <a:cubicBezTo>
                    <a:pt x="41" y="33"/>
                    <a:pt x="41" y="36"/>
                    <a:pt x="41" y="39"/>
                  </a:cubicBezTo>
                  <a:cubicBezTo>
                    <a:pt x="41" y="42"/>
                    <a:pt x="41" y="44"/>
                    <a:pt x="40" y="47"/>
                  </a:cubicBezTo>
                  <a:cubicBezTo>
                    <a:pt x="39" y="49"/>
                    <a:pt x="37" y="51"/>
                    <a:pt x="36" y="52"/>
                  </a:cubicBezTo>
                  <a:cubicBezTo>
                    <a:pt x="34" y="53"/>
                    <a:pt x="32" y="54"/>
                    <a:pt x="30" y="55"/>
                  </a:cubicBezTo>
                  <a:cubicBezTo>
                    <a:pt x="27" y="55"/>
                    <a:pt x="24" y="55"/>
                    <a:pt x="21" y="55"/>
                  </a:cubicBezTo>
                  <a:lnTo>
                    <a:pt x="0" y="55"/>
                  </a:lnTo>
                  <a:close/>
                  <a:moveTo>
                    <a:pt x="7" y="23"/>
                  </a:moveTo>
                  <a:lnTo>
                    <a:pt x="19" y="23"/>
                  </a:lnTo>
                  <a:cubicBezTo>
                    <a:pt x="22" y="23"/>
                    <a:pt x="25" y="23"/>
                    <a:pt x="26" y="23"/>
                  </a:cubicBezTo>
                  <a:cubicBezTo>
                    <a:pt x="28" y="22"/>
                    <a:pt x="29" y="21"/>
                    <a:pt x="30" y="20"/>
                  </a:cubicBezTo>
                  <a:cubicBezTo>
                    <a:pt x="31" y="19"/>
                    <a:pt x="32" y="17"/>
                    <a:pt x="32" y="15"/>
                  </a:cubicBezTo>
                  <a:cubicBezTo>
                    <a:pt x="32" y="13"/>
                    <a:pt x="31" y="12"/>
                    <a:pt x="30" y="10"/>
                  </a:cubicBezTo>
                  <a:cubicBezTo>
                    <a:pt x="29" y="9"/>
                    <a:pt x="28" y="8"/>
                    <a:pt x="26" y="8"/>
                  </a:cubicBezTo>
                  <a:cubicBezTo>
                    <a:pt x="25" y="7"/>
                    <a:pt x="22" y="7"/>
                    <a:pt x="18" y="7"/>
                  </a:cubicBezTo>
                  <a:lnTo>
                    <a:pt x="7" y="7"/>
                  </a:lnTo>
                  <a:lnTo>
                    <a:pt x="7" y="23"/>
                  </a:lnTo>
                  <a:close/>
                  <a:moveTo>
                    <a:pt x="7" y="49"/>
                  </a:moveTo>
                  <a:lnTo>
                    <a:pt x="21" y="49"/>
                  </a:lnTo>
                  <a:cubicBezTo>
                    <a:pt x="23" y="49"/>
                    <a:pt x="25" y="49"/>
                    <a:pt x="26" y="49"/>
                  </a:cubicBezTo>
                  <a:cubicBezTo>
                    <a:pt x="27" y="48"/>
                    <a:pt x="29" y="48"/>
                    <a:pt x="30" y="47"/>
                  </a:cubicBezTo>
                  <a:cubicBezTo>
                    <a:pt x="31" y="46"/>
                    <a:pt x="32" y="45"/>
                    <a:pt x="33" y="44"/>
                  </a:cubicBezTo>
                  <a:cubicBezTo>
                    <a:pt x="33" y="43"/>
                    <a:pt x="34" y="41"/>
                    <a:pt x="34" y="39"/>
                  </a:cubicBezTo>
                  <a:cubicBezTo>
                    <a:pt x="34" y="37"/>
                    <a:pt x="33" y="36"/>
                    <a:pt x="32" y="34"/>
                  </a:cubicBezTo>
                  <a:cubicBezTo>
                    <a:pt x="31" y="33"/>
                    <a:pt x="30" y="31"/>
                    <a:pt x="28" y="31"/>
                  </a:cubicBezTo>
                  <a:cubicBezTo>
                    <a:pt x="26" y="30"/>
                    <a:pt x="23" y="30"/>
                    <a:pt x="20" y="30"/>
                  </a:cubicBezTo>
                  <a:lnTo>
                    <a:pt x="7" y="30"/>
                  </a:lnTo>
                  <a:lnTo>
                    <a:pt x="7"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1891"/>
            <p:cNvSpPr>
              <a:spLocks/>
            </p:cNvSpPr>
            <p:nvPr/>
          </p:nvSpPr>
          <p:spPr bwMode="auto">
            <a:xfrm>
              <a:off x="2868" y="2140"/>
              <a:ext cx="4" cy="12"/>
            </a:xfrm>
            <a:custGeom>
              <a:avLst/>
              <a:gdLst>
                <a:gd name="T0" fmla="*/ 20 w 20"/>
                <a:gd name="T1" fmla="*/ 55 h 55"/>
                <a:gd name="T2" fmla="*/ 14 w 20"/>
                <a:gd name="T3" fmla="*/ 55 h 55"/>
                <a:gd name="T4" fmla="*/ 14 w 20"/>
                <a:gd name="T5" fmla="*/ 12 h 55"/>
                <a:gd name="T6" fmla="*/ 7 w 20"/>
                <a:gd name="T7" fmla="*/ 17 h 55"/>
                <a:gd name="T8" fmla="*/ 0 w 20"/>
                <a:gd name="T9" fmla="*/ 20 h 55"/>
                <a:gd name="T10" fmla="*/ 0 w 20"/>
                <a:gd name="T11" fmla="*/ 14 h 55"/>
                <a:gd name="T12" fmla="*/ 10 w 20"/>
                <a:gd name="T13" fmla="*/ 7 h 55"/>
                <a:gd name="T14" fmla="*/ 16 w 20"/>
                <a:gd name="T15" fmla="*/ 0 h 55"/>
                <a:gd name="T16" fmla="*/ 20 w 20"/>
                <a:gd name="T17" fmla="*/ 0 h 55"/>
                <a:gd name="T18" fmla="*/ 20 w 20"/>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55">
                  <a:moveTo>
                    <a:pt x="20" y="55"/>
                  </a:moveTo>
                  <a:lnTo>
                    <a:pt x="14" y="55"/>
                  </a:lnTo>
                  <a:lnTo>
                    <a:pt x="14" y="12"/>
                  </a:lnTo>
                  <a:cubicBezTo>
                    <a:pt x="12" y="14"/>
                    <a:pt x="10" y="15"/>
                    <a:pt x="7" y="17"/>
                  </a:cubicBezTo>
                  <a:cubicBezTo>
                    <a:pt x="4" y="18"/>
                    <a:pt x="2" y="20"/>
                    <a:pt x="0" y="20"/>
                  </a:cubicBezTo>
                  <a:lnTo>
                    <a:pt x="0" y="14"/>
                  </a:lnTo>
                  <a:cubicBezTo>
                    <a:pt x="4" y="12"/>
                    <a:pt x="7" y="10"/>
                    <a:pt x="10" y="7"/>
                  </a:cubicBezTo>
                  <a:cubicBezTo>
                    <a:pt x="13" y="5"/>
                    <a:pt x="15" y="2"/>
                    <a:pt x="16" y="0"/>
                  </a:cubicBezTo>
                  <a:lnTo>
                    <a:pt x="20" y="0"/>
                  </a:lnTo>
                  <a:lnTo>
                    <a:pt x="2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1892"/>
            <p:cNvSpPr>
              <a:spLocks/>
            </p:cNvSpPr>
            <p:nvPr/>
          </p:nvSpPr>
          <p:spPr bwMode="auto">
            <a:xfrm>
              <a:off x="3513" y="1726"/>
              <a:ext cx="15" cy="20"/>
            </a:xfrm>
            <a:custGeom>
              <a:avLst/>
              <a:gdLst>
                <a:gd name="T0" fmla="*/ 55 w 66"/>
                <a:gd name="T1" fmla="*/ 0 h 86"/>
                <a:gd name="T2" fmla="*/ 66 w 66"/>
                <a:gd name="T3" fmla="*/ 0 h 86"/>
                <a:gd name="T4" fmla="*/ 66 w 66"/>
                <a:gd name="T5" fmla="*/ 49 h 86"/>
                <a:gd name="T6" fmla="*/ 63 w 66"/>
                <a:gd name="T7" fmla="*/ 69 h 86"/>
                <a:gd name="T8" fmla="*/ 53 w 66"/>
                <a:gd name="T9" fmla="*/ 81 h 86"/>
                <a:gd name="T10" fmla="*/ 33 w 66"/>
                <a:gd name="T11" fmla="*/ 86 h 86"/>
                <a:gd name="T12" fmla="*/ 14 w 66"/>
                <a:gd name="T13" fmla="*/ 82 h 86"/>
                <a:gd name="T14" fmla="*/ 3 w 66"/>
                <a:gd name="T15" fmla="*/ 70 h 86"/>
                <a:gd name="T16" fmla="*/ 0 w 66"/>
                <a:gd name="T17" fmla="*/ 49 h 86"/>
                <a:gd name="T18" fmla="*/ 0 w 66"/>
                <a:gd name="T19" fmla="*/ 0 h 86"/>
                <a:gd name="T20" fmla="*/ 11 w 66"/>
                <a:gd name="T21" fmla="*/ 0 h 86"/>
                <a:gd name="T22" fmla="*/ 11 w 66"/>
                <a:gd name="T23" fmla="*/ 49 h 86"/>
                <a:gd name="T24" fmla="*/ 13 w 66"/>
                <a:gd name="T25" fmla="*/ 65 h 86"/>
                <a:gd name="T26" fmla="*/ 20 w 66"/>
                <a:gd name="T27" fmla="*/ 73 h 86"/>
                <a:gd name="T28" fmla="*/ 32 w 66"/>
                <a:gd name="T29" fmla="*/ 76 h 86"/>
                <a:gd name="T30" fmla="*/ 50 w 66"/>
                <a:gd name="T31" fmla="*/ 70 h 86"/>
                <a:gd name="T32" fmla="*/ 55 w 66"/>
                <a:gd name="T33" fmla="*/ 49 h 86"/>
                <a:gd name="T34" fmla="*/ 55 w 66"/>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6">
                  <a:moveTo>
                    <a:pt x="55" y="0"/>
                  </a:moveTo>
                  <a:lnTo>
                    <a:pt x="66" y="0"/>
                  </a:lnTo>
                  <a:lnTo>
                    <a:pt x="66" y="49"/>
                  </a:lnTo>
                  <a:cubicBezTo>
                    <a:pt x="66" y="57"/>
                    <a:pt x="65" y="64"/>
                    <a:pt x="63" y="69"/>
                  </a:cubicBezTo>
                  <a:cubicBezTo>
                    <a:pt x="61" y="74"/>
                    <a:pt x="58" y="78"/>
                    <a:pt x="53" y="81"/>
                  </a:cubicBezTo>
                  <a:cubicBezTo>
                    <a:pt x="48" y="84"/>
                    <a:pt x="41" y="86"/>
                    <a:pt x="33" y="86"/>
                  </a:cubicBezTo>
                  <a:cubicBezTo>
                    <a:pt x="25" y="86"/>
                    <a:pt x="19" y="85"/>
                    <a:pt x="14" y="82"/>
                  </a:cubicBezTo>
                  <a:cubicBezTo>
                    <a:pt x="9" y="79"/>
                    <a:pt x="5" y="75"/>
                    <a:pt x="3" y="70"/>
                  </a:cubicBezTo>
                  <a:cubicBezTo>
                    <a:pt x="1" y="65"/>
                    <a:pt x="0" y="58"/>
                    <a:pt x="0" y="49"/>
                  </a:cubicBezTo>
                  <a:lnTo>
                    <a:pt x="0" y="0"/>
                  </a:lnTo>
                  <a:lnTo>
                    <a:pt x="11" y="0"/>
                  </a:lnTo>
                  <a:lnTo>
                    <a:pt x="11" y="49"/>
                  </a:lnTo>
                  <a:cubicBezTo>
                    <a:pt x="11" y="56"/>
                    <a:pt x="12" y="62"/>
                    <a:pt x="13" y="65"/>
                  </a:cubicBezTo>
                  <a:cubicBezTo>
                    <a:pt x="14" y="69"/>
                    <a:pt x="17" y="71"/>
                    <a:pt x="20" y="73"/>
                  </a:cubicBezTo>
                  <a:cubicBezTo>
                    <a:pt x="23" y="75"/>
                    <a:pt x="27" y="76"/>
                    <a:pt x="32" y="76"/>
                  </a:cubicBezTo>
                  <a:cubicBezTo>
                    <a:pt x="40" y="76"/>
                    <a:pt x="46" y="74"/>
                    <a:pt x="50" y="70"/>
                  </a:cubicBezTo>
                  <a:cubicBezTo>
                    <a:pt x="53"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1893"/>
            <p:cNvSpPr>
              <a:spLocks noEditPoints="1"/>
            </p:cNvSpPr>
            <p:nvPr/>
          </p:nvSpPr>
          <p:spPr bwMode="auto">
            <a:xfrm>
              <a:off x="3531" y="1726"/>
              <a:ext cx="17" cy="19"/>
            </a:xfrm>
            <a:custGeom>
              <a:avLst/>
              <a:gdLst>
                <a:gd name="T0" fmla="*/ 0 w 78"/>
                <a:gd name="T1" fmla="*/ 85 h 85"/>
                <a:gd name="T2" fmla="*/ 32 w 78"/>
                <a:gd name="T3" fmla="*/ 0 h 85"/>
                <a:gd name="T4" fmla="*/ 44 w 78"/>
                <a:gd name="T5" fmla="*/ 0 h 85"/>
                <a:gd name="T6" fmla="*/ 78 w 78"/>
                <a:gd name="T7" fmla="*/ 85 h 85"/>
                <a:gd name="T8" fmla="*/ 66 w 78"/>
                <a:gd name="T9" fmla="*/ 85 h 85"/>
                <a:gd name="T10" fmla="*/ 56 w 78"/>
                <a:gd name="T11" fmla="*/ 59 h 85"/>
                <a:gd name="T12" fmla="*/ 21 w 78"/>
                <a:gd name="T13" fmla="*/ 59 h 85"/>
                <a:gd name="T14" fmla="*/ 11 w 78"/>
                <a:gd name="T15" fmla="*/ 85 h 85"/>
                <a:gd name="T16" fmla="*/ 0 w 78"/>
                <a:gd name="T17" fmla="*/ 85 h 85"/>
                <a:gd name="T18" fmla="*/ 24 w 78"/>
                <a:gd name="T19" fmla="*/ 50 h 85"/>
                <a:gd name="T20" fmla="*/ 52 w 78"/>
                <a:gd name="T21" fmla="*/ 50 h 85"/>
                <a:gd name="T22" fmla="*/ 44 w 78"/>
                <a:gd name="T23" fmla="*/ 27 h 85"/>
                <a:gd name="T24" fmla="*/ 38 w 78"/>
                <a:gd name="T25" fmla="*/ 9 h 85"/>
                <a:gd name="T26" fmla="*/ 33 w 78"/>
                <a:gd name="T27" fmla="*/ 25 h 85"/>
                <a:gd name="T28" fmla="*/ 24 w 78"/>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8" h="85">
                  <a:moveTo>
                    <a:pt x="0" y="85"/>
                  </a:moveTo>
                  <a:lnTo>
                    <a:pt x="32" y="0"/>
                  </a:lnTo>
                  <a:lnTo>
                    <a:pt x="44" y="0"/>
                  </a:lnTo>
                  <a:lnTo>
                    <a:pt x="78" y="85"/>
                  </a:lnTo>
                  <a:lnTo>
                    <a:pt x="66" y="85"/>
                  </a:lnTo>
                  <a:lnTo>
                    <a:pt x="56" y="59"/>
                  </a:lnTo>
                  <a:lnTo>
                    <a:pt x="21" y="59"/>
                  </a:lnTo>
                  <a:lnTo>
                    <a:pt x="11" y="85"/>
                  </a:lnTo>
                  <a:lnTo>
                    <a:pt x="0" y="85"/>
                  </a:lnTo>
                  <a:close/>
                  <a:moveTo>
                    <a:pt x="24" y="50"/>
                  </a:moveTo>
                  <a:lnTo>
                    <a:pt x="52" y="50"/>
                  </a:lnTo>
                  <a:lnTo>
                    <a:pt x="44" y="27"/>
                  </a:lnTo>
                  <a:cubicBezTo>
                    <a:pt x="41" y="19"/>
                    <a:pt x="39" y="14"/>
                    <a:pt x="38" y="9"/>
                  </a:cubicBezTo>
                  <a:cubicBezTo>
                    <a:pt x="37" y="14"/>
                    <a:pt x="35" y="20"/>
                    <a:pt x="33"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1894"/>
            <p:cNvSpPr>
              <a:spLocks noEditPoints="1"/>
            </p:cNvSpPr>
            <p:nvPr/>
          </p:nvSpPr>
          <p:spPr bwMode="auto">
            <a:xfrm>
              <a:off x="3551" y="1726"/>
              <a:ext cx="17" cy="19"/>
            </a:xfrm>
            <a:custGeom>
              <a:avLst/>
              <a:gdLst>
                <a:gd name="T0" fmla="*/ 0 w 74"/>
                <a:gd name="T1" fmla="*/ 85 h 85"/>
                <a:gd name="T2" fmla="*/ 0 w 74"/>
                <a:gd name="T3" fmla="*/ 0 h 85"/>
                <a:gd name="T4" fmla="*/ 37 w 74"/>
                <a:gd name="T5" fmla="*/ 0 h 85"/>
                <a:gd name="T6" fmla="*/ 54 w 74"/>
                <a:gd name="T7" fmla="*/ 2 h 85"/>
                <a:gd name="T8" fmla="*/ 64 w 74"/>
                <a:gd name="T9" fmla="*/ 10 h 85"/>
                <a:gd name="T10" fmla="*/ 67 w 74"/>
                <a:gd name="T11" fmla="*/ 23 h 85"/>
                <a:gd name="T12" fmla="*/ 61 w 74"/>
                <a:gd name="T13" fmla="*/ 38 h 85"/>
                <a:gd name="T14" fmla="*/ 43 w 74"/>
                <a:gd name="T15" fmla="*/ 46 h 85"/>
                <a:gd name="T16" fmla="*/ 50 w 74"/>
                <a:gd name="T17" fmla="*/ 50 h 85"/>
                <a:gd name="T18" fmla="*/ 59 w 74"/>
                <a:gd name="T19" fmla="*/ 62 h 85"/>
                <a:gd name="T20" fmla="*/ 74 w 74"/>
                <a:gd name="T21" fmla="*/ 85 h 85"/>
                <a:gd name="T22" fmla="*/ 60 w 74"/>
                <a:gd name="T23" fmla="*/ 85 h 85"/>
                <a:gd name="T24" fmla="*/ 49 w 74"/>
                <a:gd name="T25" fmla="*/ 67 h 85"/>
                <a:gd name="T26" fmla="*/ 41 w 74"/>
                <a:gd name="T27" fmla="*/ 55 h 85"/>
                <a:gd name="T28" fmla="*/ 35 w 74"/>
                <a:gd name="T29" fmla="*/ 50 h 85"/>
                <a:gd name="T30" fmla="*/ 30 w 74"/>
                <a:gd name="T31" fmla="*/ 47 h 85"/>
                <a:gd name="T32" fmla="*/ 24 w 74"/>
                <a:gd name="T33" fmla="*/ 47 h 85"/>
                <a:gd name="T34" fmla="*/ 11 w 74"/>
                <a:gd name="T35" fmla="*/ 47 h 85"/>
                <a:gd name="T36" fmla="*/ 11 w 74"/>
                <a:gd name="T37" fmla="*/ 85 h 85"/>
                <a:gd name="T38" fmla="*/ 0 w 74"/>
                <a:gd name="T39" fmla="*/ 85 h 85"/>
                <a:gd name="T40" fmla="*/ 11 w 74"/>
                <a:gd name="T41" fmla="*/ 37 h 85"/>
                <a:gd name="T42" fmla="*/ 35 w 74"/>
                <a:gd name="T43" fmla="*/ 37 h 85"/>
                <a:gd name="T44" fmla="*/ 47 w 74"/>
                <a:gd name="T45" fmla="*/ 36 h 85"/>
                <a:gd name="T46" fmla="*/ 53 w 74"/>
                <a:gd name="T47" fmla="*/ 31 h 85"/>
                <a:gd name="T48" fmla="*/ 56 w 74"/>
                <a:gd name="T49" fmla="*/ 23 h 85"/>
                <a:gd name="T50" fmla="*/ 51 w 74"/>
                <a:gd name="T51" fmla="*/ 13 h 85"/>
                <a:gd name="T52" fmla="*/ 38 w 74"/>
                <a:gd name="T53" fmla="*/ 9 h 85"/>
                <a:gd name="T54" fmla="*/ 11 w 74"/>
                <a:gd name="T55" fmla="*/ 9 h 85"/>
                <a:gd name="T56" fmla="*/ 11 w 74"/>
                <a:gd name="T57" fmla="*/ 3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5" y="0"/>
                    <a:pt x="50" y="1"/>
                    <a:pt x="54" y="2"/>
                  </a:cubicBezTo>
                  <a:cubicBezTo>
                    <a:pt x="58" y="4"/>
                    <a:pt x="61" y="7"/>
                    <a:pt x="64" y="10"/>
                  </a:cubicBezTo>
                  <a:cubicBezTo>
                    <a:pt x="66" y="14"/>
                    <a:pt x="67" y="19"/>
                    <a:pt x="67" y="23"/>
                  </a:cubicBezTo>
                  <a:cubicBezTo>
                    <a:pt x="67" y="29"/>
                    <a:pt x="65" y="34"/>
                    <a:pt x="61" y="38"/>
                  </a:cubicBezTo>
                  <a:cubicBezTo>
                    <a:pt x="57" y="42"/>
                    <a:pt x="51" y="45"/>
                    <a:pt x="43" y="46"/>
                  </a:cubicBezTo>
                  <a:cubicBezTo>
                    <a:pt x="46" y="48"/>
                    <a:pt x="49" y="49"/>
                    <a:pt x="50" y="50"/>
                  </a:cubicBezTo>
                  <a:cubicBezTo>
                    <a:pt x="53" y="53"/>
                    <a:pt x="56" y="57"/>
                    <a:pt x="59" y="62"/>
                  </a:cubicBezTo>
                  <a:lnTo>
                    <a:pt x="74" y="85"/>
                  </a:lnTo>
                  <a:lnTo>
                    <a:pt x="60" y="85"/>
                  </a:lnTo>
                  <a:lnTo>
                    <a:pt x="49" y="67"/>
                  </a:lnTo>
                  <a:cubicBezTo>
                    <a:pt x="46" y="62"/>
                    <a:pt x="43" y="58"/>
                    <a:pt x="41" y="55"/>
                  </a:cubicBezTo>
                  <a:cubicBezTo>
                    <a:pt x="39" y="53"/>
                    <a:pt x="37" y="51"/>
                    <a:pt x="35" y="50"/>
                  </a:cubicBezTo>
                  <a:cubicBezTo>
                    <a:pt x="33" y="49"/>
                    <a:pt x="32" y="48"/>
                    <a:pt x="30" y="47"/>
                  </a:cubicBezTo>
                  <a:cubicBezTo>
                    <a:pt x="29" y="47"/>
                    <a:pt x="27" y="47"/>
                    <a:pt x="24" y="47"/>
                  </a:cubicBezTo>
                  <a:lnTo>
                    <a:pt x="11" y="47"/>
                  </a:lnTo>
                  <a:lnTo>
                    <a:pt x="11" y="85"/>
                  </a:lnTo>
                  <a:lnTo>
                    <a:pt x="0" y="85"/>
                  </a:lnTo>
                  <a:close/>
                  <a:moveTo>
                    <a:pt x="11" y="37"/>
                  </a:moveTo>
                  <a:lnTo>
                    <a:pt x="35" y="37"/>
                  </a:lnTo>
                  <a:cubicBezTo>
                    <a:pt x="40" y="37"/>
                    <a:pt x="44" y="37"/>
                    <a:pt x="47" y="36"/>
                  </a:cubicBezTo>
                  <a:cubicBezTo>
                    <a:pt x="50" y="35"/>
                    <a:pt x="52" y="33"/>
                    <a:pt x="53" y="31"/>
                  </a:cubicBezTo>
                  <a:cubicBezTo>
                    <a:pt x="55" y="28"/>
                    <a:pt x="56" y="26"/>
                    <a:pt x="56" y="23"/>
                  </a:cubicBezTo>
                  <a:cubicBezTo>
                    <a:pt x="56" y="19"/>
                    <a:pt x="54" y="16"/>
                    <a:pt x="51" y="13"/>
                  </a:cubicBezTo>
                  <a:cubicBezTo>
                    <a:pt x="48" y="11"/>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1895"/>
            <p:cNvSpPr>
              <a:spLocks/>
            </p:cNvSpPr>
            <p:nvPr/>
          </p:nvSpPr>
          <p:spPr bwMode="auto">
            <a:xfrm>
              <a:off x="3568" y="1726"/>
              <a:ext cx="16"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1896"/>
            <p:cNvSpPr>
              <a:spLocks/>
            </p:cNvSpPr>
            <p:nvPr/>
          </p:nvSpPr>
          <p:spPr bwMode="auto">
            <a:xfrm>
              <a:off x="2911" y="1620"/>
              <a:ext cx="11" cy="20"/>
            </a:xfrm>
            <a:custGeom>
              <a:avLst/>
              <a:gdLst>
                <a:gd name="T0" fmla="*/ 1 w 47"/>
                <a:gd name="T1" fmla="*/ 60 h 86"/>
                <a:gd name="T2" fmla="*/ 11 w 47"/>
                <a:gd name="T3" fmla="*/ 59 h 86"/>
                <a:gd name="T4" fmla="*/ 14 w 47"/>
                <a:gd name="T5" fmla="*/ 72 h 86"/>
                <a:gd name="T6" fmla="*/ 23 w 47"/>
                <a:gd name="T7" fmla="*/ 76 h 86"/>
                <a:gd name="T8" fmla="*/ 30 w 47"/>
                <a:gd name="T9" fmla="*/ 74 h 86"/>
                <a:gd name="T10" fmla="*/ 35 w 47"/>
                <a:gd name="T11" fmla="*/ 69 h 86"/>
                <a:gd name="T12" fmla="*/ 36 w 47"/>
                <a:gd name="T13" fmla="*/ 58 h 86"/>
                <a:gd name="T14" fmla="*/ 36 w 47"/>
                <a:gd name="T15" fmla="*/ 0 h 86"/>
                <a:gd name="T16" fmla="*/ 47 w 47"/>
                <a:gd name="T17" fmla="*/ 0 h 86"/>
                <a:gd name="T18" fmla="*/ 47 w 47"/>
                <a:gd name="T19" fmla="*/ 57 h 86"/>
                <a:gd name="T20" fmla="*/ 44 w 47"/>
                <a:gd name="T21" fmla="*/ 74 h 86"/>
                <a:gd name="T22" fmla="*/ 36 w 47"/>
                <a:gd name="T23" fmla="*/ 83 h 86"/>
                <a:gd name="T24" fmla="*/ 23 w 47"/>
                <a:gd name="T25" fmla="*/ 86 h 86"/>
                <a:gd name="T26" fmla="*/ 6 w 47"/>
                <a:gd name="T27" fmla="*/ 79 h 86"/>
                <a:gd name="T28" fmla="*/ 1 w 47"/>
                <a:gd name="T29" fmla="*/ 6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86">
                  <a:moveTo>
                    <a:pt x="1" y="60"/>
                  </a:moveTo>
                  <a:lnTo>
                    <a:pt x="11" y="59"/>
                  </a:lnTo>
                  <a:cubicBezTo>
                    <a:pt x="11" y="65"/>
                    <a:pt x="12" y="70"/>
                    <a:pt x="14" y="72"/>
                  </a:cubicBezTo>
                  <a:cubicBezTo>
                    <a:pt x="16" y="74"/>
                    <a:pt x="19" y="76"/>
                    <a:pt x="23" y="76"/>
                  </a:cubicBezTo>
                  <a:cubicBezTo>
                    <a:pt x="26" y="76"/>
                    <a:pt x="28" y="75"/>
                    <a:pt x="30" y="74"/>
                  </a:cubicBezTo>
                  <a:cubicBezTo>
                    <a:pt x="32" y="72"/>
                    <a:pt x="34" y="71"/>
                    <a:pt x="35" y="69"/>
                  </a:cubicBezTo>
                  <a:cubicBezTo>
                    <a:pt x="35" y="66"/>
                    <a:pt x="36" y="63"/>
                    <a:pt x="36" y="58"/>
                  </a:cubicBezTo>
                  <a:lnTo>
                    <a:pt x="36" y="0"/>
                  </a:lnTo>
                  <a:lnTo>
                    <a:pt x="47" y="0"/>
                  </a:lnTo>
                  <a:lnTo>
                    <a:pt x="47" y="57"/>
                  </a:lnTo>
                  <a:cubicBezTo>
                    <a:pt x="47" y="64"/>
                    <a:pt x="46" y="70"/>
                    <a:pt x="44" y="74"/>
                  </a:cubicBezTo>
                  <a:cubicBezTo>
                    <a:pt x="43" y="78"/>
                    <a:pt x="40" y="81"/>
                    <a:pt x="36" y="83"/>
                  </a:cubicBezTo>
                  <a:cubicBezTo>
                    <a:pt x="33" y="85"/>
                    <a:pt x="28" y="86"/>
                    <a:pt x="23" y="86"/>
                  </a:cubicBezTo>
                  <a:cubicBezTo>
                    <a:pt x="16" y="86"/>
                    <a:pt x="10" y="84"/>
                    <a:pt x="6" y="79"/>
                  </a:cubicBezTo>
                  <a:cubicBezTo>
                    <a:pt x="2" y="75"/>
                    <a:pt x="0" y="69"/>
                    <a:pt x="1" y="6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1897"/>
            <p:cNvSpPr>
              <a:spLocks/>
            </p:cNvSpPr>
            <p:nvPr/>
          </p:nvSpPr>
          <p:spPr bwMode="auto">
            <a:xfrm>
              <a:off x="2925" y="1620"/>
              <a:ext cx="12" cy="19"/>
            </a:xfrm>
            <a:custGeom>
              <a:avLst/>
              <a:gdLst>
                <a:gd name="T0" fmla="*/ 55 w 55"/>
                <a:gd name="T1" fmla="*/ 75 h 85"/>
                <a:gd name="T2" fmla="*/ 55 w 55"/>
                <a:gd name="T3" fmla="*/ 85 h 85"/>
                <a:gd name="T4" fmla="*/ 0 w 55"/>
                <a:gd name="T5" fmla="*/ 85 h 85"/>
                <a:gd name="T6" fmla="*/ 1 w 55"/>
                <a:gd name="T7" fmla="*/ 78 h 85"/>
                <a:gd name="T8" fmla="*/ 8 w 55"/>
                <a:gd name="T9" fmla="*/ 67 h 85"/>
                <a:gd name="T10" fmla="*/ 21 w 55"/>
                <a:gd name="T11" fmla="*/ 54 h 85"/>
                <a:gd name="T12" fmla="*/ 40 w 55"/>
                <a:gd name="T13" fmla="*/ 36 h 85"/>
                <a:gd name="T14" fmla="*/ 45 w 55"/>
                <a:gd name="T15" fmla="*/ 24 h 85"/>
                <a:gd name="T16" fmla="*/ 40 w 55"/>
                <a:gd name="T17" fmla="*/ 13 h 85"/>
                <a:gd name="T18" fmla="*/ 29 w 55"/>
                <a:gd name="T19" fmla="*/ 9 h 85"/>
                <a:gd name="T20" fmla="*/ 17 w 55"/>
                <a:gd name="T21" fmla="*/ 14 h 85"/>
                <a:gd name="T22" fmla="*/ 12 w 55"/>
                <a:gd name="T23" fmla="*/ 26 h 85"/>
                <a:gd name="T24" fmla="*/ 2 w 55"/>
                <a:gd name="T25" fmla="*/ 25 h 85"/>
                <a:gd name="T26" fmla="*/ 10 w 55"/>
                <a:gd name="T27" fmla="*/ 7 h 85"/>
                <a:gd name="T28" fmla="*/ 29 w 55"/>
                <a:gd name="T29" fmla="*/ 0 h 85"/>
                <a:gd name="T30" fmla="*/ 48 w 55"/>
                <a:gd name="T31" fmla="*/ 7 h 85"/>
                <a:gd name="T32" fmla="*/ 55 w 55"/>
                <a:gd name="T33" fmla="*/ 24 h 85"/>
                <a:gd name="T34" fmla="*/ 53 w 55"/>
                <a:gd name="T35" fmla="*/ 34 h 85"/>
                <a:gd name="T36" fmla="*/ 46 w 55"/>
                <a:gd name="T37" fmla="*/ 44 h 85"/>
                <a:gd name="T38" fmla="*/ 30 w 55"/>
                <a:gd name="T39" fmla="*/ 59 h 85"/>
                <a:gd name="T40" fmla="*/ 18 w 55"/>
                <a:gd name="T41" fmla="*/ 70 h 85"/>
                <a:gd name="T42" fmla="*/ 14 w 55"/>
                <a:gd name="T43" fmla="*/ 75 h 85"/>
                <a:gd name="T44" fmla="*/ 55 w 55"/>
                <a:gd name="T45"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85">
                  <a:moveTo>
                    <a:pt x="55" y="75"/>
                  </a:moveTo>
                  <a:lnTo>
                    <a:pt x="55" y="85"/>
                  </a:lnTo>
                  <a:lnTo>
                    <a:pt x="0" y="85"/>
                  </a:lnTo>
                  <a:cubicBezTo>
                    <a:pt x="0" y="83"/>
                    <a:pt x="0" y="80"/>
                    <a:pt x="1" y="78"/>
                  </a:cubicBezTo>
                  <a:cubicBezTo>
                    <a:pt x="2" y="74"/>
                    <a:pt x="5" y="70"/>
                    <a:pt x="8" y="67"/>
                  </a:cubicBezTo>
                  <a:cubicBezTo>
                    <a:pt x="11" y="63"/>
                    <a:pt x="15" y="59"/>
                    <a:pt x="21" y="54"/>
                  </a:cubicBezTo>
                  <a:cubicBezTo>
                    <a:pt x="30" y="46"/>
                    <a:pt x="37" y="41"/>
                    <a:pt x="40" y="36"/>
                  </a:cubicBezTo>
                  <a:cubicBezTo>
                    <a:pt x="43" y="32"/>
                    <a:pt x="45" y="28"/>
                    <a:pt x="45" y="24"/>
                  </a:cubicBezTo>
                  <a:cubicBezTo>
                    <a:pt x="45" y="20"/>
                    <a:pt x="43" y="16"/>
                    <a:pt x="40" y="13"/>
                  </a:cubicBezTo>
                  <a:cubicBezTo>
                    <a:pt x="37" y="10"/>
                    <a:pt x="33" y="9"/>
                    <a:pt x="29" y="9"/>
                  </a:cubicBezTo>
                  <a:cubicBezTo>
                    <a:pt x="24" y="9"/>
                    <a:pt x="20" y="11"/>
                    <a:pt x="17" y="14"/>
                  </a:cubicBezTo>
                  <a:cubicBezTo>
                    <a:pt x="14" y="17"/>
                    <a:pt x="12" y="21"/>
                    <a:pt x="12" y="26"/>
                  </a:cubicBezTo>
                  <a:lnTo>
                    <a:pt x="2" y="25"/>
                  </a:lnTo>
                  <a:cubicBezTo>
                    <a:pt x="2" y="17"/>
                    <a:pt x="5" y="11"/>
                    <a:pt x="10" y="7"/>
                  </a:cubicBezTo>
                  <a:cubicBezTo>
                    <a:pt x="15" y="3"/>
                    <a:pt x="21" y="0"/>
                    <a:pt x="29" y="0"/>
                  </a:cubicBezTo>
                  <a:cubicBezTo>
                    <a:pt x="37" y="0"/>
                    <a:pt x="43" y="3"/>
                    <a:pt x="48" y="7"/>
                  </a:cubicBezTo>
                  <a:cubicBezTo>
                    <a:pt x="53" y="12"/>
                    <a:pt x="55" y="17"/>
                    <a:pt x="55" y="24"/>
                  </a:cubicBezTo>
                  <a:cubicBezTo>
                    <a:pt x="55" y="27"/>
                    <a:pt x="55" y="31"/>
                    <a:pt x="53" y="34"/>
                  </a:cubicBezTo>
                  <a:cubicBezTo>
                    <a:pt x="52" y="37"/>
                    <a:pt x="50" y="41"/>
                    <a:pt x="46" y="44"/>
                  </a:cubicBezTo>
                  <a:cubicBezTo>
                    <a:pt x="43" y="48"/>
                    <a:pt x="38" y="53"/>
                    <a:pt x="30" y="59"/>
                  </a:cubicBezTo>
                  <a:cubicBezTo>
                    <a:pt x="24" y="64"/>
                    <a:pt x="20" y="68"/>
                    <a:pt x="18" y="70"/>
                  </a:cubicBezTo>
                  <a:cubicBezTo>
                    <a:pt x="17" y="71"/>
                    <a:pt x="15" y="73"/>
                    <a:pt x="14" y="75"/>
                  </a:cubicBezTo>
                  <a:lnTo>
                    <a:pt x="5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1898"/>
            <p:cNvSpPr>
              <a:spLocks/>
            </p:cNvSpPr>
            <p:nvPr/>
          </p:nvSpPr>
          <p:spPr bwMode="auto">
            <a:xfrm>
              <a:off x="3645" y="1439"/>
              <a:ext cx="19" cy="15"/>
            </a:xfrm>
            <a:custGeom>
              <a:avLst/>
              <a:gdLst>
                <a:gd name="T0" fmla="*/ 0 w 85"/>
                <a:gd name="T1" fmla="*/ 11 h 66"/>
                <a:gd name="T2" fmla="*/ 0 w 85"/>
                <a:gd name="T3" fmla="*/ 0 h 66"/>
                <a:gd name="T4" fmla="*/ 48 w 85"/>
                <a:gd name="T5" fmla="*/ 0 h 66"/>
                <a:gd name="T6" fmla="*/ 69 w 85"/>
                <a:gd name="T7" fmla="*/ 2 h 66"/>
                <a:gd name="T8" fmla="*/ 81 w 85"/>
                <a:gd name="T9" fmla="*/ 13 h 66"/>
                <a:gd name="T10" fmla="*/ 85 w 85"/>
                <a:gd name="T11" fmla="*/ 32 h 66"/>
                <a:gd name="T12" fmla="*/ 81 w 85"/>
                <a:gd name="T13" fmla="*/ 52 h 66"/>
                <a:gd name="T14" fmla="*/ 69 w 85"/>
                <a:gd name="T15" fmla="*/ 63 h 66"/>
                <a:gd name="T16" fmla="*/ 48 w 85"/>
                <a:gd name="T17" fmla="*/ 66 h 66"/>
                <a:gd name="T18" fmla="*/ 0 w 85"/>
                <a:gd name="T19" fmla="*/ 66 h 66"/>
                <a:gd name="T20" fmla="*/ 0 w 85"/>
                <a:gd name="T21" fmla="*/ 55 h 66"/>
                <a:gd name="T22" fmla="*/ 48 w 85"/>
                <a:gd name="T23" fmla="*/ 55 h 66"/>
                <a:gd name="T24" fmla="*/ 64 w 85"/>
                <a:gd name="T25" fmla="*/ 53 h 66"/>
                <a:gd name="T26" fmla="*/ 73 w 85"/>
                <a:gd name="T27" fmla="*/ 46 h 66"/>
                <a:gd name="T28" fmla="*/ 75 w 85"/>
                <a:gd name="T29" fmla="*/ 33 h 66"/>
                <a:gd name="T30" fmla="*/ 70 w 85"/>
                <a:gd name="T31" fmla="*/ 16 h 66"/>
                <a:gd name="T32" fmla="*/ 48 w 85"/>
                <a:gd name="T33" fmla="*/ 11 h 66"/>
                <a:gd name="T34" fmla="*/ 0 w 85"/>
                <a:gd name="T35" fmla="*/ 1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6">
                  <a:moveTo>
                    <a:pt x="0" y="11"/>
                  </a:moveTo>
                  <a:lnTo>
                    <a:pt x="0" y="0"/>
                  </a:lnTo>
                  <a:lnTo>
                    <a:pt x="48" y="0"/>
                  </a:lnTo>
                  <a:cubicBezTo>
                    <a:pt x="57" y="0"/>
                    <a:pt x="64" y="0"/>
                    <a:pt x="69" y="2"/>
                  </a:cubicBezTo>
                  <a:cubicBezTo>
                    <a:pt x="74" y="4"/>
                    <a:pt x="78" y="8"/>
                    <a:pt x="81" y="13"/>
                  </a:cubicBezTo>
                  <a:cubicBezTo>
                    <a:pt x="84" y="18"/>
                    <a:pt x="85" y="24"/>
                    <a:pt x="85" y="32"/>
                  </a:cubicBezTo>
                  <a:cubicBezTo>
                    <a:pt x="85" y="40"/>
                    <a:pt x="84" y="47"/>
                    <a:pt x="81" y="52"/>
                  </a:cubicBezTo>
                  <a:cubicBezTo>
                    <a:pt x="79" y="57"/>
                    <a:pt x="75" y="61"/>
                    <a:pt x="69" y="63"/>
                  </a:cubicBezTo>
                  <a:cubicBezTo>
                    <a:pt x="64" y="65"/>
                    <a:pt x="57" y="66"/>
                    <a:pt x="48" y="66"/>
                  </a:cubicBezTo>
                  <a:lnTo>
                    <a:pt x="0" y="66"/>
                  </a:lnTo>
                  <a:lnTo>
                    <a:pt x="0" y="55"/>
                  </a:lnTo>
                  <a:lnTo>
                    <a:pt x="48" y="55"/>
                  </a:lnTo>
                  <a:cubicBezTo>
                    <a:pt x="56" y="55"/>
                    <a:pt x="61" y="54"/>
                    <a:pt x="64" y="53"/>
                  </a:cubicBezTo>
                  <a:cubicBezTo>
                    <a:pt x="68" y="51"/>
                    <a:pt x="71" y="49"/>
                    <a:pt x="73" y="46"/>
                  </a:cubicBezTo>
                  <a:cubicBezTo>
                    <a:pt x="74" y="42"/>
                    <a:pt x="75" y="38"/>
                    <a:pt x="75" y="33"/>
                  </a:cubicBezTo>
                  <a:cubicBezTo>
                    <a:pt x="75" y="25"/>
                    <a:pt x="73" y="19"/>
                    <a:pt x="70" y="16"/>
                  </a:cubicBezTo>
                  <a:cubicBezTo>
                    <a:pt x="66" y="12"/>
                    <a:pt x="59" y="11"/>
                    <a:pt x="48" y="11"/>
                  </a:cubicBezTo>
                  <a:lnTo>
                    <a:pt x="0" y="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1899"/>
            <p:cNvSpPr>
              <a:spLocks/>
            </p:cNvSpPr>
            <p:nvPr/>
          </p:nvSpPr>
          <p:spPr bwMode="auto">
            <a:xfrm>
              <a:off x="3644" y="1421"/>
              <a:ext cx="20" cy="15"/>
            </a:xfrm>
            <a:custGeom>
              <a:avLst/>
              <a:gdLst>
                <a:gd name="T0" fmla="*/ 59 w 87"/>
                <a:gd name="T1" fmla="*/ 67 h 67"/>
                <a:gd name="T2" fmla="*/ 58 w 87"/>
                <a:gd name="T3" fmla="*/ 56 h 67"/>
                <a:gd name="T4" fmla="*/ 68 w 87"/>
                <a:gd name="T5" fmla="*/ 53 h 67"/>
                <a:gd name="T6" fmla="*/ 75 w 87"/>
                <a:gd name="T7" fmla="*/ 44 h 67"/>
                <a:gd name="T8" fmla="*/ 77 w 87"/>
                <a:gd name="T9" fmla="*/ 31 h 67"/>
                <a:gd name="T10" fmla="*/ 75 w 87"/>
                <a:gd name="T11" fmla="*/ 20 h 67"/>
                <a:gd name="T12" fmla="*/ 70 w 87"/>
                <a:gd name="T13" fmla="*/ 13 h 67"/>
                <a:gd name="T14" fmla="*/ 63 w 87"/>
                <a:gd name="T15" fmla="*/ 10 h 67"/>
                <a:gd name="T16" fmla="*/ 56 w 87"/>
                <a:gd name="T17" fmla="*/ 13 h 67"/>
                <a:gd name="T18" fmla="*/ 51 w 87"/>
                <a:gd name="T19" fmla="*/ 20 h 67"/>
                <a:gd name="T20" fmla="*/ 47 w 87"/>
                <a:gd name="T21" fmla="*/ 35 h 67"/>
                <a:gd name="T22" fmla="*/ 42 w 87"/>
                <a:gd name="T23" fmla="*/ 51 h 67"/>
                <a:gd name="T24" fmla="*/ 34 w 87"/>
                <a:gd name="T25" fmla="*/ 60 h 67"/>
                <a:gd name="T26" fmla="*/ 23 w 87"/>
                <a:gd name="T27" fmla="*/ 63 h 67"/>
                <a:gd name="T28" fmla="*/ 11 w 87"/>
                <a:gd name="T29" fmla="*/ 60 h 67"/>
                <a:gd name="T30" fmla="*/ 3 w 87"/>
                <a:gd name="T31" fmla="*/ 49 h 67"/>
                <a:gd name="T32" fmla="*/ 0 w 87"/>
                <a:gd name="T33" fmla="*/ 34 h 67"/>
                <a:gd name="T34" fmla="*/ 3 w 87"/>
                <a:gd name="T35" fmla="*/ 17 h 67"/>
                <a:gd name="T36" fmla="*/ 12 w 87"/>
                <a:gd name="T37" fmla="*/ 6 h 67"/>
                <a:gd name="T38" fmla="*/ 25 w 87"/>
                <a:gd name="T39" fmla="*/ 2 h 67"/>
                <a:gd name="T40" fmla="*/ 26 w 87"/>
                <a:gd name="T41" fmla="*/ 13 h 67"/>
                <a:gd name="T42" fmla="*/ 14 w 87"/>
                <a:gd name="T43" fmla="*/ 19 h 67"/>
                <a:gd name="T44" fmla="*/ 10 w 87"/>
                <a:gd name="T45" fmla="*/ 33 h 67"/>
                <a:gd name="T46" fmla="*/ 14 w 87"/>
                <a:gd name="T47" fmla="*/ 48 h 67"/>
                <a:gd name="T48" fmla="*/ 23 w 87"/>
                <a:gd name="T49" fmla="*/ 53 h 67"/>
                <a:gd name="T50" fmla="*/ 30 w 87"/>
                <a:gd name="T51" fmla="*/ 49 h 67"/>
                <a:gd name="T52" fmla="*/ 36 w 87"/>
                <a:gd name="T53" fmla="*/ 33 h 67"/>
                <a:gd name="T54" fmla="*/ 42 w 87"/>
                <a:gd name="T55" fmla="*/ 14 h 67"/>
                <a:gd name="T56" fmla="*/ 50 w 87"/>
                <a:gd name="T57" fmla="*/ 3 h 67"/>
                <a:gd name="T58" fmla="*/ 62 w 87"/>
                <a:gd name="T59" fmla="*/ 0 h 67"/>
                <a:gd name="T60" fmla="*/ 75 w 87"/>
                <a:gd name="T61" fmla="*/ 3 h 67"/>
                <a:gd name="T62" fmla="*/ 84 w 87"/>
                <a:gd name="T63" fmla="*/ 14 h 67"/>
                <a:gd name="T64" fmla="*/ 87 w 87"/>
                <a:gd name="T65" fmla="*/ 31 h 67"/>
                <a:gd name="T66" fmla="*/ 84 w 87"/>
                <a:gd name="T67" fmla="*/ 50 h 67"/>
                <a:gd name="T68" fmla="*/ 74 w 87"/>
                <a:gd name="T69" fmla="*/ 62 h 67"/>
                <a:gd name="T70" fmla="*/ 59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9" y="67"/>
                  </a:moveTo>
                  <a:lnTo>
                    <a:pt x="58" y="56"/>
                  </a:lnTo>
                  <a:cubicBezTo>
                    <a:pt x="62" y="56"/>
                    <a:pt x="66" y="54"/>
                    <a:pt x="68" y="53"/>
                  </a:cubicBezTo>
                  <a:cubicBezTo>
                    <a:pt x="71" y="51"/>
                    <a:pt x="73" y="48"/>
                    <a:pt x="75" y="44"/>
                  </a:cubicBezTo>
                  <a:cubicBezTo>
                    <a:pt x="77" y="40"/>
                    <a:pt x="77" y="36"/>
                    <a:pt x="77" y="31"/>
                  </a:cubicBezTo>
                  <a:cubicBezTo>
                    <a:pt x="77" y="27"/>
                    <a:pt x="77" y="23"/>
                    <a:pt x="75" y="20"/>
                  </a:cubicBezTo>
                  <a:cubicBezTo>
                    <a:pt x="74" y="17"/>
                    <a:pt x="72" y="14"/>
                    <a:pt x="70" y="13"/>
                  </a:cubicBezTo>
                  <a:cubicBezTo>
                    <a:pt x="68" y="11"/>
                    <a:pt x="66" y="10"/>
                    <a:pt x="63" y="10"/>
                  </a:cubicBezTo>
                  <a:cubicBezTo>
                    <a:pt x="60" y="10"/>
                    <a:pt x="58" y="11"/>
                    <a:pt x="56" y="13"/>
                  </a:cubicBezTo>
                  <a:cubicBezTo>
                    <a:pt x="54" y="14"/>
                    <a:pt x="52" y="17"/>
                    <a:pt x="51" y="20"/>
                  </a:cubicBezTo>
                  <a:cubicBezTo>
                    <a:pt x="50" y="22"/>
                    <a:pt x="49" y="27"/>
                    <a:pt x="47" y="35"/>
                  </a:cubicBezTo>
                  <a:cubicBezTo>
                    <a:pt x="45" y="43"/>
                    <a:pt x="43" y="48"/>
                    <a:pt x="42" y="51"/>
                  </a:cubicBezTo>
                  <a:cubicBezTo>
                    <a:pt x="40" y="56"/>
                    <a:pt x="37" y="59"/>
                    <a:pt x="34" y="60"/>
                  </a:cubicBezTo>
                  <a:cubicBezTo>
                    <a:pt x="31" y="62"/>
                    <a:pt x="27" y="63"/>
                    <a:pt x="23" y="63"/>
                  </a:cubicBezTo>
                  <a:cubicBezTo>
                    <a:pt x="19" y="63"/>
                    <a:pt x="15" y="62"/>
                    <a:pt x="11" y="60"/>
                  </a:cubicBezTo>
                  <a:cubicBezTo>
                    <a:pt x="8" y="57"/>
                    <a:pt x="5" y="54"/>
                    <a:pt x="3" y="49"/>
                  </a:cubicBezTo>
                  <a:cubicBezTo>
                    <a:pt x="1" y="45"/>
                    <a:pt x="0" y="39"/>
                    <a:pt x="0" y="34"/>
                  </a:cubicBezTo>
                  <a:cubicBezTo>
                    <a:pt x="0" y="28"/>
                    <a:pt x="1" y="22"/>
                    <a:pt x="3" y="17"/>
                  </a:cubicBezTo>
                  <a:cubicBezTo>
                    <a:pt x="5" y="12"/>
                    <a:pt x="8" y="9"/>
                    <a:pt x="12" y="6"/>
                  </a:cubicBezTo>
                  <a:cubicBezTo>
                    <a:pt x="16" y="4"/>
                    <a:pt x="20" y="2"/>
                    <a:pt x="25" y="2"/>
                  </a:cubicBezTo>
                  <a:lnTo>
                    <a:pt x="26" y="13"/>
                  </a:lnTo>
                  <a:cubicBezTo>
                    <a:pt x="21" y="13"/>
                    <a:pt x="17" y="15"/>
                    <a:pt x="14" y="19"/>
                  </a:cubicBezTo>
                  <a:cubicBezTo>
                    <a:pt x="11" y="22"/>
                    <a:pt x="10" y="27"/>
                    <a:pt x="10" y="33"/>
                  </a:cubicBezTo>
                  <a:cubicBezTo>
                    <a:pt x="10" y="40"/>
                    <a:pt x="11" y="45"/>
                    <a:pt x="14" y="48"/>
                  </a:cubicBezTo>
                  <a:cubicBezTo>
                    <a:pt x="16" y="51"/>
                    <a:pt x="19" y="53"/>
                    <a:pt x="23" y="53"/>
                  </a:cubicBezTo>
                  <a:cubicBezTo>
                    <a:pt x="26" y="53"/>
                    <a:pt x="28" y="52"/>
                    <a:pt x="30" y="49"/>
                  </a:cubicBezTo>
                  <a:cubicBezTo>
                    <a:pt x="32" y="47"/>
                    <a:pt x="34" y="42"/>
                    <a:pt x="36" y="33"/>
                  </a:cubicBezTo>
                  <a:cubicBezTo>
                    <a:pt x="38" y="24"/>
                    <a:pt x="40" y="17"/>
                    <a:pt x="42" y="14"/>
                  </a:cubicBezTo>
                  <a:cubicBezTo>
                    <a:pt x="44" y="9"/>
                    <a:pt x="47" y="5"/>
                    <a:pt x="50" y="3"/>
                  </a:cubicBezTo>
                  <a:cubicBezTo>
                    <a:pt x="54" y="1"/>
                    <a:pt x="58" y="0"/>
                    <a:pt x="62" y="0"/>
                  </a:cubicBezTo>
                  <a:cubicBezTo>
                    <a:pt x="67" y="0"/>
                    <a:pt x="71" y="1"/>
                    <a:pt x="75" y="3"/>
                  </a:cubicBezTo>
                  <a:cubicBezTo>
                    <a:pt x="79" y="6"/>
                    <a:pt x="82" y="10"/>
                    <a:pt x="84" y="14"/>
                  </a:cubicBezTo>
                  <a:cubicBezTo>
                    <a:pt x="86" y="19"/>
                    <a:pt x="87" y="25"/>
                    <a:pt x="87" y="31"/>
                  </a:cubicBezTo>
                  <a:cubicBezTo>
                    <a:pt x="87" y="38"/>
                    <a:pt x="86" y="45"/>
                    <a:pt x="84" y="50"/>
                  </a:cubicBezTo>
                  <a:cubicBezTo>
                    <a:pt x="82" y="55"/>
                    <a:pt x="78" y="59"/>
                    <a:pt x="74" y="62"/>
                  </a:cubicBezTo>
                  <a:cubicBezTo>
                    <a:pt x="70" y="65"/>
                    <a:pt x="65" y="67"/>
                    <a:pt x="59"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1900"/>
            <p:cNvSpPr>
              <a:spLocks noEditPoints="1"/>
            </p:cNvSpPr>
            <p:nvPr/>
          </p:nvSpPr>
          <p:spPr bwMode="auto">
            <a:xfrm>
              <a:off x="3645" y="1403"/>
              <a:ext cx="19" cy="14"/>
            </a:xfrm>
            <a:custGeom>
              <a:avLst/>
              <a:gdLst>
                <a:gd name="T0" fmla="*/ 84 w 84"/>
                <a:gd name="T1" fmla="*/ 64 h 64"/>
                <a:gd name="T2" fmla="*/ 0 w 84"/>
                <a:gd name="T3" fmla="*/ 64 h 64"/>
                <a:gd name="T4" fmla="*/ 0 w 84"/>
                <a:gd name="T5" fmla="*/ 32 h 64"/>
                <a:gd name="T6" fmla="*/ 2 w 84"/>
                <a:gd name="T7" fmla="*/ 16 h 64"/>
                <a:gd name="T8" fmla="*/ 10 w 84"/>
                <a:gd name="T9" fmla="*/ 7 h 64"/>
                <a:gd name="T10" fmla="*/ 21 w 84"/>
                <a:gd name="T11" fmla="*/ 4 h 64"/>
                <a:gd name="T12" fmla="*/ 31 w 84"/>
                <a:gd name="T13" fmla="*/ 7 h 64"/>
                <a:gd name="T14" fmla="*/ 39 w 84"/>
                <a:gd name="T15" fmla="*/ 16 h 64"/>
                <a:gd name="T16" fmla="*/ 47 w 84"/>
                <a:gd name="T17" fmla="*/ 4 h 64"/>
                <a:gd name="T18" fmla="*/ 60 w 84"/>
                <a:gd name="T19" fmla="*/ 0 h 64"/>
                <a:gd name="T20" fmla="*/ 71 w 84"/>
                <a:gd name="T21" fmla="*/ 2 h 64"/>
                <a:gd name="T22" fmla="*/ 78 w 84"/>
                <a:gd name="T23" fmla="*/ 9 h 64"/>
                <a:gd name="T24" fmla="*/ 83 w 84"/>
                <a:gd name="T25" fmla="*/ 18 h 64"/>
                <a:gd name="T26" fmla="*/ 84 w 84"/>
                <a:gd name="T27" fmla="*/ 31 h 64"/>
                <a:gd name="T28" fmla="*/ 84 w 84"/>
                <a:gd name="T29" fmla="*/ 64 h 64"/>
                <a:gd name="T30" fmla="*/ 35 w 84"/>
                <a:gd name="T31" fmla="*/ 52 h 64"/>
                <a:gd name="T32" fmla="*/ 35 w 84"/>
                <a:gd name="T33" fmla="*/ 34 h 64"/>
                <a:gd name="T34" fmla="*/ 34 w 84"/>
                <a:gd name="T35" fmla="*/ 24 h 64"/>
                <a:gd name="T36" fmla="*/ 30 w 84"/>
                <a:gd name="T37" fmla="*/ 17 h 64"/>
                <a:gd name="T38" fmla="*/ 23 w 84"/>
                <a:gd name="T39" fmla="*/ 15 h 64"/>
                <a:gd name="T40" fmla="*/ 15 w 84"/>
                <a:gd name="T41" fmla="*/ 17 h 64"/>
                <a:gd name="T42" fmla="*/ 11 w 84"/>
                <a:gd name="T43" fmla="*/ 23 h 64"/>
                <a:gd name="T44" fmla="*/ 10 w 84"/>
                <a:gd name="T45" fmla="*/ 36 h 64"/>
                <a:gd name="T46" fmla="*/ 10 w 84"/>
                <a:gd name="T47" fmla="*/ 52 h 64"/>
                <a:gd name="T48" fmla="*/ 35 w 84"/>
                <a:gd name="T49" fmla="*/ 52 h 64"/>
                <a:gd name="T50" fmla="*/ 74 w 84"/>
                <a:gd name="T51" fmla="*/ 52 h 64"/>
                <a:gd name="T52" fmla="*/ 74 w 84"/>
                <a:gd name="T53" fmla="*/ 31 h 64"/>
                <a:gd name="T54" fmla="*/ 74 w 84"/>
                <a:gd name="T55" fmla="*/ 24 h 64"/>
                <a:gd name="T56" fmla="*/ 71 w 84"/>
                <a:gd name="T57" fmla="*/ 17 h 64"/>
                <a:gd name="T58" fmla="*/ 67 w 84"/>
                <a:gd name="T59" fmla="*/ 13 h 64"/>
                <a:gd name="T60" fmla="*/ 60 w 84"/>
                <a:gd name="T61" fmla="*/ 11 h 64"/>
                <a:gd name="T62" fmla="*/ 51 w 84"/>
                <a:gd name="T63" fmla="*/ 14 h 64"/>
                <a:gd name="T64" fmla="*/ 46 w 84"/>
                <a:gd name="T65" fmla="*/ 21 h 64"/>
                <a:gd name="T66" fmla="*/ 45 w 84"/>
                <a:gd name="T67" fmla="*/ 33 h 64"/>
                <a:gd name="T68" fmla="*/ 45 w 84"/>
                <a:gd name="T69" fmla="*/ 52 h 64"/>
                <a:gd name="T70" fmla="*/ 74 w 84"/>
                <a:gd name="T7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64">
                  <a:moveTo>
                    <a:pt x="84" y="64"/>
                  </a:moveTo>
                  <a:lnTo>
                    <a:pt x="0" y="64"/>
                  </a:lnTo>
                  <a:lnTo>
                    <a:pt x="0" y="32"/>
                  </a:lnTo>
                  <a:cubicBezTo>
                    <a:pt x="0" y="26"/>
                    <a:pt x="0" y="20"/>
                    <a:pt x="2" y="16"/>
                  </a:cubicBezTo>
                  <a:cubicBezTo>
                    <a:pt x="4" y="13"/>
                    <a:pt x="7" y="10"/>
                    <a:pt x="10" y="7"/>
                  </a:cubicBezTo>
                  <a:cubicBezTo>
                    <a:pt x="14" y="5"/>
                    <a:pt x="17" y="4"/>
                    <a:pt x="21" y="4"/>
                  </a:cubicBezTo>
                  <a:cubicBezTo>
                    <a:pt x="25" y="4"/>
                    <a:pt x="28" y="5"/>
                    <a:pt x="31" y="7"/>
                  </a:cubicBezTo>
                  <a:cubicBezTo>
                    <a:pt x="35" y="9"/>
                    <a:pt x="37" y="12"/>
                    <a:pt x="39" y="16"/>
                  </a:cubicBezTo>
                  <a:cubicBezTo>
                    <a:pt x="41" y="11"/>
                    <a:pt x="43" y="7"/>
                    <a:pt x="47" y="4"/>
                  </a:cubicBezTo>
                  <a:cubicBezTo>
                    <a:pt x="50" y="1"/>
                    <a:pt x="55" y="0"/>
                    <a:pt x="60" y="0"/>
                  </a:cubicBezTo>
                  <a:cubicBezTo>
                    <a:pt x="63" y="0"/>
                    <a:pt x="67" y="1"/>
                    <a:pt x="71" y="2"/>
                  </a:cubicBezTo>
                  <a:cubicBezTo>
                    <a:pt x="74" y="4"/>
                    <a:pt x="77" y="6"/>
                    <a:pt x="78" y="9"/>
                  </a:cubicBezTo>
                  <a:cubicBezTo>
                    <a:pt x="80" y="11"/>
                    <a:pt x="82" y="14"/>
                    <a:pt x="83" y="18"/>
                  </a:cubicBezTo>
                  <a:cubicBezTo>
                    <a:pt x="83" y="22"/>
                    <a:pt x="84" y="26"/>
                    <a:pt x="84" y="31"/>
                  </a:cubicBezTo>
                  <a:lnTo>
                    <a:pt x="84" y="64"/>
                  </a:lnTo>
                  <a:close/>
                  <a:moveTo>
                    <a:pt x="35" y="52"/>
                  </a:moveTo>
                  <a:lnTo>
                    <a:pt x="35" y="34"/>
                  </a:lnTo>
                  <a:cubicBezTo>
                    <a:pt x="35" y="29"/>
                    <a:pt x="35" y="26"/>
                    <a:pt x="34" y="24"/>
                  </a:cubicBezTo>
                  <a:cubicBezTo>
                    <a:pt x="33" y="21"/>
                    <a:pt x="32" y="19"/>
                    <a:pt x="30" y="17"/>
                  </a:cubicBezTo>
                  <a:cubicBezTo>
                    <a:pt x="28" y="16"/>
                    <a:pt x="25" y="15"/>
                    <a:pt x="23" y="15"/>
                  </a:cubicBezTo>
                  <a:cubicBezTo>
                    <a:pt x="20" y="15"/>
                    <a:pt x="17" y="16"/>
                    <a:pt x="15" y="17"/>
                  </a:cubicBezTo>
                  <a:cubicBezTo>
                    <a:pt x="13" y="18"/>
                    <a:pt x="12" y="20"/>
                    <a:pt x="11" y="23"/>
                  </a:cubicBezTo>
                  <a:cubicBezTo>
                    <a:pt x="10" y="25"/>
                    <a:pt x="10" y="30"/>
                    <a:pt x="10" y="36"/>
                  </a:cubicBezTo>
                  <a:lnTo>
                    <a:pt x="10" y="52"/>
                  </a:lnTo>
                  <a:lnTo>
                    <a:pt x="35" y="52"/>
                  </a:lnTo>
                  <a:close/>
                  <a:moveTo>
                    <a:pt x="74" y="52"/>
                  </a:moveTo>
                  <a:lnTo>
                    <a:pt x="74" y="31"/>
                  </a:lnTo>
                  <a:cubicBezTo>
                    <a:pt x="74" y="28"/>
                    <a:pt x="74" y="25"/>
                    <a:pt x="74" y="24"/>
                  </a:cubicBezTo>
                  <a:cubicBezTo>
                    <a:pt x="73" y="21"/>
                    <a:pt x="72" y="19"/>
                    <a:pt x="71" y="17"/>
                  </a:cubicBezTo>
                  <a:cubicBezTo>
                    <a:pt x="70" y="16"/>
                    <a:pt x="69" y="14"/>
                    <a:pt x="67" y="13"/>
                  </a:cubicBezTo>
                  <a:cubicBezTo>
                    <a:pt x="65" y="12"/>
                    <a:pt x="62" y="11"/>
                    <a:pt x="60" y="11"/>
                  </a:cubicBezTo>
                  <a:cubicBezTo>
                    <a:pt x="56" y="11"/>
                    <a:pt x="54" y="12"/>
                    <a:pt x="51" y="14"/>
                  </a:cubicBezTo>
                  <a:cubicBezTo>
                    <a:pt x="49" y="16"/>
                    <a:pt x="47" y="18"/>
                    <a:pt x="46" y="21"/>
                  </a:cubicBezTo>
                  <a:cubicBezTo>
                    <a:pt x="45" y="23"/>
                    <a:pt x="45" y="28"/>
                    <a:pt x="45" y="33"/>
                  </a:cubicBezTo>
                  <a:lnTo>
                    <a:pt x="45" y="52"/>
                  </a:lnTo>
                  <a:lnTo>
                    <a:pt x="74"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1901"/>
            <p:cNvSpPr>
              <a:spLocks/>
            </p:cNvSpPr>
            <p:nvPr/>
          </p:nvSpPr>
          <p:spPr bwMode="auto">
            <a:xfrm>
              <a:off x="3677" y="1496"/>
              <a:ext cx="19" cy="17"/>
            </a:xfrm>
            <a:custGeom>
              <a:avLst/>
              <a:gdLst>
                <a:gd name="T0" fmla="*/ 56 w 87"/>
                <a:gd name="T1" fmla="*/ 11 h 75"/>
                <a:gd name="T2" fmla="*/ 59 w 87"/>
                <a:gd name="T3" fmla="*/ 0 h 75"/>
                <a:gd name="T4" fmla="*/ 80 w 87"/>
                <a:gd name="T5" fmla="*/ 13 h 75"/>
                <a:gd name="T6" fmla="*/ 87 w 87"/>
                <a:gd name="T7" fmla="*/ 35 h 75"/>
                <a:gd name="T8" fmla="*/ 81 w 87"/>
                <a:gd name="T9" fmla="*/ 57 h 75"/>
                <a:gd name="T10" fmla="*/ 65 w 87"/>
                <a:gd name="T11" fmla="*/ 70 h 75"/>
                <a:gd name="T12" fmla="*/ 43 w 87"/>
                <a:gd name="T13" fmla="*/ 75 h 75"/>
                <a:gd name="T14" fmla="*/ 20 w 87"/>
                <a:gd name="T15" fmla="*/ 70 h 75"/>
                <a:gd name="T16" fmla="*/ 5 w 87"/>
                <a:gd name="T17" fmla="*/ 56 h 75"/>
                <a:gd name="T18" fmla="*/ 0 w 87"/>
                <a:gd name="T19" fmla="*/ 35 h 75"/>
                <a:gd name="T20" fmla="*/ 6 w 87"/>
                <a:gd name="T21" fmla="*/ 14 h 75"/>
                <a:gd name="T22" fmla="*/ 24 w 87"/>
                <a:gd name="T23" fmla="*/ 2 h 75"/>
                <a:gd name="T24" fmla="*/ 27 w 87"/>
                <a:gd name="T25" fmla="*/ 13 h 75"/>
                <a:gd name="T26" fmla="*/ 13 w 87"/>
                <a:gd name="T27" fmla="*/ 21 h 75"/>
                <a:gd name="T28" fmla="*/ 9 w 87"/>
                <a:gd name="T29" fmla="*/ 35 h 75"/>
                <a:gd name="T30" fmla="*/ 14 w 87"/>
                <a:gd name="T31" fmla="*/ 52 h 75"/>
                <a:gd name="T32" fmla="*/ 26 w 87"/>
                <a:gd name="T33" fmla="*/ 61 h 75"/>
                <a:gd name="T34" fmla="*/ 43 w 87"/>
                <a:gd name="T35" fmla="*/ 63 h 75"/>
                <a:gd name="T36" fmla="*/ 61 w 87"/>
                <a:gd name="T37" fmla="*/ 60 h 75"/>
                <a:gd name="T38" fmla="*/ 73 w 87"/>
                <a:gd name="T39" fmla="*/ 50 h 75"/>
                <a:gd name="T40" fmla="*/ 77 w 87"/>
                <a:gd name="T41" fmla="*/ 36 h 75"/>
                <a:gd name="T42" fmla="*/ 72 w 87"/>
                <a:gd name="T43" fmla="*/ 20 h 75"/>
                <a:gd name="T44" fmla="*/ 56 w 87"/>
                <a:gd name="T4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75">
                  <a:moveTo>
                    <a:pt x="56" y="11"/>
                  </a:moveTo>
                  <a:lnTo>
                    <a:pt x="59" y="0"/>
                  </a:lnTo>
                  <a:cubicBezTo>
                    <a:pt x="68" y="3"/>
                    <a:pt x="75" y="7"/>
                    <a:pt x="80" y="13"/>
                  </a:cubicBezTo>
                  <a:cubicBezTo>
                    <a:pt x="84" y="19"/>
                    <a:pt x="87" y="26"/>
                    <a:pt x="87" y="35"/>
                  </a:cubicBezTo>
                  <a:cubicBezTo>
                    <a:pt x="87" y="44"/>
                    <a:pt x="85" y="52"/>
                    <a:pt x="81" y="57"/>
                  </a:cubicBezTo>
                  <a:cubicBezTo>
                    <a:pt x="78" y="63"/>
                    <a:pt x="72" y="67"/>
                    <a:pt x="65" y="70"/>
                  </a:cubicBezTo>
                  <a:cubicBezTo>
                    <a:pt x="58" y="73"/>
                    <a:pt x="51" y="75"/>
                    <a:pt x="43" y="75"/>
                  </a:cubicBezTo>
                  <a:cubicBezTo>
                    <a:pt x="34" y="75"/>
                    <a:pt x="26" y="73"/>
                    <a:pt x="20" y="70"/>
                  </a:cubicBezTo>
                  <a:cubicBezTo>
                    <a:pt x="13" y="66"/>
                    <a:pt x="8" y="62"/>
                    <a:pt x="5" y="56"/>
                  </a:cubicBezTo>
                  <a:cubicBezTo>
                    <a:pt x="1" y="49"/>
                    <a:pt x="0" y="43"/>
                    <a:pt x="0" y="35"/>
                  </a:cubicBezTo>
                  <a:cubicBezTo>
                    <a:pt x="0" y="27"/>
                    <a:pt x="2" y="20"/>
                    <a:pt x="6" y="14"/>
                  </a:cubicBezTo>
                  <a:cubicBezTo>
                    <a:pt x="10" y="8"/>
                    <a:pt x="16" y="4"/>
                    <a:pt x="24" y="2"/>
                  </a:cubicBezTo>
                  <a:lnTo>
                    <a:pt x="27" y="13"/>
                  </a:lnTo>
                  <a:cubicBezTo>
                    <a:pt x="21" y="15"/>
                    <a:pt x="16" y="18"/>
                    <a:pt x="13" y="21"/>
                  </a:cubicBezTo>
                  <a:cubicBezTo>
                    <a:pt x="11" y="25"/>
                    <a:pt x="9" y="30"/>
                    <a:pt x="9" y="35"/>
                  </a:cubicBezTo>
                  <a:cubicBezTo>
                    <a:pt x="9" y="42"/>
                    <a:pt x="11" y="47"/>
                    <a:pt x="14" y="52"/>
                  </a:cubicBezTo>
                  <a:cubicBezTo>
                    <a:pt x="17" y="56"/>
                    <a:pt x="21" y="59"/>
                    <a:pt x="26" y="61"/>
                  </a:cubicBezTo>
                  <a:cubicBezTo>
                    <a:pt x="32" y="62"/>
                    <a:pt x="37" y="63"/>
                    <a:pt x="43" y="63"/>
                  </a:cubicBezTo>
                  <a:cubicBezTo>
                    <a:pt x="50" y="63"/>
                    <a:pt x="56" y="62"/>
                    <a:pt x="61" y="60"/>
                  </a:cubicBezTo>
                  <a:cubicBezTo>
                    <a:pt x="67" y="58"/>
                    <a:pt x="71" y="55"/>
                    <a:pt x="73" y="50"/>
                  </a:cubicBezTo>
                  <a:cubicBezTo>
                    <a:pt x="76" y="46"/>
                    <a:pt x="77" y="41"/>
                    <a:pt x="77" y="36"/>
                  </a:cubicBezTo>
                  <a:cubicBezTo>
                    <a:pt x="77" y="30"/>
                    <a:pt x="75" y="25"/>
                    <a:pt x="72" y="20"/>
                  </a:cubicBezTo>
                  <a:cubicBezTo>
                    <a:pt x="68" y="16"/>
                    <a:pt x="63" y="13"/>
                    <a:pt x="56" y="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1902"/>
            <p:cNvSpPr>
              <a:spLocks/>
            </p:cNvSpPr>
            <p:nvPr/>
          </p:nvSpPr>
          <p:spPr bwMode="auto">
            <a:xfrm>
              <a:off x="3677" y="1481"/>
              <a:ext cx="19" cy="12"/>
            </a:xfrm>
            <a:custGeom>
              <a:avLst/>
              <a:gdLst>
                <a:gd name="T0" fmla="*/ 84 w 84"/>
                <a:gd name="T1" fmla="*/ 53 h 53"/>
                <a:gd name="T2" fmla="*/ 0 w 84"/>
                <a:gd name="T3" fmla="*/ 53 h 53"/>
                <a:gd name="T4" fmla="*/ 0 w 84"/>
                <a:gd name="T5" fmla="*/ 42 h 53"/>
                <a:gd name="T6" fmla="*/ 74 w 84"/>
                <a:gd name="T7" fmla="*/ 42 h 53"/>
                <a:gd name="T8" fmla="*/ 74 w 84"/>
                <a:gd name="T9" fmla="*/ 0 h 53"/>
                <a:gd name="T10" fmla="*/ 84 w 84"/>
                <a:gd name="T11" fmla="*/ 0 h 53"/>
                <a:gd name="T12" fmla="*/ 84 w 8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84" h="53">
                  <a:moveTo>
                    <a:pt x="84" y="53"/>
                  </a:moveTo>
                  <a:lnTo>
                    <a:pt x="0" y="53"/>
                  </a:lnTo>
                  <a:lnTo>
                    <a:pt x="0" y="42"/>
                  </a:lnTo>
                  <a:lnTo>
                    <a:pt x="74" y="42"/>
                  </a:lnTo>
                  <a:lnTo>
                    <a:pt x="74" y="0"/>
                  </a:lnTo>
                  <a:lnTo>
                    <a:pt x="84" y="0"/>
                  </a:lnTo>
                  <a:lnTo>
                    <a:pt x="84"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Rectangle 1903"/>
            <p:cNvSpPr>
              <a:spLocks noChangeArrowheads="1"/>
            </p:cNvSpPr>
            <p:nvPr/>
          </p:nvSpPr>
          <p:spPr bwMode="auto">
            <a:xfrm>
              <a:off x="3677" y="1475"/>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1904"/>
            <p:cNvSpPr>
              <a:spLocks/>
            </p:cNvSpPr>
            <p:nvPr/>
          </p:nvSpPr>
          <p:spPr bwMode="auto">
            <a:xfrm>
              <a:off x="3677" y="1456"/>
              <a:ext cx="19" cy="15"/>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1905"/>
            <p:cNvSpPr>
              <a:spLocks/>
            </p:cNvSpPr>
            <p:nvPr/>
          </p:nvSpPr>
          <p:spPr bwMode="auto">
            <a:xfrm>
              <a:off x="3677" y="1438"/>
              <a:ext cx="19" cy="15"/>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906"/>
            <p:cNvSpPr>
              <a:spLocks/>
            </p:cNvSpPr>
            <p:nvPr/>
          </p:nvSpPr>
          <p:spPr bwMode="auto">
            <a:xfrm>
              <a:off x="3677" y="1420"/>
              <a:ext cx="19" cy="15"/>
            </a:xfrm>
            <a:custGeom>
              <a:avLst/>
              <a:gdLst>
                <a:gd name="T0" fmla="*/ 84 w 84"/>
                <a:gd name="T1" fmla="*/ 39 h 67"/>
                <a:gd name="T2" fmla="*/ 10 w 84"/>
                <a:gd name="T3" fmla="*/ 39 h 67"/>
                <a:gd name="T4" fmla="*/ 10 w 84"/>
                <a:gd name="T5" fmla="*/ 67 h 67"/>
                <a:gd name="T6" fmla="*/ 0 w 84"/>
                <a:gd name="T7" fmla="*/ 67 h 67"/>
                <a:gd name="T8" fmla="*/ 0 w 84"/>
                <a:gd name="T9" fmla="*/ 0 h 67"/>
                <a:gd name="T10" fmla="*/ 10 w 84"/>
                <a:gd name="T11" fmla="*/ 0 h 67"/>
                <a:gd name="T12" fmla="*/ 10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10" y="39"/>
                  </a:lnTo>
                  <a:lnTo>
                    <a:pt x="10" y="67"/>
                  </a:lnTo>
                  <a:lnTo>
                    <a:pt x="0" y="67"/>
                  </a:lnTo>
                  <a:lnTo>
                    <a:pt x="0" y="0"/>
                  </a:lnTo>
                  <a:lnTo>
                    <a:pt x="10" y="0"/>
                  </a:lnTo>
                  <a:lnTo>
                    <a:pt x="10"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907"/>
            <p:cNvSpPr>
              <a:spLocks/>
            </p:cNvSpPr>
            <p:nvPr/>
          </p:nvSpPr>
          <p:spPr bwMode="auto">
            <a:xfrm>
              <a:off x="3965" y="1402"/>
              <a:ext cx="15" cy="20"/>
            </a:xfrm>
            <a:custGeom>
              <a:avLst/>
              <a:gdLst>
                <a:gd name="T0" fmla="*/ 55 w 67"/>
                <a:gd name="T1" fmla="*/ 0 h 86"/>
                <a:gd name="T2" fmla="*/ 67 w 67"/>
                <a:gd name="T3" fmla="*/ 0 h 86"/>
                <a:gd name="T4" fmla="*/ 67 w 67"/>
                <a:gd name="T5" fmla="*/ 49 h 86"/>
                <a:gd name="T6" fmla="*/ 64 w 67"/>
                <a:gd name="T7" fmla="*/ 69 h 86"/>
                <a:gd name="T8" fmla="*/ 53 w 67"/>
                <a:gd name="T9" fmla="*/ 81 h 86"/>
                <a:gd name="T10" fmla="*/ 34 w 67"/>
                <a:gd name="T11" fmla="*/ 86 h 86"/>
                <a:gd name="T12" fmla="*/ 14 w 67"/>
                <a:gd name="T13" fmla="*/ 82 h 86"/>
                <a:gd name="T14" fmla="*/ 3 w 67"/>
                <a:gd name="T15" fmla="*/ 70 h 86"/>
                <a:gd name="T16" fmla="*/ 0 w 67"/>
                <a:gd name="T17" fmla="*/ 49 h 86"/>
                <a:gd name="T18" fmla="*/ 0 w 67"/>
                <a:gd name="T19" fmla="*/ 0 h 86"/>
                <a:gd name="T20" fmla="*/ 11 w 67"/>
                <a:gd name="T21" fmla="*/ 0 h 86"/>
                <a:gd name="T22" fmla="*/ 11 w 67"/>
                <a:gd name="T23" fmla="*/ 49 h 86"/>
                <a:gd name="T24" fmla="*/ 13 w 67"/>
                <a:gd name="T25" fmla="*/ 65 h 86"/>
                <a:gd name="T26" fmla="*/ 20 w 67"/>
                <a:gd name="T27" fmla="*/ 73 h 86"/>
                <a:gd name="T28" fmla="*/ 33 w 67"/>
                <a:gd name="T29" fmla="*/ 76 h 86"/>
                <a:gd name="T30" fmla="*/ 50 w 67"/>
                <a:gd name="T31" fmla="*/ 70 h 86"/>
                <a:gd name="T32" fmla="*/ 55 w 67"/>
                <a:gd name="T33" fmla="*/ 49 h 86"/>
                <a:gd name="T34" fmla="*/ 55 w 67"/>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86">
                  <a:moveTo>
                    <a:pt x="55" y="0"/>
                  </a:moveTo>
                  <a:lnTo>
                    <a:pt x="67" y="0"/>
                  </a:lnTo>
                  <a:lnTo>
                    <a:pt x="67" y="49"/>
                  </a:lnTo>
                  <a:cubicBezTo>
                    <a:pt x="67" y="57"/>
                    <a:pt x="66" y="64"/>
                    <a:pt x="64" y="69"/>
                  </a:cubicBezTo>
                  <a:cubicBezTo>
                    <a:pt x="62" y="74"/>
                    <a:pt x="58" y="78"/>
                    <a:pt x="53" y="81"/>
                  </a:cubicBezTo>
                  <a:cubicBezTo>
                    <a:pt x="48" y="84"/>
                    <a:pt x="42" y="86"/>
                    <a:pt x="34" y="86"/>
                  </a:cubicBezTo>
                  <a:cubicBezTo>
                    <a:pt x="26" y="86"/>
                    <a:pt x="19" y="85"/>
                    <a:pt x="14" y="82"/>
                  </a:cubicBezTo>
                  <a:cubicBezTo>
                    <a:pt x="9" y="79"/>
                    <a:pt x="6" y="75"/>
                    <a:pt x="3" y="70"/>
                  </a:cubicBezTo>
                  <a:cubicBezTo>
                    <a:pt x="1" y="65"/>
                    <a:pt x="0" y="58"/>
                    <a:pt x="0" y="49"/>
                  </a:cubicBezTo>
                  <a:lnTo>
                    <a:pt x="0" y="0"/>
                  </a:lnTo>
                  <a:lnTo>
                    <a:pt x="11" y="0"/>
                  </a:lnTo>
                  <a:lnTo>
                    <a:pt x="11" y="49"/>
                  </a:lnTo>
                  <a:cubicBezTo>
                    <a:pt x="11" y="56"/>
                    <a:pt x="12" y="62"/>
                    <a:pt x="13" y="65"/>
                  </a:cubicBezTo>
                  <a:cubicBezTo>
                    <a:pt x="15" y="69"/>
                    <a:pt x="17" y="71"/>
                    <a:pt x="20" y="73"/>
                  </a:cubicBezTo>
                  <a:cubicBezTo>
                    <a:pt x="24" y="75"/>
                    <a:pt x="28" y="76"/>
                    <a:pt x="33" y="76"/>
                  </a:cubicBezTo>
                  <a:cubicBezTo>
                    <a:pt x="41" y="76"/>
                    <a:pt x="47" y="74"/>
                    <a:pt x="50" y="70"/>
                  </a:cubicBezTo>
                  <a:cubicBezTo>
                    <a:pt x="54"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1908"/>
            <p:cNvSpPr>
              <a:spLocks/>
            </p:cNvSpPr>
            <p:nvPr/>
          </p:nvSpPr>
          <p:spPr bwMode="auto">
            <a:xfrm>
              <a:off x="3983" y="1402"/>
              <a:ext cx="16" cy="20"/>
            </a:xfrm>
            <a:custGeom>
              <a:avLst/>
              <a:gdLst>
                <a:gd name="T0" fmla="*/ 0 w 68"/>
                <a:gd name="T1" fmla="*/ 58 h 87"/>
                <a:gd name="T2" fmla="*/ 11 w 68"/>
                <a:gd name="T3" fmla="*/ 58 h 87"/>
                <a:gd name="T4" fmla="*/ 14 w 68"/>
                <a:gd name="T5" fmla="*/ 68 h 87"/>
                <a:gd name="T6" fmla="*/ 23 w 68"/>
                <a:gd name="T7" fmla="*/ 74 h 87"/>
                <a:gd name="T8" fmla="*/ 36 w 68"/>
                <a:gd name="T9" fmla="*/ 77 h 87"/>
                <a:gd name="T10" fmla="*/ 47 w 68"/>
                <a:gd name="T11" fmla="*/ 75 h 87"/>
                <a:gd name="T12" fmla="*/ 54 w 68"/>
                <a:gd name="T13" fmla="*/ 70 h 87"/>
                <a:gd name="T14" fmla="*/ 57 w 68"/>
                <a:gd name="T15" fmla="*/ 63 h 87"/>
                <a:gd name="T16" fmla="*/ 54 w 68"/>
                <a:gd name="T17" fmla="*/ 56 h 87"/>
                <a:gd name="T18" fmla="*/ 47 w 68"/>
                <a:gd name="T19" fmla="*/ 51 h 87"/>
                <a:gd name="T20" fmla="*/ 32 w 68"/>
                <a:gd name="T21" fmla="*/ 47 h 87"/>
                <a:gd name="T22" fmla="*/ 16 w 68"/>
                <a:gd name="T23" fmla="*/ 41 h 87"/>
                <a:gd name="T24" fmla="*/ 7 w 68"/>
                <a:gd name="T25" fmla="*/ 34 h 87"/>
                <a:gd name="T26" fmla="*/ 4 w 68"/>
                <a:gd name="T27" fmla="*/ 23 h 87"/>
                <a:gd name="T28" fmla="*/ 7 w 68"/>
                <a:gd name="T29" fmla="*/ 11 h 87"/>
                <a:gd name="T30" fmla="*/ 18 w 68"/>
                <a:gd name="T31" fmla="*/ 3 h 87"/>
                <a:gd name="T32" fmla="*/ 33 w 68"/>
                <a:gd name="T33" fmla="*/ 0 h 87"/>
                <a:gd name="T34" fmla="*/ 50 w 68"/>
                <a:gd name="T35" fmla="*/ 3 h 87"/>
                <a:gd name="T36" fmla="*/ 61 w 68"/>
                <a:gd name="T37" fmla="*/ 12 h 87"/>
                <a:gd name="T38" fmla="*/ 65 w 68"/>
                <a:gd name="T39" fmla="*/ 25 h 87"/>
                <a:gd name="T40" fmla="*/ 54 w 68"/>
                <a:gd name="T41" fmla="*/ 26 h 87"/>
                <a:gd name="T42" fmla="*/ 48 w 68"/>
                <a:gd name="T43" fmla="*/ 14 h 87"/>
                <a:gd name="T44" fmla="*/ 34 w 68"/>
                <a:gd name="T45" fmla="*/ 10 h 87"/>
                <a:gd name="T46" fmla="*/ 19 w 68"/>
                <a:gd name="T47" fmla="*/ 13 h 87"/>
                <a:gd name="T48" fmla="*/ 14 w 68"/>
                <a:gd name="T49" fmla="*/ 22 h 87"/>
                <a:gd name="T50" fmla="*/ 18 w 68"/>
                <a:gd name="T51" fmla="*/ 30 h 87"/>
                <a:gd name="T52" fmla="*/ 34 w 68"/>
                <a:gd name="T53" fmla="*/ 36 h 87"/>
                <a:gd name="T54" fmla="*/ 53 w 68"/>
                <a:gd name="T55" fmla="*/ 41 h 87"/>
                <a:gd name="T56" fmla="*/ 64 w 68"/>
                <a:gd name="T57" fmla="*/ 50 h 87"/>
                <a:gd name="T58" fmla="*/ 68 w 68"/>
                <a:gd name="T59" fmla="*/ 62 h 87"/>
                <a:gd name="T60" fmla="*/ 64 w 68"/>
                <a:gd name="T61" fmla="*/ 74 h 87"/>
                <a:gd name="T62" fmla="*/ 53 w 68"/>
                <a:gd name="T63" fmla="*/ 84 h 87"/>
                <a:gd name="T64" fmla="*/ 36 w 68"/>
                <a:gd name="T65" fmla="*/ 87 h 87"/>
                <a:gd name="T66" fmla="*/ 17 w 68"/>
                <a:gd name="T67" fmla="*/ 84 h 87"/>
                <a:gd name="T68" fmla="*/ 5 w 68"/>
                <a:gd name="T69" fmla="*/ 74 h 87"/>
                <a:gd name="T70" fmla="*/ 0 w 68"/>
                <a:gd name="T71"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 h="87">
                  <a:moveTo>
                    <a:pt x="0" y="58"/>
                  </a:moveTo>
                  <a:lnTo>
                    <a:pt x="11" y="58"/>
                  </a:lnTo>
                  <a:cubicBezTo>
                    <a:pt x="11" y="62"/>
                    <a:pt x="13" y="65"/>
                    <a:pt x="14" y="68"/>
                  </a:cubicBezTo>
                  <a:cubicBezTo>
                    <a:pt x="16" y="71"/>
                    <a:pt x="19" y="73"/>
                    <a:pt x="23" y="74"/>
                  </a:cubicBezTo>
                  <a:cubicBezTo>
                    <a:pt x="27" y="76"/>
                    <a:pt x="31" y="77"/>
                    <a:pt x="36" y="77"/>
                  </a:cubicBezTo>
                  <a:cubicBezTo>
                    <a:pt x="40" y="77"/>
                    <a:pt x="44" y="76"/>
                    <a:pt x="47" y="75"/>
                  </a:cubicBezTo>
                  <a:cubicBezTo>
                    <a:pt x="50" y="74"/>
                    <a:pt x="53" y="72"/>
                    <a:pt x="54" y="70"/>
                  </a:cubicBezTo>
                  <a:cubicBezTo>
                    <a:pt x="56" y="68"/>
                    <a:pt x="57" y="65"/>
                    <a:pt x="57" y="63"/>
                  </a:cubicBezTo>
                  <a:cubicBezTo>
                    <a:pt x="57" y="60"/>
                    <a:pt x="56" y="58"/>
                    <a:pt x="54" y="56"/>
                  </a:cubicBezTo>
                  <a:cubicBezTo>
                    <a:pt x="53" y="54"/>
                    <a:pt x="50" y="52"/>
                    <a:pt x="47" y="51"/>
                  </a:cubicBezTo>
                  <a:cubicBezTo>
                    <a:pt x="45" y="50"/>
                    <a:pt x="40" y="48"/>
                    <a:pt x="32" y="47"/>
                  </a:cubicBezTo>
                  <a:cubicBezTo>
                    <a:pt x="24" y="45"/>
                    <a:pt x="19" y="43"/>
                    <a:pt x="16" y="41"/>
                  </a:cubicBezTo>
                  <a:cubicBezTo>
                    <a:pt x="12" y="39"/>
                    <a:pt x="9" y="37"/>
                    <a:pt x="7" y="34"/>
                  </a:cubicBezTo>
                  <a:cubicBezTo>
                    <a:pt x="5" y="30"/>
                    <a:pt x="4" y="27"/>
                    <a:pt x="4" y="23"/>
                  </a:cubicBezTo>
                  <a:cubicBezTo>
                    <a:pt x="4" y="19"/>
                    <a:pt x="5" y="15"/>
                    <a:pt x="7" y="11"/>
                  </a:cubicBezTo>
                  <a:cubicBezTo>
                    <a:pt x="10" y="7"/>
                    <a:pt x="13" y="5"/>
                    <a:pt x="18" y="3"/>
                  </a:cubicBezTo>
                  <a:cubicBezTo>
                    <a:pt x="22" y="1"/>
                    <a:pt x="28" y="0"/>
                    <a:pt x="33" y="0"/>
                  </a:cubicBezTo>
                  <a:cubicBezTo>
                    <a:pt x="40" y="0"/>
                    <a:pt x="45" y="1"/>
                    <a:pt x="50" y="3"/>
                  </a:cubicBezTo>
                  <a:cubicBezTo>
                    <a:pt x="55" y="5"/>
                    <a:pt x="58" y="8"/>
                    <a:pt x="61" y="12"/>
                  </a:cubicBezTo>
                  <a:cubicBezTo>
                    <a:pt x="63" y="16"/>
                    <a:pt x="65" y="20"/>
                    <a:pt x="65" y="25"/>
                  </a:cubicBezTo>
                  <a:lnTo>
                    <a:pt x="54" y="26"/>
                  </a:lnTo>
                  <a:cubicBezTo>
                    <a:pt x="54" y="20"/>
                    <a:pt x="52" y="16"/>
                    <a:pt x="48" y="14"/>
                  </a:cubicBezTo>
                  <a:cubicBezTo>
                    <a:pt x="45" y="11"/>
                    <a:pt x="40" y="10"/>
                    <a:pt x="34" y="10"/>
                  </a:cubicBezTo>
                  <a:cubicBezTo>
                    <a:pt x="27" y="10"/>
                    <a:pt x="22" y="11"/>
                    <a:pt x="19" y="13"/>
                  </a:cubicBezTo>
                  <a:cubicBezTo>
                    <a:pt x="16" y="16"/>
                    <a:pt x="14" y="19"/>
                    <a:pt x="14" y="22"/>
                  </a:cubicBezTo>
                  <a:cubicBezTo>
                    <a:pt x="14" y="25"/>
                    <a:pt x="15" y="28"/>
                    <a:pt x="18" y="30"/>
                  </a:cubicBezTo>
                  <a:cubicBezTo>
                    <a:pt x="20" y="32"/>
                    <a:pt x="25" y="34"/>
                    <a:pt x="34" y="36"/>
                  </a:cubicBezTo>
                  <a:cubicBezTo>
                    <a:pt x="44" y="38"/>
                    <a:pt x="50" y="40"/>
                    <a:pt x="53" y="41"/>
                  </a:cubicBezTo>
                  <a:cubicBezTo>
                    <a:pt x="58" y="43"/>
                    <a:pt x="62" y="46"/>
                    <a:pt x="64" y="50"/>
                  </a:cubicBezTo>
                  <a:cubicBezTo>
                    <a:pt x="66" y="53"/>
                    <a:pt x="68" y="57"/>
                    <a:pt x="68" y="62"/>
                  </a:cubicBezTo>
                  <a:cubicBezTo>
                    <a:pt x="68" y="66"/>
                    <a:pt x="66" y="70"/>
                    <a:pt x="64" y="74"/>
                  </a:cubicBezTo>
                  <a:cubicBezTo>
                    <a:pt x="61" y="78"/>
                    <a:pt x="57" y="81"/>
                    <a:pt x="53" y="84"/>
                  </a:cubicBezTo>
                  <a:cubicBezTo>
                    <a:pt x="48" y="86"/>
                    <a:pt x="42" y="87"/>
                    <a:pt x="36" y="87"/>
                  </a:cubicBezTo>
                  <a:cubicBezTo>
                    <a:pt x="29" y="87"/>
                    <a:pt x="22" y="86"/>
                    <a:pt x="17" y="84"/>
                  </a:cubicBezTo>
                  <a:cubicBezTo>
                    <a:pt x="12" y="81"/>
                    <a:pt x="8" y="78"/>
                    <a:pt x="5" y="74"/>
                  </a:cubicBezTo>
                  <a:cubicBezTo>
                    <a:pt x="2" y="69"/>
                    <a:pt x="1" y="64"/>
                    <a:pt x="0" y="5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1909"/>
            <p:cNvSpPr>
              <a:spLocks noEditPoints="1"/>
            </p:cNvSpPr>
            <p:nvPr/>
          </p:nvSpPr>
          <p:spPr bwMode="auto">
            <a:xfrm>
              <a:off x="4002" y="1402"/>
              <a:ext cx="15" cy="19"/>
            </a:xfrm>
            <a:custGeom>
              <a:avLst/>
              <a:gdLst>
                <a:gd name="T0" fmla="*/ 0 w 64"/>
                <a:gd name="T1" fmla="*/ 85 h 85"/>
                <a:gd name="T2" fmla="*/ 0 w 64"/>
                <a:gd name="T3" fmla="*/ 0 h 85"/>
                <a:gd name="T4" fmla="*/ 32 w 64"/>
                <a:gd name="T5" fmla="*/ 0 h 85"/>
                <a:gd name="T6" fmla="*/ 48 w 64"/>
                <a:gd name="T7" fmla="*/ 3 h 85"/>
                <a:gd name="T8" fmla="*/ 57 w 64"/>
                <a:gd name="T9" fmla="*/ 11 h 85"/>
                <a:gd name="T10" fmla="*/ 60 w 64"/>
                <a:gd name="T11" fmla="*/ 22 h 85"/>
                <a:gd name="T12" fmla="*/ 57 w 64"/>
                <a:gd name="T13" fmla="*/ 32 h 85"/>
                <a:gd name="T14" fmla="*/ 48 w 64"/>
                <a:gd name="T15" fmla="*/ 40 h 85"/>
                <a:gd name="T16" fmla="*/ 60 w 64"/>
                <a:gd name="T17" fmla="*/ 47 h 85"/>
                <a:gd name="T18" fmla="*/ 64 w 64"/>
                <a:gd name="T19" fmla="*/ 60 h 85"/>
                <a:gd name="T20" fmla="*/ 62 w 64"/>
                <a:gd name="T21" fmla="*/ 71 h 85"/>
                <a:gd name="T22" fmla="*/ 55 w 64"/>
                <a:gd name="T23" fmla="*/ 79 h 85"/>
                <a:gd name="T24" fmla="*/ 46 w 64"/>
                <a:gd name="T25" fmla="*/ 83 h 85"/>
                <a:gd name="T26" fmla="*/ 33 w 64"/>
                <a:gd name="T27" fmla="*/ 85 h 85"/>
                <a:gd name="T28" fmla="*/ 0 w 64"/>
                <a:gd name="T29" fmla="*/ 85 h 85"/>
                <a:gd name="T30" fmla="*/ 12 w 64"/>
                <a:gd name="T31" fmla="*/ 36 h 85"/>
                <a:gd name="T32" fmla="*/ 30 w 64"/>
                <a:gd name="T33" fmla="*/ 36 h 85"/>
                <a:gd name="T34" fmla="*/ 40 w 64"/>
                <a:gd name="T35" fmla="*/ 35 h 85"/>
                <a:gd name="T36" fmla="*/ 47 w 64"/>
                <a:gd name="T37" fmla="*/ 30 h 85"/>
                <a:gd name="T38" fmla="*/ 49 w 64"/>
                <a:gd name="T39" fmla="*/ 23 h 85"/>
                <a:gd name="T40" fmla="*/ 47 w 64"/>
                <a:gd name="T41" fmla="*/ 16 h 85"/>
                <a:gd name="T42" fmla="*/ 41 w 64"/>
                <a:gd name="T43" fmla="*/ 11 h 85"/>
                <a:gd name="T44" fmla="*/ 28 w 64"/>
                <a:gd name="T45" fmla="*/ 10 h 85"/>
                <a:gd name="T46" fmla="*/ 12 w 64"/>
                <a:gd name="T47" fmla="*/ 10 h 85"/>
                <a:gd name="T48" fmla="*/ 12 w 64"/>
                <a:gd name="T49" fmla="*/ 36 h 85"/>
                <a:gd name="T50" fmla="*/ 12 w 64"/>
                <a:gd name="T51" fmla="*/ 75 h 85"/>
                <a:gd name="T52" fmla="*/ 33 w 64"/>
                <a:gd name="T53" fmla="*/ 75 h 85"/>
                <a:gd name="T54" fmla="*/ 40 w 64"/>
                <a:gd name="T55" fmla="*/ 74 h 85"/>
                <a:gd name="T56" fmla="*/ 47 w 64"/>
                <a:gd name="T57" fmla="*/ 72 h 85"/>
                <a:gd name="T58" fmla="*/ 51 w 64"/>
                <a:gd name="T59" fmla="*/ 67 h 85"/>
                <a:gd name="T60" fmla="*/ 53 w 64"/>
                <a:gd name="T61" fmla="*/ 60 h 85"/>
                <a:gd name="T62" fmla="*/ 50 w 64"/>
                <a:gd name="T63" fmla="*/ 52 h 85"/>
                <a:gd name="T64" fmla="*/ 43 w 64"/>
                <a:gd name="T65" fmla="*/ 47 h 85"/>
                <a:gd name="T66" fmla="*/ 31 w 64"/>
                <a:gd name="T67" fmla="*/ 46 h 85"/>
                <a:gd name="T68" fmla="*/ 12 w 64"/>
                <a:gd name="T69" fmla="*/ 46 h 85"/>
                <a:gd name="T70" fmla="*/ 12 w 64"/>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85">
                  <a:moveTo>
                    <a:pt x="0" y="85"/>
                  </a:moveTo>
                  <a:lnTo>
                    <a:pt x="0" y="0"/>
                  </a:lnTo>
                  <a:lnTo>
                    <a:pt x="32" y="0"/>
                  </a:lnTo>
                  <a:cubicBezTo>
                    <a:pt x="39" y="0"/>
                    <a:pt x="44" y="1"/>
                    <a:pt x="48" y="3"/>
                  </a:cubicBezTo>
                  <a:cubicBezTo>
                    <a:pt x="51" y="4"/>
                    <a:pt x="55" y="7"/>
                    <a:pt x="57" y="11"/>
                  </a:cubicBezTo>
                  <a:cubicBezTo>
                    <a:pt x="59" y="14"/>
                    <a:pt x="60" y="18"/>
                    <a:pt x="60" y="22"/>
                  </a:cubicBezTo>
                  <a:cubicBezTo>
                    <a:pt x="60" y="25"/>
                    <a:pt x="59" y="29"/>
                    <a:pt x="57" y="32"/>
                  </a:cubicBezTo>
                  <a:cubicBezTo>
                    <a:pt x="55" y="35"/>
                    <a:pt x="52" y="38"/>
                    <a:pt x="48" y="40"/>
                  </a:cubicBezTo>
                  <a:cubicBezTo>
                    <a:pt x="53" y="41"/>
                    <a:pt x="57" y="44"/>
                    <a:pt x="60" y="47"/>
                  </a:cubicBezTo>
                  <a:cubicBezTo>
                    <a:pt x="63" y="51"/>
                    <a:pt x="64" y="55"/>
                    <a:pt x="64" y="60"/>
                  </a:cubicBezTo>
                  <a:cubicBezTo>
                    <a:pt x="64" y="64"/>
                    <a:pt x="63" y="68"/>
                    <a:pt x="62" y="71"/>
                  </a:cubicBezTo>
                  <a:cubicBezTo>
                    <a:pt x="60" y="75"/>
                    <a:pt x="58" y="77"/>
                    <a:pt x="55" y="79"/>
                  </a:cubicBezTo>
                  <a:cubicBezTo>
                    <a:pt x="53" y="81"/>
                    <a:pt x="50" y="82"/>
                    <a:pt x="46" y="83"/>
                  </a:cubicBezTo>
                  <a:cubicBezTo>
                    <a:pt x="42" y="84"/>
                    <a:pt x="38" y="85"/>
                    <a:pt x="33" y="85"/>
                  </a:cubicBezTo>
                  <a:lnTo>
                    <a:pt x="0" y="85"/>
                  </a:lnTo>
                  <a:close/>
                  <a:moveTo>
                    <a:pt x="12" y="36"/>
                  </a:moveTo>
                  <a:lnTo>
                    <a:pt x="30" y="36"/>
                  </a:lnTo>
                  <a:cubicBezTo>
                    <a:pt x="35" y="36"/>
                    <a:pt x="38" y="35"/>
                    <a:pt x="40" y="35"/>
                  </a:cubicBezTo>
                  <a:cubicBezTo>
                    <a:pt x="43" y="34"/>
                    <a:pt x="45" y="32"/>
                    <a:pt x="47" y="30"/>
                  </a:cubicBezTo>
                  <a:cubicBezTo>
                    <a:pt x="48" y="29"/>
                    <a:pt x="49" y="26"/>
                    <a:pt x="49" y="23"/>
                  </a:cubicBezTo>
                  <a:cubicBezTo>
                    <a:pt x="49" y="20"/>
                    <a:pt x="48" y="18"/>
                    <a:pt x="47" y="16"/>
                  </a:cubicBezTo>
                  <a:cubicBezTo>
                    <a:pt x="46" y="14"/>
                    <a:pt x="44" y="12"/>
                    <a:pt x="41" y="11"/>
                  </a:cubicBezTo>
                  <a:cubicBezTo>
                    <a:pt x="39" y="11"/>
                    <a:pt x="35" y="10"/>
                    <a:pt x="28" y="10"/>
                  </a:cubicBezTo>
                  <a:lnTo>
                    <a:pt x="12" y="10"/>
                  </a:lnTo>
                  <a:lnTo>
                    <a:pt x="12" y="36"/>
                  </a:lnTo>
                  <a:close/>
                  <a:moveTo>
                    <a:pt x="12" y="75"/>
                  </a:moveTo>
                  <a:lnTo>
                    <a:pt x="33" y="75"/>
                  </a:lnTo>
                  <a:cubicBezTo>
                    <a:pt x="36" y="75"/>
                    <a:pt x="39" y="74"/>
                    <a:pt x="40" y="74"/>
                  </a:cubicBezTo>
                  <a:cubicBezTo>
                    <a:pt x="43" y="74"/>
                    <a:pt x="45" y="73"/>
                    <a:pt x="47" y="72"/>
                  </a:cubicBezTo>
                  <a:cubicBezTo>
                    <a:pt x="48" y="71"/>
                    <a:pt x="50" y="69"/>
                    <a:pt x="51" y="67"/>
                  </a:cubicBezTo>
                  <a:cubicBezTo>
                    <a:pt x="52" y="65"/>
                    <a:pt x="53" y="63"/>
                    <a:pt x="53" y="60"/>
                  </a:cubicBezTo>
                  <a:cubicBezTo>
                    <a:pt x="53" y="57"/>
                    <a:pt x="52" y="54"/>
                    <a:pt x="50" y="52"/>
                  </a:cubicBezTo>
                  <a:cubicBezTo>
                    <a:pt x="49" y="50"/>
                    <a:pt x="46" y="48"/>
                    <a:pt x="43" y="47"/>
                  </a:cubicBezTo>
                  <a:cubicBezTo>
                    <a:pt x="41" y="46"/>
                    <a:pt x="36" y="46"/>
                    <a:pt x="31" y="46"/>
                  </a:cubicBezTo>
                  <a:lnTo>
                    <a:pt x="12" y="46"/>
                  </a:lnTo>
                  <a:lnTo>
                    <a:pt x="12"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Freeform 1910"/>
            <p:cNvSpPr>
              <a:spLocks/>
            </p:cNvSpPr>
            <p:nvPr/>
          </p:nvSpPr>
          <p:spPr bwMode="auto">
            <a:xfrm>
              <a:off x="3946" y="1434"/>
              <a:ext cx="15" cy="19"/>
            </a:xfrm>
            <a:custGeom>
              <a:avLst/>
              <a:gdLst>
                <a:gd name="T0" fmla="*/ 0 w 66"/>
                <a:gd name="T1" fmla="*/ 84 h 84"/>
                <a:gd name="T2" fmla="*/ 0 w 66"/>
                <a:gd name="T3" fmla="*/ 0 h 84"/>
                <a:gd name="T4" fmla="*/ 11 w 66"/>
                <a:gd name="T5" fmla="*/ 0 h 84"/>
                <a:gd name="T6" fmla="*/ 11 w 66"/>
                <a:gd name="T7" fmla="*/ 34 h 84"/>
                <a:gd name="T8" fmla="*/ 55 w 66"/>
                <a:gd name="T9" fmla="*/ 34 h 84"/>
                <a:gd name="T10" fmla="*/ 55 w 66"/>
                <a:gd name="T11" fmla="*/ 0 h 84"/>
                <a:gd name="T12" fmla="*/ 66 w 66"/>
                <a:gd name="T13" fmla="*/ 0 h 84"/>
                <a:gd name="T14" fmla="*/ 66 w 66"/>
                <a:gd name="T15" fmla="*/ 84 h 84"/>
                <a:gd name="T16" fmla="*/ 55 w 66"/>
                <a:gd name="T17" fmla="*/ 84 h 84"/>
                <a:gd name="T18" fmla="*/ 55 w 66"/>
                <a:gd name="T19" fmla="*/ 44 h 84"/>
                <a:gd name="T20" fmla="*/ 11 w 66"/>
                <a:gd name="T21" fmla="*/ 44 h 84"/>
                <a:gd name="T22" fmla="*/ 11 w 66"/>
                <a:gd name="T23" fmla="*/ 84 h 84"/>
                <a:gd name="T24" fmla="*/ 0 w 66"/>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84">
                  <a:moveTo>
                    <a:pt x="0" y="84"/>
                  </a:moveTo>
                  <a:lnTo>
                    <a:pt x="0" y="0"/>
                  </a:lnTo>
                  <a:lnTo>
                    <a:pt x="11" y="0"/>
                  </a:lnTo>
                  <a:lnTo>
                    <a:pt x="11" y="34"/>
                  </a:lnTo>
                  <a:lnTo>
                    <a:pt x="55" y="34"/>
                  </a:lnTo>
                  <a:lnTo>
                    <a:pt x="55" y="0"/>
                  </a:lnTo>
                  <a:lnTo>
                    <a:pt x="66" y="0"/>
                  </a:lnTo>
                  <a:lnTo>
                    <a:pt x="66" y="84"/>
                  </a:lnTo>
                  <a:lnTo>
                    <a:pt x="55" y="84"/>
                  </a:lnTo>
                  <a:lnTo>
                    <a:pt x="55" y="44"/>
                  </a:lnTo>
                  <a:lnTo>
                    <a:pt x="11" y="44"/>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1911"/>
            <p:cNvSpPr>
              <a:spLocks noEditPoints="1"/>
            </p:cNvSpPr>
            <p:nvPr/>
          </p:nvSpPr>
          <p:spPr bwMode="auto">
            <a:xfrm>
              <a:off x="3964" y="1434"/>
              <a:ext cx="19" cy="20"/>
            </a:xfrm>
            <a:custGeom>
              <a:avLst/>
              <a:gdLst>
                <a:gd name="T0" fmla="*/ 0 w 80"/>
                <a:gd name="T1" fmla="*/ 45 h 87"/>
                <a:gd name="T2" fmla="*/ 11 w 80"/>
                <a:gd name="T3" fmla="*/ 12 h 87"/>
                <a:gd name="T4" fmla="*/ 40 w 80"/>
                <a:gd name="T5" fmla="*/ 0 h 87"/>
                <a:gd name="T6" fmla="*/ 61 w 80"/>
                <a:gd name="T7" fmla="*/ 6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2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10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6"/>
                  </a:cubicBezTo>
                  <a:cubicBezTo>
                    <a:pt x="67" y="9"/>
                    <a:pt x="72" y="15"/>
                    <a:pt x="75" y="21"/>
                  </a:cubicBezTo>
                  <a:cubicBezTo>
                    <a:pt x="79" y="28"/>
                    <a:pt x="80" y="35"/>
                    <a:pt x="80" y="44"/>
                  </a:cubicBezTo>
                  <a:cubicBezTo>
                    <a:pt x="80" y="52"/>
                    <a:pt x="79" y="60"/>
                    <a:pt x="75" y="67"/>
                  </a:cubicBezTo>
                  <a:cubicBezTo>
                    <a:pt x="72" y="74"/>
                    <a:pt x="67" y="79"/>
                    <a:pt x="60" y="82"/>
                  </a:cubicBezTo>
                  <a:cubicBezTo>
                    <a:pt x="54" y="86"/>
                    <a:pt x="47" y="87"/>
                    <a:pt x="40" y="87"/>
                  </a:cubicBezTo>
                  <a:cubicBezTo>
                    <a:pt x="32" y="87"/>
                    <a:pt x="25" y="86"/>
                    <a:pt x="19" y="82"/>
                  </a:cubicBezTo>
                  <a:cubicBezTo>
                    <a:pt x="12" y="78"/>
                    <a:pt x="8" y="73"/>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5"/>
                    <a:pt x="69" y="44"/>
                  </a:cubicBezTo>
                  <a:cubicBezTo>
                    <a:pt x="69" y="37"/>
                    <a:pt x="68" y="31"/>
                    <a:pt x="65" y="26"/>
                  </a:cubicBezTo>
                  <a:cubicBezTo>
                    <a:pt x="63" y="21"/>
                    <a:pt x="60" y="17"/>
                    <a:pt x="55" y="14"/>
                  </a:cubicBezTo>
                  <a:cubicBezTo>
                    <a:pt x="51" y="11"/>
                    <a:pt x="46" y="10"/>
                    <a:pt x="40" y="10"/>
                  </a:cubicBezTo>
                  <a:cubicBezTo>
                    <a:pt x="32" y="10"/>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1912"/>
            <p:cNvSpPr>
              <a:spLocks/>
            </p:cNvSpPr>
            <p:nvPr/>
          </p:nvSpPr>
          <p:spPr bwMode="auto">
            <a:xfrm>
              <a:off x="3985" y="1434"/>
              <a:ext cx="15" cy="20"/>
            </a:xfrm>
            <a:custGeom>
              <a:avLst/>
              <a:gdLst>
                <a:gd name="T0" fmla="*/ 0 w 67"/>
                <a:gd name="T1" fmla="*/ 59 h 87"/>
                <a:gd name="T2" fmla="*/ 10 w 67"/>
                <a:gd name="T3" fmla="*/ 58 h 87"/>
                <a:gd name="T4" fmla="*/ 14 w 67"/>
                <a:gd name="T5" fmla="*/ 68 h 87"/>
                <a:gd name="T6" fmla="*/ 22 w 67"/>
                <a:gd name="T7" fmla="*/ 75 h 87"/>
                <a:gd name="T8" fmla="*/ 35 w 67"/>
                <a:gd name="T9" fmla="*/ 77 h 87"/>
                <a:gd name="T10" fmla="*/ 47 w 67"/>
                <a:gd name="T11" fmla="*/ 76 h 87"/>
                <a:gd name="T12" fmla="*/ 54 w 67"/>
                <a:gd name="T13" fmla="*/ 70 h 87"/>
                <a:gd name="T14" fmla="*/ 56 w 67"/>
                <a:gd name="T15" fmla="*/ 63 h 87"/>
                <a:gd name="T16" fmla="*/ 54 w 67"/>
                <a:gd name="T17" fmla="*/ 56 h 87"/>
                <a:gd name="T18" fmla="*/ 46 w 67"/>
                <a:gd name="T19" fmla="*/ 51 h 87"/>
                <a:gd name="T20" fmla="*/ 31 w 67"/>
                <a:gd name="T21" fmla="*/ 47 h 87"/>
                <a:gd name="T22" fmla="*/ 15 w 67"/>
                <a:gd name="T23" fmla="*/ 42 h 87"/>
                <a:gd name="T24" fmla="*/ 6 w 67"/>
                <a:gd name="T25" fmla="*/ 34 h 87"/>
                <a:gd name="T26" fmla="*/ 3 w 67"/>
                <a:gd name="T27" fmla="*/ 23 h 87"/>
                <a:gd name="T28" fmla="*/ 7 w 67"/>
                <a:gd name="T29" fmla="*/ 11 h 87"/>
                <a:gd name="T30" fmla="*/ 17 w 67"/>
                <a:gd name="T31" fmla="*/ 3 h 87"/>
                <a:gd name="T32" fmla="*/ 33 w 67"/>
                <a:gd name="T33" fmla="*/ 0 h 87"/>
                <a:gd name="T34" fmla="*/ 49 w 67"/>
                <a:gd name="T35" fmla="*/ 3 h 87"/>
                <a:gd name="T36" fmla="*/ 60 w 67"/>
                <a:gd name="T37" fmla="*/ 12 h 87"/>
                <a:gd name="T38" fmla="*/ 64 w 67"/>
                <a:gd name="T39" fmla="*/ 25 h 87"/>
                <a:gd name="T40" fmla="*/ 54 w 67"/>
                <a:gd name="T41" fmla="*/ 26 h 87"/>
                <a:gd name="T42" fmla="*/ 48 w 67"/>
                <a:gd name="T43" fmla="*/ 14 h 87"/>
                <a:gd name="T44" fmla="*/ 33 w 67"/>
                <a:gd name="T45" fmla="*/ 10 h 87"/>
                <a:gd name="T46" fmla="*/ 18 w 67"/>
                <a:gd name="T47" fmla="*/ 14 h 87"/>
                <a:gd name="T48" fmla="*/ 14 w 67"/>
                <a:gd name="T49" fmla="*/ 23 h 87"/>
                <a:gd name="T50" fmla="*/ 17 w 67"/>
                <a:gd name="T51" fmla="*/ 30 h 87"/>
                <a:gd name="T52" fmla="*/ 34 w 67"/>
                <a:gd name="T53" fmla="*/ 36 h 87"/>
                <a:gd name="T54" fmla="*/ 53 w 67"/>
                <a:gd name="T55" fmla="*/ 42 h 87"/>
                <a:gd name="T56" fmla="*/ 63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4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0" y="58"/>
                  </a:lnTo>
                  <a:cubicBezTo>
                    <a:pt x="11" y="62"/>
                    <a:pt x="12" y="66"/>
                    <a:pt x="14" y="68"/>
                  </a:cubicBezTo>
                  <a:cubicBezTo>
                    <a:pt x="16" y="71"/>
                    <a:pt x="18" y="73"/>
                    <a:pt x="22" y="75"/>
                  </a:cubicBezTo>
                  <a:cubicBezTo>
                    <a:pt x="26" y="77"/>
                    <a:pt x="30" y="77"/>
                    <a:pt x="35" y="77"/>
                  </a:cubicBezTo>
                  <a:cubicBezTo>
                    <a:pt x="39" y="77"/>
                    <a:pt x="43" y="77"/>
                    <a:pt x="47" y="76"/>
                  </a:cubicBezTo>
                  <a:cubicBezTo>
                    <a:pt x="50" y="74"/>
                    <a:pt x="52" y="73"/>
                    <a:pt x="54" y="70"/>
                  </a:cubicBezTo>
                  <a:cubicBezTo>
                    <a:pt x="55" y="68"/>
                    <a:pt x="56" y="66"/>
                    <a:pt x="56" y="63"/>
                  </a:cubicBezTo>
                  <a:cubicBezTo>
                    <a:pt x="56" y="60"/>
                    <a:pt x="55" y="58"/>
                    <a:pt x="54" y="56"/>
                  </a:cubicBezTo>
                  <a:cubicBezTo>
                    <a:pt x="52" y="54"/>
                    <a:pt x="50" y="53"/>
                    <a:pt x="46" y="51"/>
                  </a:cubicBezTo>
                  <a:cubicBezTo>
                    <a:pt x="44" y="50"/>
                    <a:pt x="39" y="49"/>
                    <a:pt x="31" y="47"/>
                  </a:cubicBezTo>
                  <a:cubicBezTo>
                    <a:pt x="24" y="45"/>
                    <a:pt x="18" y="43"/>
                    <a:pt x="15" y="42"/>
                  </a:cubicBezTo>
                  <a:cubicBezTo>
                    <a:pt x="11" y="40"/>
                    <a:pt x="8" y="37"/>
                    <a:pt x="6" y="34"/>
                  </a:cubicBezTo>
                  <a:cubicBezTo>
                    <a:pt x="4" y="31"/>
                    <a:pt x="3" y="27"/>
                    <a:pt x="3" y="23"/>
                  </a:cubicBezTo>
                  <a:cubicBezTo>
                    <a:pt x="3" y="19"/>
                    <a:pt x="4" y="15"/>
                    <a:pt x="7" y="11"/>
                  </a:cubicBezTo>
                  <a:cubicBezTo>
                    <a:pt x="9" y="8"/>
                    <a:pt x="13" y="5"/>
                    <a:pt x="17" y="3"/>
                  </a:cubicBezTo>
                  <a:cubicBezTo>
                    <a:pt x="22" y="1"/>
                    <a:pt x="27" y="0"/>
                    <a:pt x="33" y="0"/>
                  </a:cubicBezTo>
                  <a:cubicBezTo>
                    <a:pt x="39" y="0"/>
                    <a:pt x="44" y="1"/>
                    <a:pt x="49" y="3"/>
                  </a:cubicBezTo>
                  <a:cubicBezTo>
                    <a:pt x="54" y="5"/>
                    <a:pt x="58" y="8"/>
                    <a:pt x="60" y="12"/>
                  </a:cubicBezTo>
                  <a:cubicBezTo>
                    <a:pt x="63" y="16"/>
                    <a:pt x="64" y="20"/>
                    <a:pt x="64" y="25"/>
                  </a:cubicBezTo>
                  <a:lnTo>
                    <a:pt x="54" y="26"/>
                  </a:lnTo>
                  <a:cubicBezTo>
                    <a:pt x="53" y="21"/>
                    <a:pt x="51" y="17"/>
                    <a:pt x="48" y="14"/>
                  </a:cubicBezTo>
                  <a:cubicBezTo>
                    <a:pt x="45" y="11"/>
                    <a:pt x="40" y="10"/>
                    <a:pt x="33" y="10"/>
                  </a:cubicBezTo>
                  <a:cubicBezTo>
                    <a:pt x="26" y="10"/>
                    <a:pt x="21" y="11"/>
                    <a:pt x="18" y="14"/>
                  </a:cubicBezTo>
                  <a:cubicBezTo>
                    <a:pt x="15" y="16"/>
                    <a:pt x="14" y="19"/>
                    <a:pt x="14" y="23"/>
                  </a:cubicBezTo>
                  <a:cubicBezTo>
                    <a:pt x="14" y="26"/>
                    <a:pt x="15" y="28"/>
                    <a:pt x="17" y="30"/>
                  </a:cubicBezTo>
                  <a:cubicBezTo>
                    <a:pt x="19" y="32"/>
                    <a:pt x="25" y="34"/>
                    <a:pt x="34" y="36"/>
                  </a:cubicBezTo>
                  <a:cubicBezTo>
                    <a:pt x="43" y="38"/>
                    <a:pt x="49" y="40"/>
                    <a:pt x="53" y="42"/>
                  </a:cubicBezTo>
                  <a:cubicBezTo>
                    <a:pt x="57" y="44"/>
                    <a:pt x="61" y="47"/>
                    <a:pt x="63"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1913"/>
            <p:cNvSpPr>
              <a:spLocks/>
            </p:cNvSpPr>
            <p:nvPr/>
          </p:nvSpPr>
          <p:spPr bwMode="auto">
            <a:xfrm>
              <a:off x="4002" y="1434"/>
              <a:ext cx="16" cy="19"/>
            </a:xfrm>
            <a:custGeom>
              <a:avLst/>
              <a:gdLst>
                <a:gd name="T0" fmla="*/ 28 w 67"/>
                <a:gd name="T1" fmla="*/ 84 h 84"/>
                <a:gd name="T2" fmla="*/ 28 w 67"/>
                <a:gd name="T3" fmla="*/ 10 h 84"/>
                <a:gd name="T4" fmla="*/ 0 w 67"/>
                <a:gd name="T5" fmla="*/ 10 h 84"/>
                <a:gd name="T6" fmla="*/ 0 w 67"/>
                <a:gd name="T7" fmla="*/ 0 h 84"/>
                <a:gd name="T8" fmla="*/ 67 w 67"/>
                <a:gd name="T9" fmla="*/ 0 h 84"/>
                <a:gd name="T10" fmla="*/ 67 w 67"/>
                <a:gd name="T11" fmla="*/ 10 h 84"/>
                <a:gd name="T12" fmla="*/ 39 w 67"/>
                <a:gd name="T13" fmla="*/ 10 h 84"/>
                <a:gd name="T14" fmla="*/ 39 w 67"/>
                <a:gd name="T15" fmla="*/ 84 h 84"/>
                <a:gd name="T16" fmla="*/ 28 w 67"/>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4">
                  <a:moveTo>
                    <a:pt x="28" y="84"/>
                  </a:moveTo>
                  <a:lnTo>
                    <a:pt x="28" y="10"/>
                  </a:lnTo>
                  <a:lnTo>
                    <a:pt x="0" y="10"/>
                  </a:lnTo>
                  <a:lnTo>
                    <a:pt x="0" y="0"/>
                  </a:lnTo>
                  <a:lnTo>
                    <a:pt x="67" y="0"/>
                  </a:lnTo>
                  <a:lnTo>
                    <a:pt x="67" y="10"/>
                  </a:lnTo>
                  <a:lnTo>
                    <a:pt x="39" y="10"/>
                  </a:lnTo>
                  <a:lnTo>
                    <a:pt x="39" y="84"/>
                  </a:lnTo>
                  <a:lnTo>
                    <a:pt x="28"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1914"/>
            <p:cNvSpPr>
              <a:spLocks/>
            </p:cNvSpPr>
            <p:nvPr/>
          </p:nvSpPr>
          <p:spPr bwMode="auto">
            <a:xfrm>
              <a:off x="2791" y="2456"/>
              <a:ext cx="16" cy="20"/>
            </a:xfrm>
            <a:custGeom>
              <a:avLst/>
              <a:gdLst>
                <a:gd name="T0" fmla="*/ 0 w 67"/>
                <a:gd name="T1" fmla="*/ 59 h 87"/>
                <a:gd name="T2" fmla="*/ 11 w 67"/>
                <a:gd name="T3" fmla="*/ 58 h 87"/>
                <a:gd name="T4" fmla="*/ 14 w 67"/>
                <a:gd name="T5" fmla="*/ 68 h 87"/>
                <a:gd name="T6" fmla="*/ 23 w 67"/>
                <a:gd name="T7" fmla="*/ 75 h 87"/>
                <a:gd name="T8" fmla="*/ 36 w 67"/>
                <a:gd name="T9" fmla="*/ 77 h 87"/>
                <a:gd name="T10" fmla="*/ 47 w 67"/>
                <a:gd name="T11" fmla="*/ 75 h 87"/>
                <a:gd name="T12" fmla="*/ 54 w 67"/>
                <a:gd name="T13" fmla="*/ 70 h 87"/>
                <a:gd name="T14" fmla="*/ 56 w 67"/>
                <a:gd name="T15" fmla="*/ 63 h 87"/>
                <a:gd name="T16" fmla="*/ 54 w 67"/>
                <a:gd name="T17" fmla="*/ 56 h 87"/>
                <a:gd name="T18" fmla="*/ 47 w 67"/>
                <a:gd name="T19" fmla="*/ 51 h 87"/>
                <a:gd name="T20" fmla="*/ 32 w 67"/>
                <a:gd name="T21" fmla="*/ 47 h 87"/>
                <a:gd name="T22" fmla="*/ 15 w 67"/>
                <a:gd name="T23" fmla="*/ 42 h 87"/>
                <a:gd name="T24" fmla="*/ 6 w 67"/>
                <a:gd name="T25" fmla="*/ 34 h 87"/>
                <a:gd name="T26" fmla="*/ 3 w 67"/>
                <a:gd name="T27" fmla="*/ 23 h 87"/>
                <a:gd name="T28" fmla="*/ 7 w 67"/>
                <a:gd name="T29" fmla="*/ 11 h 87"/>
                <a:gd name="T30" fmla="*/ 18 w 67"/>
                <a:gd name="T31" fmla="*/ 3 h 87"/>
                <a:gd name="T32" fmla="*/ 33 w 67"/>
                <a:gd name="T33" fmla="*/ 0 h 87"/>
                <a:gd name="T34" fmla="*/ 50 w 67"/>
                <a:gd name="T35" fmla="*/ 3 h 87"/>
                <a:gd name="T36" fmla="*/ 61 w 67"/>
                <a:gd name="T37" fmla="*/ 12 h 87"/>
                <a:gd name="T38" fmla="*/ 65 w 67"/>
                <a:gd name="T39" fmla="*/ 25 h 87"/>
                <a:gd name="T40" fmla="*/ 54 w 67"/>
                <a:gd name="T41" fmla="*/ 26 h 87"/>
                <a:gd name="T42" fmla="*/ 48 w 67"/>
                <a:gd name="T43" fmla="*/ 14 h 87"/>
                <a:gd name="T44" fmla="*/ 33 w 67"/>
                <a:gd name="T45" fmla="*/ 10 h 87"/>
                <a:gd name="T46" fmla="*/ 19 w 67"/>
                <a:gd name="T47" fmla="*/ 14 h 87"/>
                <a:gd name="T48" fmla="*/ 14 w 67"/>
                <a:gd name="T49" fmla="*/ 23 h 87"/>
                <a:gd name="T50" fmla="*/ 17 w 67"/>
                <a:gd name="T51" fmla="*/ 30 h 87"/>
                <a:gd name="T52" fmla="*/ 34 w 67"/>
                <a:gd name="T53" fmla="*/ 36 h 87"/>
                <a:gd name="T54" fmla="*/ 53 w 67"/>
                <a:gd name="T55" fmla="*/ 42 h 87"/>
                <a:gd name="T56" fmla="*/ 64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5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1" y="58"/>
                  </a:lnTo>
                  <a:cubicBezTo>
                    <a:pt x="11" y="62"/>
                    <a:pt x="12" y="66"/>
                    <a:pt x="14" y="68"/>
                  </a:cubicBezTo>
                  <a:cubicBezTo>
                    <a:pt x="16" y="71"/>
                    <a:pt x="19" y="73"/>
                    <a:pt x="23" y="75"/>
                  </a:cubicBezTo>
                  <a:cubicBezTo>
                    <a:pt x="26" y="77"/>
                    <a:pt x="31" y="77"/>
                    <a:pt x="36" y="77"/>
                  </a:cubicBezTo>
                  <a:cubicBezTo>
                    <a:pt x="40" y="77"/>
                    <a:pt x="44" y="77"/>
                    <a:pt x="47" y="75"/>
                  </a:cubicBezTo>
                  <a:cubicBezTo>
                    <a:pt x="50" y="74"/>
                    <a:pt x="53" y="72"/>
                    <a:pt x="54" y="70"/>
                  </a:cubicBezTo>
                  <a:cubicBezTo>
                    <a:pt x="56" y="68"/>
                    <a:pt x="56" y="66"/>
                    <a:pt x="56" y="63"/>
                  </a:cubicBezTo>
                  <a:cubicBezTo>
                    <a:pt x="56" y="60"/>
                    <a:pt x="56" y="58"/>
                    <a:pt x="54" y="56"/>
                  </a:cubicBezTo>
                  <a:cubicBezTo>
                    <a:pt x="53" y="54"/>
                    <a:pt x="50" y="52"/>
                    <a:pt x="47" y="51"/>
                  </a:cubicBezTo>
                  <a:cubicBezTo>
                    <a:pt x="44" y="50"/>
                    <a:pt x="39" y="49"/>
                    <a:pt x="32" y="47"/>
                  </a:cubicBezTo>
                  <a:cubicBezTo>
                    <a:pt x="24" y="45"/>
                    <a:pt x="18" y="43"/>
                    <a:pt x="15" y="42"/>
                  </a:cubicBezTo>
                  <a:cubicBezTo>
                    <a:pt x="11" y="40"/>
                    <a:pt x="8" y="37"/>
                    <a:pt x="6" y="34"/>
                  </a:cubicBezTo>
                  <a:cubicBezTo>
                    <a:pt x="4" y="31"/>
                    <a:pt x="3" y="27"/>
                    <a:pt x="3" y="23"/>
                  </a:cubicBezTo>
                  <a:cubicBezTo>
                    <a:pt x="3" y="19"/>
                    <a:pt x="5" y="15"/>
                    <a:pt x="7" y="11"/>
                  </a:cubicBezTo>
                  <a:cubicBezTo>
                    <a:pt x="9" y="8"/>
                    <a:pt x="13" y="5"/>
                    <a:pt x="18" y="3"/>
                  </a:cubicBezTo>
                  <a:cubicBezTo>
                    <a:pt x="22" y="1"/>
                    <a:pt x="27" y="0"/>
                    <a:pt x="33" y="0"/>
                  </a:cubicBezTo>
                  <a:cubicBezTo>
                    <a:pt x="39" y="0"/>
                    <a:pt x="45" y="1"/>
                    <a:pt x="50" y="3"/>
                  </a:cubicBezTo>
                  <a:cubicBezTo>
                    <a:pt x="54" y="5"/>
                    <a:pt x="58" y="8"/>
                    <a:pt x="61" y="12"/>
                  </a:cubicBezTo>
                  <a:cubicBezTo>
                    <a:pt x="63" y="16"/>
                    <a:pt x="65" y="20"/>
                    <a:pt x="65" y="25"/>
                  </a:cubicBezTo>
                  <a:lnTo>
                    <a:pt x="54" y="26"/>
                  </a:lnTo>
                  <a:cubicBezTo>
                    <a:pt x="53" y="21"/>
                    <a:pt x="51" y="17"/>
                    <a:pt x="48" y="14"/>
                  </a:cubicBezTo>
                  <a:cubicBezTo>
                    <a:pt x="45" y="11"/>
                    <a:pt x="40" y="10"/>
                    <a:pt x="33" y="10"/>
                  </a:cubicBezTo>
                  <a:cubicBezTo>
                    <a:pt x="27" y="10"/>
                    <a:pt x="22" y="11"/>
                    <a:pt x="19" y="14"/>
                  </a:cubicBezTo>
                  <a:cubicBezTo>
                    <a:pt x="16" y="16"/>
                    <a:pt x="14" y="19"/>
                    <a:pt x="14" y="23"/>
                  </a:cubicBezTo>
                  <a:cubicBezTo>
                    <a:pt x="14" y="26"/>
                    <a:pt x="15" y="28"/>
                    <a:pt x="17" y="30"/>
                  </a:cubicBezTo>
                  <a:cubicBezTo>
                    <a:pt x="19" y="32"/>
                    <a:pt x="25" y="34"/>
                    <a:pt x="34" y="36"/>
                  </a:cubicBezTo>
                  <a:cubicBezTo>
                    <a:pt x="43" y="38"/>
                    <a:pt x="49" y="40"/>
                    <a:pt x="53" y="42"/>
                  </a:cubicBezTo>
                  <a:cubicBezTo>
                    <a:pt x="58" y="44"/>
                    <a:pt x="61" y="47"/>
                    <a:pt x="64"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2" y="82"/>
                    <a:pt x="8" y="78"/>
                    <a:pt x="5" y="74"/>
                  </a:cubicBezTo>
                  <a:cubicBezTo>
                    <a:pt x="2" y="70"/>
                    <a:pt x="0" y="64"/>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1915"/>
            <p:cNvSpPr>
              <a:spLocks noEditPoints="1"/>
            </p:cNvSpPr>
            <p:nvPr/>
          </p:nvSpPr>
          <p:spPr bwMode="auto">
            <a:xfrm>
              <a:off x="2810" y="2457"/>
              <a:ext cx="16" cy="19"/>
            </a:xfrm>
            <a:custGeom>
              <a:avLst/>
              <a:gdLst>
                <a:gd name="T0" fmla="*/ 0 w 69"/>
                <a:gd name="T1" fmla="*/ 84 h 84"/>
                <a:gd name="T2" fmla="*/ 0 w 69"/>
                <a:gd name="T3" fmla="*/ 0 h 84"/>
                <a:gd name="T4" fmla="*/ 29 w 69"/>
                <a:gd name="T5" fmla="*/ 0 h 84"/>
                <a:gd name="T6" fmla="*/ 44 w 69"/>
                <a:gd name="T7" fmla="*/ 1 h 84"/>
                <a:gd name="T8" fmla="*/ 56 w 69"/>
                <a:gd name="T9" fmla="*/ 7 h 84"/>
                <a:gd name="T10" fmla="*/ 66 w 69"/>
                <a:gd name="T11" fmla="*/ 21 h 84"/>
                <a:gd name="T12" fmla="*/ 69 w 69"/>
                <a:gd name="T13" fmla="*/ 41 h 84"/>
                <a:gd name="T14" fmla="*/ 67 w 69"/>
                <a:gd name="T15" fmla="*/ 58 h 84"/>
                <a:gd name="T16" fmla="*/ 61 w 69"/>
                <a:gd name="T17" fmla="*/ 71 h 84"/>
                <a:gd name="T18" fmla="*/ 54 w 69"/>
                <a:gd name="T19" fmla="*/ 78 h 84"/>
                <a:gd name="T20" fmla="*/ 44 w 69"/>
                <a:gd name="T21" fmla="*/ 83 h 84"/>
                <a:gd name="T22" fmla="*/ 30 w 69"/>
                <a:gd name="T23" fmla="*/ 84 h 84"/>
                <a:gd name="T24" fmla="*/ 0 w 69"/>
                <a:gd name="T25" fmla="*/ 84 h 84"/>
                <a:gd name="T26" fmla="*/ 11 w 69"/>
                <a:gd name="T27" fmla="*/ 74 h 84"/>
                <a:gd name="T28" fmla="*/ 29 w 69"/>
                <a:gd name="T29" fmla="*/ 74 h 84"/>
                <a:gd name="T30" fmla="*/ 42 w 69"/>
                <a:gd name="T31" fmla="*/ 72 h 84"/>
                <a:gd name="T32" fmla="*/ 49 w 69"/>
                <a:gd name="T33" fmla="*/ 68 h 84"/>
                <a:gd name="T34" fmla="*/ 56 w 69"/>
                <a:gd name="T35" fmla="*/ 57 h 84"/>
                <a:gd name="T36" fmla="*/ 58 w 69"/>
                <a:gd name="T37" fmla="*/ 41 h 84"/>
                <a:gd name="T38" fmla="*/ 54 w 69"/>
                <a:gd name="T39" fmla="*/ 21 h 84"/>
                <a:gd name="T40" fmla="*/ 43 w 69"/>
                <a:gd name="T41" fmla="*/ 11 h 84"/>
                <a:gd name="T42" fmla="*/ 28 w 69"/>
                <a:gd name="T43" fmla="*/ 10 h 84"/>
                <a:gd name="T44" fmla="*/ 11 w 69"/>
                <a:gd name="T45" fmla="*/ 10 h 84"/>
                <a:gd name="T46" fmla="*/ 11 w 69"/>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4">
                  <a:moveTo>
                    <a:pt x="0" y="84"/>
                  </a:moveTo>
                  <a:lnTo>
                    <a:pt x="0" y="0"/>
                  </a:lnTo>
                  <a:lnTo>
                    <a:pt x="29" y="0"/>
                  </a:lnTo>
                  <a:cubicBezTo>
                    <a:pt x="35" y="0"/>
                    <a:pt x="40" y="0"/>
                    <a:pt x="44" y="1"/>
                  </a:cubicBezTo>
                  <a:cubicBezTo>
                    <a:pt x="49" y="2"/>
                    <a:pt x="53" y="4"/>
                    <a:pt x="56" y="7"/>
                  </a:cubicBezTo>
                  <a:cubicBezTo>
                    <a:pt x="61" y="11"/>
                    <a:pt x="64" y="15"/>
                    <a:pt x="66" y="21"/>
                  </a:cubicBezTo>
                  <a:cubicBezTo>
                    <a:pt x="68" y="27"/>
                    <a:pt x="69" y="34"/>
                    <a:pt x="69" y="41"/>
                  </a:cubicBezTo>
                  <a:cubicBezTo>
                    <a:pt x="69" y="48"/>
                    <a:pt x="69" y="53"/>
                    <a:pt x="67" y="58"/>
                  </a:cubicBezTo>
                  <a:cubicBezTo>
                    <a:pt x="66" y="63"/>
                    <a:pt x="64" y="67"/>
                    <a:pt x="61" y="71"/>
                  </a:cubicBezTo>
                  <a:cubicBezTo>
                    <a:pt x="59" y="74"/>
                    <a:pt x="56" y="76"/>
                    <a:pt x="54" y="78"/>
                  </a:cubicBezTo>
                  <a:cubicBezTo>
                    <a:pt x="51" y="80"/>
                    <a:pt x="48" y="82"/>
                    <a:pt x="44" y="83"/>
                  </a:cubicBezTo>
                  <a:cubicBezTo>
                    <a:pt x="40" y="83"/>
                    <a:pt x="35" y="84"/>
                    <a:pt x="30" y="84"/>
                  </a:cubicBezTo>
                  <a:lnTo>
                    <a:pt x="0" y="84"/>
                  </a:lnTo>
                  <a:close/>
                  <a:moveTo>
                    <a:pt x="11" y="74"/>
                  </a:moveTo>
                  <a:lnTo>
                    <a:pt x="29" y="74"/>
                  </a:lnTo>
                  <a:cubicBezTo>
                    <a:pt x="34" y="74"/>
                    <a:pt x="39" y="73"/>
                    <a:pt x="42" y="72"/>
                  </a:cubicBezTo>
                  <a:cubicBezTo>
                    <a:pt x="45" y="71"/>
                    <a:pt x="48" y="70"/>
                    <a:pt x="49" y="68"/>
                  </a:cubicBezTo>
                  <a:cubicBezTo>
                    <a:pt x="52" y="65"/>
                    <a:pt x="54" y="62"/>
                    <a:pt x="56" y="57"/>
                  </a:cubicBezTo>
                  <a:cubicBezTo>
                    <a:pt x="57" y="53"/>
                    <a:pt x="58" y="48"/>
                    <a:pt x="58" y="41"/>
                  </a:cubicBezTo>
                  <a:cubicBezTo>
                    <a:pt x="58" y="32"/>
                    <a:pt x="56" y="26"/>
                    <a:pt x="54" y="21"/>
                  </a:cubicBezTo>
                  <a:cubicBezTo>
                    <a:pt x="51" y="16"/>
                    <a:pt x="47" y="13"/>
                    <a:pt x="43" y="11"/>
                  </a:cubicBezTo>
                  <a:cubicBezTo>
                    <a:pt x="40" y="10"/>
                    <a:pt x="35" y="10"/>
                    <a:pt x="28" y="10"/>
                  </a:cubicBezTo>
                  <a:lnTo>
                    <a:pt x="11" y="10"/>
                  </a:lnTo>
                  <a:lnTo>
                    <a:pt x="11"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Rectangle 1916"/>
            <p:cNvSpPr>
              <a:spLocks noChangeArrowheads="1"/>
            </p:cNvSpPr>
            <p:nvPr/>
          </p:nvSpPr>
          <p:spPr bwMode="auto">
            <a:xfrm>
              <a:off x="2830" y="2457"/>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1917"/>
            <p:cNvSpPr>
              <a:spLocks noEditPoints="1"/>
            </p:cNvSpPr>
            <p:nvPr/>
          </p:nvSpPr>
          <p:spPr bwMode="auto">
            <a:xfrm>
              <a:off x="2836" y="2456"/>
              <a:ext cx="19" cy="20"/>
            </a:xfrm>
            <a:custGeom>
              <a:avLst/>
              <a:gdLst>
                <a:gd name="T0" fmla="*/ 0 w 81"/>
                <a:gd name="T1" fmla="*/ 45 h 87"/>
                <a:gd name="T2" fmla="*/ 11 w 81"/>
                <a:gd name="T3" fmla="*/ 12 h 87"/>
                <a:gd name="T4" fmla="*/ 40 w 81"/>
                <a:gd name="T5" fmla="*/ 0 h 87"/>
                <a:gd name="T6" fmla="*/ 62 w 81"/>
                <a:gd name="T7" fmla="*/ 6 h 87"/>
                <a:gd name="T8" fmla="*/ 76 w 81"/>
                <a:gd name="T9" fmla="*/ 21 h 87"/>
                <a:gd name="T10" fmla="*/ 81 w 81"/>
                <a:gd name="T11" fmla="*/ 44 h 87"/>
                <a:gd name="T12" fmla="*/ 76 w 81"/>
                <a:gd name="T13" fmla="*/ 67 h 87"/>
                <a:gd name="T14" fmla="*/ 61 w 81"/>
                <a:gd name="T15" fmla="*/ 82 h 87"/>
                <a:gd name="T16" fmla="*/ 40 w 81"/>
                <a:gd name="T17" fmla="*/ 87 h 87"/>
                <a:gd name="T18" fmla="*/ 19 w 81"/>
                <a:gd name="T19" fmla="*/ 82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10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0" y="0"/>
                  </a:cubicBezTo>
                  <a:cubicBezTo>
                    <a:pt x="48" y="0"/>
                    <a:pt x="55" y="2"/>
                    <a:pt x="62" y="6"/>
                  </a:cubicBezTo>
                  <a:cubicBezTo>
                    <a:pt x="68" y="9"/>
                    <a:pt x="73" y="15"/>
                    <a:pt x="76" y="21"/>
                  </a:cubicBezTo>
                  <a:cubicBezTo>
                    <a:pt x="79" y="28"/>
                    <a:pt x="81" y="35"/>
                    <a:pt x="81" y="44"/>
                  </a:cubicBezTo>
                  <a:cubicBezTo>
                    <a:pt x="81" y="52"/>
                    <a:pt x="79" y="60"/>
                    <a:pt x="76" y="67"/>
                  </a:cubicBezTo>
                  <a:cubicBezTo>
                    <a:pt x="72" y="74"/>
                    <a:pt x="67" y="79"/>
                    <a:pt x="61" y="82"/>
                  </a:cubicBezTo>
                  <a:cubicBezTo>
                    <a:pt x="55" y="86"/>
                    <a:pt x="48" y="87"/>
                    <a:pt x="40" y="87"/>
                  </a:cubicBezTo>
                  <a:cubicBezTo>
                    <a:pt x="32" y="87"/>
                    <a:pt x="25" y="85"/>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3" y="21"/>
                    <a:pt x="60" y="17"/>
                    <a:pt x="56" y="14"/>
                  </a:cubicBezTo>
                  <a:cubicBezTo>
                    <a:pt x="51" y="11"/>
                    <a:pt x="46" y="10"/>
                    <a:pt x="41" y="10"/>
                  </a:cubicBezTo>
                  <a:cubicBezTo>
                    <a:pt x="33" y="10"/>
                    <a:pt x="26" y="12"/>
                    <a:pt x="20" y="18"/>
                  </a:cubicBezTo>
                  <a:cubicBezTo>
                    <a:pt x="14"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1918"/>
            <p:cNvSpPr>
              <a:spLocks/>
            </p:cNvSpPr>
            <p:nvPr/>
          </p:nvSpPr>
          <p:spPr bwMode="auto">
            <a:xfrm>
              <a:off x="4644" y="1837"/>
              <a:ext cx="20" cy="7"/>
            </a:xfrm>
            <a:custGeom>
              <a:avLst/>
              <a:gdLst>
                <a:gd name="T0" fmla="*/ 90 w 91"/>
                <a:gd name="T1" fmla="*/ 0 h 34"/>
                <a:gd name="T2" fmla="*/ 70 w 91"/>
                <a:gd name="T3" fmla="*/ 26 h 34"/>
                <a:gd name="T4" fmla="*/ 44 w 91"/>
                <a:gd name="T5" fmla="*/ 19 h 34"/>
                <a:gd name="T6" fmla="*/ 23 w 91"/>
                <a:gd name="T7" fmla="*/ 11 h 34"/>
                <a:gd name="T8" fmla="*/ 0 w 91"/>
                <a:gd name="T9" fmla="*/ 34 h 34"/>
              </a:gdLst>
              <a:ahLst/>
              <a:cxnLst>
                <a:cxn ang="0">
                  <a:pos x="T0" y="T1"/>
                </a:cxn>
                <a:cxn ang="0">
                  <a:pos x="T2" y="T3"/>
                </a:cxn>
                <a:cxn ang="0">
                  <a:pos x="T4" y="T5"/>
                </a:cxn>
                <a:cxn ang="0">
                  <a:pos x="T6" y="T7"/>
                </a:cxn>
                <a:cxn ang="0">
                  <a:pos x="T8" y="T9"/>
                </a:cxn>
              </a:cxnLst>
              <a:rect l="0" t="0" r="r" b="b"/>
              <a:pathLst>
                <a:path w="91" h="34">
                  <a:moveTo>
                    <a:pt x="90" y="0"/>
                  </a:moveTo>
                  <a:cubicBezTo>
                    <a:pt x="91" y="20"/>
                    <a:pt x="81" y="26"/>
                    <a:pt x="70" y="26"/>
                  </a:cubicBezTo>
                  <a:cubicBezTo>
                    <a:pt x="63" y="26"/>
                    <a:pt x="56" y="24"/>
                    <a:pt x="44" y="19"/>
                  </a:cubicBezTo>
                  <a:cubicBezTo>
                    <a:pt x="36" y="15"/>
                    <a:pt x="29" y="11"/>
                    <a:pt x="23" y="11"/>
                  </a:cubicBezTo>
                  <a:cubicBezTo>
                    <a:pt x="9" y="11"/>
                    <a:pt x="1" y="23"/>
                    <a:pt x="0" y="34"/>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919"/>
            <p:cNvSpPr>
              <a:spLocks/>
            </p:cNvSpPr>
            <p:nvPr/>
          </p:nvSpPr>
          <p:spPr bwMode="auto">
            <a:xfrm>
              <a:off x="4410" y="1722"/>
              <a:ext cx="7" cy="20"/>
            </a:xfrm>
            <a:custGeom>
              <a:avLst/>
              <a:gdLst>
                <a:gd name="T0" fmla="*/ 0 w 33"/>
                <a:gd name="T1" fmla="*/ 0 h 90"/>
                <a:gd name="T2" fmla="*/ 26 w 33"/>
                <a:gd name="T3" fmla="*/ 21 h 90"/>
                <a:gd name="T4" fmla="*/ 18 w 33"/>
                <a:gd name="T5" fmla="*/ 46 h 90"/>
                <a:gd name="T6" fmla="*/ 11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0"/>
                  </a:moveTo>
                  <a:cubicBezTo>
                    <a:pt x="19" y="0"/>
                    <a:pt x="26" y="10"/>
                    <a:pt x="26" y="21"/>
                  </a:cubicBezTo>
                  <a:cubicBezTo>
                    <a:pt x="26" y="28"/>
                    <a:pt x="24" y="34"/>
                    <a:pt x="18" y="46"/>
                  </a:cubicBezTo>
                  <a:cubicBezTo>
                    <a:pt x="14" y="55"/>
                    <a:pt x="11" y="61"/>
                    <a:pt x="11" y="68"/>
                  </a:cubicBezTo>
                  <a:cubicBezTo>
                    <a:pt x="11"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920"/>
            <p:cNvSpPr>
              <a:spLocks/>
            </p:cNvSpPr>
            <p:nvPr/>
          </p:nvSpPr>
          <p:spPr bwMode="auto">
            <a:xfrm>
              <a:off x="4790" y="1722"/>
              <a:ext cx="8" cy="20"/>
            </a:xfrm>
            <a:custGeom>
              <a:avLst/>
              <a:gdLst>
                <a:gd name="T0" fmla="*/ 0 w 34"/>
                <a:gd name="T1" fmla="*/ 0 h 90"/>
                <a:gd name="T2" fmla="*/ 27 w 34"/>
                <a:gd name="T3" fmla="*/ 21 h 90"/>
                <a:gd name="T4" fmla="*/ 19 w 34"/>
                <a:gd name="T5" fmla="*/ 46 h 90"/>
                <a:gd name="T6" fmla="*/ 11 w 34"/>
                <a:gd name="T7" fmla="*/ 68 h 90"/>
                <a:gd name="T8" fmla="*/ 34 w 34"/>
                <a:gd name="T9" fmla="*/ 90 h 90"/>
              </a:gdLst>
              <a:ahLst/>
              <a:cxnLst>
                <a:cxn ang="0">
                  <a:pos x="T0" y="T1"/>
                </a:cxn>
                <a:cxn ang="0">
                  <a:pos x="T2" y="T3"/>
                </a:cxn>
                <a:cxn ang="0">
                  <a:pos x="T4" y="T5"/>
                </a:cxn>
                <a:cxn ang="0">
                  <a:pos x="T6" y="T7"/>
                </a:cxn>
                <a:cxn ang="0">
                  <a:pos x="T8" y="T9"/>
                </a:cxn>
              </a:cxnLst>
              <a:rect l="0" t="0" r="r" b="b"/>
              <a:pathLst>
                <a:path w="34" h="90">
                  <a:moveTo>
                    <a:pt x="0" y="0"/>
                  </a:moveTo>
                  <a:cubicBezTo>
                    <a:pt x="20" y="0"/>
                    <a:pt x="27" y="10"/>
                    <a:pt x="27" y="21"/>
                  </a:cubicBezTo>
                  <a:cubicBezTo>
                    <a:pt x="27" y="28"/>
                    <a:pt x="24" y="34"/>
                    <a:pt x="19" y="46"/>
                  </a:cubicBezTo>
                  <a:cubicBezTo>
                    <a:pt x="15" y="55"/>
                    <a:pt x="11" y="61"/>
                    <a:pt x="11" y="68"/>
                  </a:cubicBezTo>
                  <a:cubicBezTo>
                    <a:pt x="11" y="82"/>
                    <a:pt x="23" y="90"/>
                    <a:pt x="34"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921"/>
            <p:cNvSpPr>
              <a:spLocks/>
            </p:cNvSpPr>
            <p:nvPr/>
          </p:nvSpPr>
          <p:spPr bwMode="auto">
            <a:xfrm>
              <a:off x="4675"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922"/>
            <p:cNvSpPr>
              <a:spLocks/>
            </p:cNvSpPr>
            <p:nvPr/>
          </p:nvSpPr>
          <p:spPr bwMode="auto">
            <a:xfrm>
              <a:off x="4617"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23"/>
            <p:cNvSpPr>
              <a:spLocks/>
            </p:cNvSpPr>
            <p:nvPr/>
          </p:nvSpPr>
          <p:spPr bwMode="auto">
            <a:xfrm>
              <a:off x="4352" y="1748"/>
              <a:ext cx="7"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24"/>
            <p:cNvSpPr>
              <a:spLocks/>
            </p:cNvSpPr>
            <p:nvPr/>
          </p:nvSpPr>
          <p:spPr bwMode="auto">
            <a:xfrm>
              <a:off x="4294" y="1748"/>
              <a:ext cx="8"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5"/>
            <p:cNvSpPr>
              <a:spLocks/>
            </p:cNvSpPr>
            <p:nvPr/>
          </p:nvSpPr>
          <p:spPr bwMode="auto">
            <a:xfrm>
              <a:off x="4179" y="1748"/>
              <a:ext cx="7" cy="21"/>
            </a:xfrm>
            <a:custGeom>
              <a:avLst/>
              <a:gdLst>
                <a:gd name="T0" fmla="*/ 0 w 33"/>
                <a:gd name="T1" fmla="*/ 1 h 90"/>
                <a:gd name="T2" fmla="*/ 26 w 33"/>
                <a:gd name="T3" fmla="*/ 21 h 90"/>
                <a:gd name="T4" fmla="*/ 19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20" y="0"/>
                    <a:pt x="26" y="10"/>
                    <a:pt x="26" y="21"/>
                  </a:cubicBezTo>
                  <a:cubicBezTo>
                    <a:pt x="26" y="28"/>
                    <a:pt x="24" y="34"/>
                    <a:pt x="19" y="47"/>
                  </a:cubicBezTo>
                  <a:cubicBezTo>
                    <a:pt x="15"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26"/>
            <p:cNvSpPr>
              <a:spLocks/>
            </p:cNvSpPr>
            <p:nvPr/>
          </p:nvSpPr>
          <p:spPr bwMode="auto">
            <a:xfrm>
              <a:off x="4715" y="1725"/>
              <a:ext cx="281" cy="113"/>
            </a:xfrm>
            <a:custGeom>
              <a:avLst/>
              <a:gdLst>
                <a:gd name="T0" fmla="*/ 1239 w 1239"/>
                <a:gd name="T1" fmla="*/ 0 h 499"/>
                <a:gd name="T2" fmla="*/ 1239 w 1239"/>
                <a:gd name="T3" fmla="*/ 402 h 499"/>
                <a:gd name="T4" fmla="*/ 96 w 1239"/>
                <a:gd name="T5" fmla="*/ 402 h 499"/>
                <a:gd name="T6" fmla="*/ 0 w 1239"/>
                <a:gd name="T7" fmla="*/ 499 h 499"/>
              </a:gdLst>
              <a:ahLst/>
              <a:cxnLst>
                <a:cxn ang="0">
                  <a:pos x="T0" y="T1"/>
                </a:cxn>
                <a:cxn ang="0">
                  <a:pos x="T2" y="T3"/>
                </a:cxn>
                <a:cxn ang="0">
                  <a:pos x="T4" y="T5"/>
                </a:cxn>
                <a:cxn ang="0">
                  <a:pos x="T6" y="T7"/>
                </a:cxn>
              </a:cxnLst>
              <a:rect l="0" t="0" r="r" b="b"/>
              <a:pathLst>
                <a:path w="1239" h="499">
                  <a:moveTo>
                    <a:pt x="1239" y="0"/>
                  </a:moveTo>
                  <a:lnTo>
                    <a:pt x="1239" y="402"/>
                  </a:lnTo>
                  <a:lnTo>
                    <a:pt x="96" y="402"/>
                  </a:lnTo>
                  <a:lnTo>
                    <a:pt x="0" y="499"/>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27"/>
            <p:cNvSpPr>
              <a:spLocks/>
            </p:cNvSpPr>
            <p:nvPr/>
          </p:nvSpPr>
          <p:spPr bwMode="auto">
            <a:xfrm>
              <a:off x="4183" y="1797"/>
              <a:ext cx="204" cy="44"/>
            </a:xfrm>
            <a:custGeom>
              <a:avLst/>
              <a:gdLst>
                <a:gd name="T0" fmla="*/ 0 w 898"/>
                <a:gd name="T1" fmla="*/ 0 h 194"/>
                <a:gd name="T2" fmla="*/ 0 w 898"/>
                <a:gd name="T3" fmla="*/ 85 h 194"/>
                <a:gd name="T4" fmla="*/ 790 w 898"/>
                <a:gd name="T5" fmla="*/ 85 h 194"/>
                <a:gd name="T6" fmla="*/ 898 w 898"/>
                <a:gd name="T7" fmla="*/ 194 h 194"/>
              </a:gdLst>
              <a:ahLst/>
              <a:cxnLst>
                <a:cxn ang="0">
                  <a:pos x="T0" y="T1"/>
                </a:cxn>
                <a:cxn ang="0">
                  <a:pos x="T2" y="T3"/>
                </a:cxn>
                <a:cxn ang="0">
                  <a:pos x="T4" y="T5"/>
                </a:cxn>
                <a:cxn ang="0">
                  <a:pos x="T6" y="T7"/>
                </a:cxn>
              </a:cxnLst>
              <a:rect l="0" t="0" r="r" b="b"/>
              <a:pathLst>
                <a:path w="898" h="194">
                  <a:moveTo>
                    <a:pt x="0" y="0"/>
                  </a:moveTo>
                  <a:lnTo>
                    <a:pt x="0" y="85"/>
                  </a:lnTo>
                  <a:lnTo>
                    <a:pt x="790" y="85"/>
                  </a:lnTo>
                  <a:lnTo>
                    <a:pt x="898" y="194"/>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0" name="Freeform 1928"/>
            <p:cNvSpPr>
              <a:spLocks/>
            </p:cNvSpPr>
            <p:nvPr/>
          </p:nvSpPr>
          <p:spPr bwMode="auto">
            <a:xfrm>
              <a:off x="3525" y="2558"/>
              <a:ext cx="14" cy="28"/>
            </a:xfrm>
            <a:custGeom>
              <a:avLst/>
              <a:gdLst>
                <a:gd name="T0" fmla="*/ 61 w 61"/>
                <a:gd name="T1" fmla="*/ 122 h 122"/>
                <a:gd name="T2" fmla="*/ 61 w 61"/>
                <a:gd name="T3" fmla="*/ 0 h 122"/>
                <a:gd name="T4" fmla="*/ 0 w 61"/>
                <a:gd name="T5" fmla="*/ 0 h 122"/>
              </a:gdLst>
              <a:ahLst/>
              <a:cxnLst>
                <a:cxn ang="0">
                  <a:pos x="T0" y="T1"/>
                </a:cxn>
                <a:cxn ang="0">
                  <a:pos x="T2" y="T3"/>
                </a:cxn>
                <a:cxn ang="0">
                  <a:pos x="T4" y="T5"/>
                </a:cxn>
              </a:cxnLst>
              <a:rect l="0" t="0" r="r" b="b"/>
              <a:pathLst>
                <a:path w="61" h="122">
                  <a:moveTo>
                    <a:pt x="61" y="122"/>
                  </a:moveTo>
                  <a:lnTo>
                    <a:pt x="61" y="0"/>
                  </a:lnTo>
                  <a:lnTo>
                    <a:pt x="0"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Line 1929"/>
            <p:cNvSpPr>
              <a:spLocks noChangeShapeType="1"/>
            </p:cNvSpPr>
            <p:nvPr/>
          </p:nvSpPr>
          <p:spPr bwMode="auto">
            <a:xfrm flipV="1">
              <a:off x="3525"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Line 1930"/>
            <p:cNvSpPr>
              <a:spLocks noChangeShapeType="1"/>
            </p:cNvSpPr>
            <p:nvPr/>
          </p:nvSpPr>
          <p:spPr bwMode="auto">
            <a:xfrm flipV="1">
              <a:off x="3511"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3" name="Line 1931"/>
            <p:cNvSpPr>
              <a:spLocks noChangeShapeType="1"/>
            </p:cNvSpPr>
            <p:nvPr/>
          </p:nvSpPr>
          <p:spPr bwMode="auto">
            <a:xfrm flipV="1">
              <a:off x="3498"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4" name="Line 1932"/>
            <p:cNvSpPr>
              <a:spLocks noChangeShapeType="1"/>
            </p:cNvSpPr>
            <p:nvPr/>
          </p:nvSpPr>
          <p:spPr bwMode="auto">
            <a:xfrm flipV="1">
              <a:off x="3486"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5" name="Freeform 1933"/>
            <p:cNvSpPr>
              <a:spLocks/>
            </p:cNvSpPr>
            <p:nvPr/>
          </p:nvSpPr>
          <p:spPr bwMode="auto">
            <a:xfrm>
              <a:off x="3471" y="2557"/>
              <a:ext cx="15" cy="29"/>
            </a:xfrm>
            <a:custGeom>
              <a:avLst/>
              <a:gdLst>
                <a:gd name="T0" fmla="*/ 62 w 62"/>
                <a:gd name="T1" fmla="*/ 0 h 126"/>
                <a:gd name="T2" fmla="*/ 0 w 62"/>
                <a:gd name="T3" fmla="*/ 0 h 126"/>
                <a:gd name="T4" fmla="*/ 0 w 62"/>
                <a:gd name="T5" fmla="*/ 126 h 126"/>
              </a:gdLst>
              <a:ahLst/>
              <a:cxnLst>
                <a:cxn ang="0">
                  <a:pos x="T0" y="T1"/>
                </a:cxn>
                <a:cxn ang="0">
                  <a:pos x="T2" y="T3"/>
                </a:cxn>
                <a:cxn ang="0">
                  <a:pos x="T4" y="T5"/>
                </a:cxn>
              </a:cxnLst>
              <a:rect l="0" t="0" r="r" b="b"/>
              <a:pathLst>
                <a:path w="62" h="126">
                  <a:moveTo>
                    <a:pt x="62" y="0"/>
                  </a:moveTo>
                  <a:lnTo>
                    <a:pt x="0" y="0"/>
                  </a:lnTo>
                  <a:lnTo>
                    <a:pt x="0" y="126"/>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1934"/>
            <p:cNvSpPr>
              <a:spLocks/>
            </p:cNvSpPr>
            <p:nvPr/>
          </p:nvSpPr>
          <p:spPr bwMode="auto">
            <a:xfrm>
              <a:off x="3531" y="2535"/>
              <a:ext cx="12" cy="12"/>
            </a:xfrm>
            <a:custGeom>
              <a:avLst/>
              <a:gdLst>
                <a:gd name="T0" fmla="*/ 23 w 56"/>
                <a:gd name="T1" fmla="*/ 56 h 56"/>
                <a:gd name="T2" fmla="*/ 23 w 56"/>
                <a:gd name="T3" fmla="*/ 32 h 56"/>
                <a:gd name="T4" fmla="*/ 0 w 56"/>
                <a:gd name="T5" fmla="*/ 32 h 56"/>
                <a:gd name="T6" fmla="*/ 0 w 56"/>
                <a:gd name="T7" fmla="*/ 23 h 56"/>
                <a:gd name="T8" fmla="*/ 23 w 56"/>
                <a:gd name="T9" fmla="*/ 23 h 56"/>
                <a:gd name="T10" fmla="*/ 23 w 56"/>
                <a:gd name="T11" fmla="*/ 0 h 56"/>
                <a:gd name="T12" fmla="*/ 33 w 56"/>
                <a:gd name="T13" fmla="*/ 0 h 56"/>
                <a:gd name="T14" fmla="*/ 33 w 56"/>
                <a:gd name="T15" fmla="*/ 23 h 56"/>
                <a:gd name="T16" fmla="*/ 56 w 56"/>
                <a:gd name="T17" fmla="*/ 23 h 56"/>
                <a:gd name="T18" fmla="*/ 56 w 56"/>
                <a:gd name="T19" fmla="*/ 32 h 56"/>
                <a:gd name="T20" fmla="*/ 33 w 56"/>
                <a:gd name="T21" fmla="*/ 32 h 56"/>
                <a:gd name="T22" fmla="*/ 33 w 56"/>
                <a:gd name="T23" fmla="*/ 56 h 56"/>
                <a:gd name="T24" fmla="*/ 23 w 56"/>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56">
                  <a:moveTo>
                    <a:pt x="23" y="56"/>
                  </a:moveTo>
                  <a:lnTo>
                    <a:pt x="23" y="32"/>
                  </a:lnTo>
                  <a:lnTo>
                    <a:pt x="0" y="32"/>
                  </a:lnTo>
                  <a:lnTo>
                    <a:pt x="0" y="23"/>
                  </a:lnTo>
                  <a:lnTo>
                    <a:pt x="23" y="23"/>
                  </a:lnTo>
                  <a:lnTo>
                    <a:pt x="23" y="0"/>
                  </a:lnTo>
                  <a:lnTo>
                    <a:pt x="33" y="0"/>
                  </a:lnTo>
                  <a:lnTo>
                    <a:pt x="33" y="23"/>
                  </a:lnTo>
                  <a:lnTo>
                    <a:pt x="56" y="23"/>
                  </a:lnTo>
                  <a:lnTo>
                    <a:pt x="56" y="32"/>
                  </a:lnTo>
                  <a:lnTo>
                    <a:pt x="33" y="32"/>
                  </a:lnTo>
                  <a:lnTo>
                    <a:pt x="33" y="56"/>
                  </a:lnTo>
                  <a:lnTo>
                    <a:pt x="23" y="5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Rectangle 1935"/>
            <p:cNvSpPr>
              <a:spLocks noChangeArrowheads="1"/>
            </p:cNvSpPr>
            <p:nvPr/>
          </p:nvSpPr>
          <p:spPr bwMode="auto">
            <a:xfrm>
              <a:off x="3464" y="2542"/>
              <a:ext cx="7"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1936"/>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1937"/>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Rectangle 1938"/>
            <p:cNvSpPr>
              <a:spLocks noChangeArrowheads="1"/>
            </p:cNvSpPr>
            <p:nvPr/>
          </p:nvSpPr>
          <p:spPr bwMode="auto">
            <a:xfrm>
              <a:off x="3467" y="260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1" name="Rectangle 1939"/>
            <p:cNvSpPr>
              <a:spLocks noChangeArrowheads="1"/>
            </p:cNvSpPr>
            <p:nvPr/>
          </p:nvSpPr>
          <p:spPr bwMode="auto">
            <a:xfrm>
              <a:off x="3525" y="260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2" name="Rectangle 1940"/>
            <p:cNvSpPr>
              <a:spLocks noChangeArrowheads="1"/>
            </p:cNvSpPr>
            <p:nvPr/>
          </p:nvSpPr>
          <p:spPr bwMode="auto">
            <a:xfrm>
              <a:off x="3529"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1941"/>
            <p:cNvSpPr>
              <a:spLocks/>
            </p:cNvSpPr>
            <p:nvPr/>
          </p:nvSpPr>
          <p:spPr bwMode="auto">
            <a:xfrm>
              <a:off x="3525" y="2604"/>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942"/>
            <p:cNvSpPr>
              <a:spLocks/>
            </p:cNvSpPr>
            <p:nvPr/>
          </p:nvSpPr>
          <p:spPr bwMode="auto">
            <a:xfrm>
              <a:off x="3539" y="2604"/>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1943"/>
            <p:cNvSpPr>
              <a:spLocks/>
            </p:cNvSpPr>
            <p:nvPr/>
          </p:nvSpPr>
          <p:spPr bwMode="auto">
            <a:xfrm>
              <a:off x="3525" y="2618"/>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944"/>
            <p:cNvSpPr>
              <a:spLocks/>
            </p:cNvSpPr>
            <p:nvPr/>
          </p:nvSpPr>
          <p:spPr bwMode="auto">
            <a:xfrm>
              <a:off x="3525" y="2604"/>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Rectangle 1945"/>
            <p:cNvSpPr>
              <a:spLocks noChangeArrowheads="1"/>
            </p:cNvSpPr>
            <p:nvPr/>
          </p:nvSpPr>
          <p:spPr bwMode="auto">
            <a:xfrm>
              <a:off x="3471"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946"/>
            <p:cNvSpPr>
              <a:spLocks/>
            </p:cNvSpPr>
            <p:nvPr/>
          </p:nvSpPr>
          <p:spPr bwMode="auto">
            <a:xfrm>
              <a:off x="3467" y="2604"/>
              <a:ext cx="19" cy="4"/>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1947"/>
            <p:cNvSpPr>
              <a:spLocks/>
            </p:cNvSpPr>
            <p:nvPr/>
          </p:nvSpPr>
          <p:spPr bwMode="auto">
            <a:xfrm>
              <a:off x="3481" y="2604"/>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1948"/>
            <p:cNvSpPr>
              <a:spLocks/>
            </p:cNvSpPr>
            <p:nvPr/>
          </p:nvSpPr>
          <p:spPr bwMode="auto">
            <a:xfrm>
              <a:off x="3467" y="2618"/>
              <a:ext cx="19"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949"/>
            <p:cNvSpPr>
              <a:spLocks/>
            </p:cNvSpPr>
            <p:nvPr/>
          </p:nvSpPr>
          <p:spPr bwMode="auto">
            <a:xfrm>
              <a:off x="3467" y="2604"/>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950"/>
            <p:cNvSpPr>
              <a:spLocks/>
            </p:cNvSpPr>
            <p:nvPr/>
          </p:nvSpPr>
          <p:spPr bwMode="auto">
            <a:xfrm>
              <a:off x="4996" y="2690"/>
              <a:ext cx="26" cy="32"/>
            </a:xfrm>
            <a:custGeom>
              <a:avLst/>
              <a:gdLst>
                <a:gd name="T0" fmla="*/ 0 w 116"/>
                <a:gd name="T1" fmla="*/ 141 h 141"/>
                <a:gd name="T2" fmla="*/ 116 w 116"/>
                <a:gd name="T3" fmla="*/ 26 h 141"/>
                <a:gd name="T4" fmla="*/ 116 w 116"/>
                <a:gd name="T5" fmla="*/ 0 h 141"/>
              </a:gdLst>
              <a:ahLst/>
              <a:cxnLst>
                <a:cxn ang="0">
                  <a:pos x="T0" y="T1"/>
                </a:cxn>
                <a:cxn ang="0">
                  <a:pos x="T2" y="T3"/>
                </a:cxn>
                <a:cxn ang="0">
                  <a:pos x="T4" y="T5"/>
                </a:cxn>
              </a:cxnLst>
              <a:rect l="0" t="0" r="r" b="b"/>
              <a:pathLst>
                <a:path w="116" h="141">
                  <a:moveTo>
                    <a:pt x="0" y="141"/>
                  </a:moveTo>
                  <a:lnTo>
                    <a:pt x="116" y="26"/>
                  </a:lnTo>
                  <a:lnTo>
                    <a:pt x="116"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3" name="Rectangle 1951"/>
            <p:cNvSpPr>
              <a:spLocks noChangeArrowheads="1"/>
            </p:cNvSpPr>
            <p:nvPr/>
          </p:nvSpPr>
          <p:spPr bwMode="auto">
            <a:xfrm>
              <a:off x="3818" y="2112"/>
              <a:ext cx="334" cy="335"/>
            </a:xfrm>
            <a:prstGeom prst="rect">
              <a:avLst/>
            </a:prstGeom>
            <a:solidFill>
              <a:srgbClr val="1D55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4" name="Rectangle 1952"/>
            <p:cNvSpPr>
              <a:spLocks noChangeArrowheads="1"/>
            </p:cNvSpPr>
            <p:nvPr/>
          </p:nvSpPr>
          <p:spPr bwMode="auto">
            <a:xfrm>
              <a:off x="3826" y="2121"/>
              <a:ext cx="318" cy="318"/>
            </a:xfrm>
            <a:prstGeom prst="rect">
              <a:avLst/>
            </a:prstGeom>
            <a:solidFill>
              <a:srgbClr val="2C39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1953"/>
            <p:cNvSpPr>
              <a:spLocks/>
            </p:cNvSpPr>
            <p:nvPr/>
          </p:nvSpPr>
          <p:spPr bwMode="auto">
            <a:xfrm>
              <a:off x="3905" y="2213"/>
              <a:ext cx="159" cy="159"/>
            </a:xfrm>
            <a:custGeom>
              <a:avLst/>
              <a:gdLst>
                <a:gd name="T0" fmla="*/ 700 w 700"/>
                <a:gd name="T1" fmla="*/ 650 h 700"/>
                <a:gd name="T2" fmla="*/ 650 w 700"/>
                <a:gd name="T3" fmla="*/ 700 h 700"/>
                <a:gd name="T4" fmla="*/ 50 w 700"/>
                <a:gd name="T5" fmla="*/ 700 h 700"/>
                <a:gd name="T6" fmla="*/ 0 w 700"/>
                <a:gd name="T7" fmla="*/ 650 h 700"/>
                <a:gd name="T8" fmla="*/ 0 w 700"/>
                <a:gd name="T9" fmla="*/ 50 h 700"/>
                <a:gd name="T10" fmla="*/ 50 w 700"/>
                <a:gd name="T11" fmla="*/ 0 h 700"/>
                <a:gd name="T12" fmla="*/ 650 w 700"/>
                <a:gd name="T13" fmla="*/ 0 h 700"/>
                <a:gd name="T14" fmla="*/ 700 w 700"/>
                <a:gd name="T15" fmla="*/ 50 h 700"/>
                <a:gd name="T16" fmla="*/ 700 w 700"/>
                <a:gd name="T17" fmla="*/ 65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0" h="700">
                  <a:moveTo>
                    <a:pt x="700" y="650"/>
                  </a:moveTo>
                  <a:cubicBezTo>
                    <a:pt x="700" y="678"/>
                    <a:pt x="678" y="700"/>
                    <a:pt x="650" y="700"/>
                  </a:cubicBezTo>
                  <a:lnTo>
                    <a:pt x="50" y="700"/>
                  </a:lnTo>
                  <a:cubicBezTo>
                    <a:pt x="23" y="700"/>
                    <a:pt x="0" y="678"/>
                    <a:pt x="0" y="650"/>
                  </a:cubicBezTo>
                  <a:lnTo>
                    <a:pt x="0" y="50"/>
                  </a:lnTo>
                  <a:cubicBezTo>
                    <a:pt x="0" y="23"/>
                    <a:pt x="23" y="0"/>
                    <a:pt x="50" y="0"/>
                  </a:cubicBezTo>
                  <a:lnTo>
                    <a:pt x="650" y="0"/>
                  </a:lnTo>
                  <a:cubicBezTo>
                    <a:pt x="678" y="0"/>
                    <a:pt x="700" y="23"/>
                    <a:pt x="700" y="50"/>
                  </a:cubicBezTo>
                  <a:lnTo>
                    <a:pt x="700" y="65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Rectangle 1954"/>
            <p:cNvSpPr>
              <a:spLocks noChangeArrowheads="1"/>
            </p:cNvSpPr>
            <p:nvPr/>
          </p:nvSpPr>
          <p:spPr bwMode="auto">
            <a:xfrm>
              <a:off x="3916" y="2224"/>
              <a:ext cx="137" cy="13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7" name="Oval 1955"/>
            <p:cNvSpPr>
              <a:spLocks noChangeArrowheads="1"/>
            </p:cNvSpPr>
            <p:nvPr/>
          </p:nvSpPr>
          <p:spPr bwMode="auto">
            <a:xfrm>
              <a:off x="3829" y="2125"/>
              <a:ext cx="23" cy="23"/>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Oval 1956"/>
            <p:cNvSpPr>
              <a:spLocks noChangeArrowheads="1"/>
            </p:cNvSpPr>
            <p:nvPr/>
          </p:nvSpPr>
          <p:spPr bwMode="auto">
            <a:xfrm>
              <a:off x="4129" y="2125"/>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Oval 1957"/>
            <p:cNvSpPr>
              <a:spLocks noChangeArrowheads="1"/>
            </p:cNvSpPr>
            <p:nvPr/>
          </p:nvSpPr>
          <p:spPr bwMode="auto">
            <a:xfrm>
              <a:off x="4129" y="2424"/>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1958"/>
            <p:cNvSpPr>
              <a:spLocks/>
            </p:cNvSpPr>
            <p:nvPr/>
          </p:nvSpPr>
          <p:spPr bwMode="auto">
            <a:xfrm>
              <a:off x="3826" y="2428"/>
              <a:ext cx="11" cy="11"/>
            </a:xfrm>
            <a:custGeom>
              <a:avLst/>
              <a:gdLst>
                <a:gd name="T0" fmla="*/ 0 w 47"/>
                <a:gd name="T1" fmla="*/ 0 h 47"/>
                <a:gd name="T2" fmla="*/ 47 w 47"/>
                <a:gd name="T3" fmla="*/ 47 h 47"/>
                <a:gd name="T4" fmla="*/ 0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lnTo>
                    <a:pt x="47" y="47"/>
                  </a:lnTo>
                  <a:lnTo>
                    <a:pt x="0" y="47"/>
                  </a:lnTo>
                  <a:lnTo>
                    <a:pt x="0" y="0"/>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Rectangle 1959"/>
            <p:cNvSpPr>
              <a:spLocks noChangeArrowheads="1"/>
            </p:cNvSpPr>
            <p:nvPr/>
          </p:nvSpPr>
          <p:spPr bwMode="auto">
            <a:xfrm>
              <a:off x="3905" y="2121"/>
              <a:ext cx="203" cy="15"/>
            </a:xfrm>
            <a:prstGeom prst="rect">
              <a:avLst/>
            </a:prstGeom>
            <a:solidFill>
              <a:srgbClr val="16403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960"/>
            <p:cNvSpPr>
              <a:spLocks noEditPoints="1"/>
            </p:cNvSpPr>
            <p:nvPr/>
          </p:nvSpPr>
          <p:spPr bwMode="auto">
            <a:xfrm>
              <a:off x="4270" y="1868"/>
              <a:ext cx="241" cy="171"/>
            </a:xfrm>
            <a:custGeom>
              <a:avLst/>
              <a:gdLst>
                <a:gd name="T0" fmla="*/ 504 w 1062"/>
                <a:gd name="T1" fmla="*/ 658 h 753"/>
                <a:gd name="T2" fmla="*/ 62 w 1062"/>
                <a:gd name="T3" fmla="*/ 490 h 753"/>
                <a:gd name="T4" fmla="*/ 130 w 1062"/>
                <a:gd name="T5" fmla="*/ 278 h 753"/>
                <a:gd name="T6" fmla="*/ 130 w 1062"/>
                <a:gd name="T7" fmla="*/ 251 h 753"/>
                <a:gd name="T8" fmla="*/ 26 w 1062"/>
                <a:gd name="T9" fmla="*/ 530 h 753"/>
                <a:gd name="T10" fmla="*/ 516 w 1062"/>
                <a:gd name="T11" fmla="*/ 726 h 753"/>
                <a:gd name="T12" fmla="*/ 867 w 1062"/>
                <a:gd name="T13" fmla="*/ 626 h 753"/>
                <a:gd name="T14" fmla="*/ 867 w 1062"/>
                <a:gd name="T15" fmla="*/ 548 h 753"/>
                <a:gd name="T16" fmla="*/ 504 w 1062"/>
                <a:gd name="T17" fmla="*/ 658 h 753"/>
                <a:gd name="T18" fmla="*/ 1036 w 1062"/>
                <a:gd name="T19" fmla="*/ 249 h 753"/>
                <a:gd name="T20" fmla="*/ 241 w 1062"/>
                <a:gd name="T21" fmla="*/ 178 h 753"/>
                <a:gd name="T22" fmla="*/ 241 w 1062"/>
                <a:gd name="T23" fmla="*/ 198 h 753"/>
                <a:gd name="T24" fmla="*/ 986 w 1062"/>
                <a:gd name="T25" fmla="*/ 264 h 753"/>
                <a:gd name="T26" fmla="*/ 887 w 1062"/>
                <a:gd name="T27" fmla="*/ 452 h 753"/>
                <a:gd name="T28" fmla="*/ 887 w 1062"/>
                <a:gd name="T29" fmla="*/ 508 h 753"/>
                <a:gd name="T30" fmla="*/ 1036 w 1062"/>
                <a:gd name="T31" fmla="*/ 24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753">
                  <a:moveTo>
                    <a:pt x="504" y="658"/>
                  </a:moveTo>
                  <a:cubicBezTo>
                    <a:pt x="302" y="677"/>
                    <a:pt x="92" y="647"/>
                    <a:pt x="62" y="490"/>
                  </a:cubicBezTo>
                  <a:cubicBezTo>
                    <a:pt x="48" y="412"/>
                    <a:pt x="83" y="329"/>
                    <a:pt x="130" y="278"/>
                  </a:cubicBezTo>
                  <a:lnTo>
                    <a:pt x="130" y="251"/>
                  </a:lnTo>
                  <a:cubicBezTo>
                    <a:pt x="46" y="325"/>
                    <a:pt x="0" y="419"/>
                    <a:pt x="26" y="530"/>
                  </a:cubicBezTo>
                  <a:cubicBezTo>
                    <a:pt x="60" y="672"/>
                    <a:pt x="240" y="753"/>
                    <a:pt x="516" y="726"/>
                  </a:cubicBezTo>
                  <a:cubicBezTo>
                    <a:pt x="625" y="716"/>
                    <a:pt x="768" y="680"/>
                    <a:pt x="867" y="626"/>
                  </a:cubicBezTo>
                  <a:lnTo>
                    <a:pt x="867" y="548"/>
                  </a:lnTo>
                  <a:cubicBezTo>
                    <a:pt x="777" y="602"/>
                    <a:pt x="628" y="647"/>
                    <a:pt x="504" y="658"/>
                  </a:cubicBezTo>
                  <a:moveTo>
                    <a:pt x="1036" y="249"/>
                  </a:moveTo>
                  <a:cubicBezTo>
                    <a:pt x="988" y="15"/>
                    <a:pt x="534" y="0"/>
                    <a:pt x="241" y="178"/>
                  </a:cubicBezTo>
                  <a:lnTo>
                    <a:pt x="241" y="198"/>
                  </a:lnTo>
                  <a:cubicBezTo>
                    <a:pt x="534" y="47"/>
                    <a:pt x="948" y="48"/>
                    <a:pt x="986" y="264"/>
                  </a:cubicBezTo>
                  <a:cubicBezTo>
                    <a:pt x="999" y="335"/>
                    <a:pt x="959" y="409"/>
                    <a:pt x="887" y="452"/>
                  </a:cubicBezTo>
                  <a:lnTo>
                    <a:pt x="887" y="508"/>
                  </a:lnTo>
                  <a:cubicBezTo>
                    <a:pt x="973" y="476"/>
                    <a:pt x="1062" y="374"/>
                    <a:pt x="1036"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961"/>
            <p:cNvSpPr>
              <a:spLocks/>
            </p:cNvSpPr>
            <p:nvPr/>
          </p:nvSpPr>
          <p:spPr bwMode="auto">
            <a:xfrm>
              <a:off x="4451" y="1917"/>
              <a:ext cx="12" cy="66"/>
            </a:xfrm>
            <a:custGeom>
              <a:avLst/>
              <a:gdLst>
                <a:gd name="T0" fmla="*/ 53 w 53"/>
                <a:gd name="T1" fmla="*/ 0 h 291"/>
                <a:gd name="T2" fmla="*/ 0 w 53"/>
                <a:gd name="T3" fmla="*/ 0 h 291"/>
                <a:gd name="T4" fmla="*/ 0 w 53"/>
                <a:gd name="T5" fmla="*/ 235 h 291"/>
                <a:gd name="T6" fmla="*/ 53 w 53"/>
                <a:gd name="T7" fmla="*/ 291 h 291"/>
                <a:gd name="T8" fmla="*/ 53 w 53"/>
                <a:gd name="T9" fmla="*/ 0 h 291"/>
              </a:gdLst>
              <a:ahLst/>
              <a:cxnLst>
                <a:cxn ang="0">
                  <a:pos x="T0" y="T1"/>
                </a:cxn>
                <a:cxn ang="0">
                  <a:pos x="T2" y="T3"/>
                </a:cxn>
                <a:cxn ang="0">
                  <a:pos x="T4" y="T5"/>
                </a:cxn>
                <a:cxn ang="0">
                  <a:pos x="T6" y="T7"/>
                </a:cxn>
                <a:cxn ang="0">
                  <a:pos x="T8" y="T9"/>
                </a:cxn>
              </a:cxnLst>
              <a:rect l="0" t="0" r="r" b="b"/>
              <a:pathLst>
                <a:path w="53" h="291">
                  <a:moveTo>
                    <a:pt x="53" y="0"/>
                  </a:moveTo>
                  <a:lnTo>
                    <a:pt x="0" y="0"/>
                  </a:lnTo>
                  <a:lnTo>
                    <a:pt x="0" y="235"/>
                  </a:lnTo>
                  <a:cubicBezTo>
                    <a:pt x="0" y="263"/>
                    <a:pt x="13" y="287"/>
                    <a:pt x="53" y="291"/>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962"/>
            <p:cNvSpPr>
              <a:spLocks/>
            </p:cNvSpPr>
            <p:nvPr/>
          </p:nvSpPr>
          <p:spPr bwMode="auto">
            <a:xfrm>
              <a:off x="4308" y="1936"/>
              <a:ext cx="12" cy="48"/>
            </a:xfrm>
            <a:custGeom>
              <a:avLst/>
              <a:gdLst>
                <a:gd name="T0" fmla="*/ 53 w 53"/>
                <a:gd name="T1" fmla="*/ 0 h 209"/>
                <a:gd name="T2" fmla="*/ 0 w 53"/>
                <a:gd name="T3" fmla="*/ 0 h 209"/>
                <a:gd name="T4" fmla="*/ 0 w 53"/>
                <a:gd name="T5" fmla="*/ 154 h 209"/>
                <a:gd name="T6" fmla="*/ 53 w 53"/>
                <a:gd name="T7" fmla="*/ 209 h 209"/>
                <a:gd name="T8" fmla="*/ 53 w 53"/>
                <a:gd name="T9" fmla="*/ 0 h 209"/>
              </a:gdLst>
              <a:ahLst/>
              <a:cxnLst>
                <a:cxn ang="0">
                  <a:pos x="T0" y="T1"/>
                </a:cxn>
                <a:cxn ang="0">
                  <a:pos x="T2" y="T3"/>
                </a:cxn>
                <a:cxn ang="0">
                  <a:pos x="T4" y="T5"/>
                </a:cxn>
                <a:cxn ang="0">
                  <a:pos x="T6" y="T7"/>
                </a:cxn>
                <a:cxn ang="0">
                  <a:pos x="T8" y="T9"/>
                </a:cxn>
              </a:cxnLst>
              <a:rect l="0" t="0" r="r" b="b"/>
              <a:pathLst>
                <a:path w="53" h="209">
                  <a:moveTo>
                    <a:pt x="53" y="0"/>
                  </a:moveTo>
                  <a:lnTo>
                    <a:pt x="0" y="0"/>
                  </a:lnTo>
                  <a:lnTo>
                    <a:pt x="0" y="154"/>
                  </a:lnTo>
                  <a:cubicBezTo>
                    <a:pt x="0" y="182"/>
                    <a:pt x="14" y="206"/>
                    <a:pt x="53" y="209"/>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963"/>
            <p:cNvSpPr>
              <a:spLocks noChangeArrowheads="1"/>
            </p:cNvSpPr>
            <p:nvPr/>
          </p:nvSpPr>
          <p:spPr bwMode="auto">
            <a:xfrm>
              <a:off x="4308" y="1918"/>
              <a:ext cx="12" cy="1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964"/>
            <p:cNvSpPr>
              <a:spLocks/>
            </p:cNvSpPr>
            <p:nvPr/>
          </p:nvSpPr>
          <p:spPr bwMode="auto">
            <a:xfrm>
              <a:off x="4378" y="1923"/>
              <a:ext cx="21" cy="60"/>
            </a:xfrm>
            <a:custGeom>
              <a:avLst/>
              <a:gdLst>
                <a:gd name="T0" fmla="*/ 61 w 92"/>
                <a:gd name="T1" fmla="*/ 264 h 264"/>
                <a:gd name="T2" fmla="*/ 0 w 92"/>
                <a:gd name="T3" fmla="*/ 205 h 264"/>
                <a:gd name="T4" fmla="*/ 0 w 92"/>
                <a:gd name="T5" fmla="*/ 0 h 264"/>
                <a:gd name="T6" fmla="*/ 52 w 92"/>
                <a:gd name="T7" fmla="*/ 0 h 264"/>
                <a:gd name="T8" fmla="*/ 52 w 92"/>
                <a:gd name="T9" fmla="*/ 57 h 264"/>
                <a:gd name="T10" fmla="*/ 92 w 92"/>
                <a:gd name="T11" fmla="*/ 57 h 264"/>
                <a:gd name="T12" fmla="*/ 92 w 92"/>
                <a:gd name="T13" fmla="*/ 99 h 264"/>
                <a:gd name="T14" fmla="*/ 52 w 92"/>
                <a:gd name="T15" fmla="*/ 99 h 264"/>
                <a:gd name="T16" fmla="*/ 52 w 92"/>
                <a:gd name="T17" fmla="*/ 202 h 264"/>
                <a:gd name="T18" fmla="*/ 70 w 92"/>
                <a:gd name="T19" fmla="*/ 220 h 264"/>
                <a:gd name="T20" fmla="*/ 92 w 92"/>
                <a:gd name="T21" fmla="*/ 220 h 264"/>
                <a:gd name="T22" fmla="*/ 92 w 92"/>
                <a:gd name="T23" fmla="*/ 264 h 264"/>
                <a:gd name="T24" fmla="*/ 61 w 92"/>
                <a:gd name="T25"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264">
                  <a:moveTo>
                    <a:pt x="61" y="264"/>
                  </a:moveTo>
                  <a:cubicBezTo>
                    <a:pt x="18" y="264"/>
                    <a:pt x="0" y="234"/>
                    <a:pt x="0" y="205"/>
                  </a:cubicBezTo>
                  <a:lnTo>
                    <a:pt x="0" y="0"/>
                  </a:lnTo>
                  <a:lnTo>
                    <a:pt x="52" y="0"/>
                  </a:lnTo>
                  <a:lnTo>
                    <a:pt x="52" y="57"/>
                  </a:lnTo>
                  <a:lnTo>
                    <a:pt x="92" y="57"/>
                  </a:lnTo>
                  <a:lnTo>
                    <a:pt x="92" y="99"/>
                  </a:lnTo>
                  <a:lnTo>
                    <a:pt x="52" y="99"/>
                  </a:lnTo>
                  <a:lnTo>
                    <a:pt x="52" y="202"/>
                  </a:lnTo>
                  <a:cubicBezTo>
                    <a:pt x="52" y="213"/>
                    <a:pt x="58" y="220"/>
                    <a:pt x="70" y="220"/>
                  </a:cubicBezTo>
                  <a:lnTo>
                    <a:pt x="92" y="220"/>
                  </a:lnTo>
                  <a:lnTo>
                    <a:pt x="92" y="264"/>
                  </a:lnTo>
                  <a:lnTo>
                    <a:pt x="61" y="264"/>
                  </a:ln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965"/>
            <p:cNvSpPr>
              <a:spLocks noEditPoints="1"/>
            </p:cNvSpPr>
            <p:nvPr/>
          </p:nvSpPr>
          <p:spPr bwMode="auto">
            <a:xfrm>
              <a:off x="4402" y="1935"/>
              <a:ext cx="42" cy="49"/>
            </a:xfrm>
            <a:custGeom>
              <a:avLst/>
              <a:gdLst>
                <a:gd name="T0" fmla="*/ 52 w 185"/>
                <a:gd name="T1" fmla="*/ 124 h 214"/>
                <a:gd name="T2" fmla="*/ 99 w 185"/>
                <a:gd name="T3" fmla="*/ 170 h 214"/>
                <a:gd name="T4" fmla="*/ 147 w 185"/>
                <a:gd name="T5" fmla="*/ 151 h 214"/>
                <a:gd name="T6" fmla="*/ 179 w 185"/>
                <a:gd name="T7" fmla="*/ 181 h 214"/>
                <a:gd name="T8" fmla="*/ 98 w 185"/>
                <a:gd name="T9" fmla="*/ 214 h 214"/>
                <a:gd name="T10" fmla="*/ 0 w 185"/>
                <a:gd name="T11" fmla="*/ 107 h 214"/>
                <a:gd name="T12" fmla="*/ 97 w 185"/>
                <a:gd name="T13" fmla="*/ 0 h 214"/>
                <a:gd name="T14" fmla="*/ 185 w 185"/>
                <a:gd name="T15" fmla="*/ 105 h 214"/>
                <a:gd name="T16" fmla="*/ 185 w 185"/>
                <a:gd name="T17" fmla="*/ 124 h 214"/>
                <a:gd name="T18" fmla="*/ 52 w 185"/>
                <a:gd name="T19" fmla="*/ 124 h 214"/>
                <a:gd name="T20" fmla="*/ 95 w 185"/>
                <a:gd name="T21" fmla="*/ 44 h 214"/>
                <a:gd name="T22" fmla="*/ 57 w 185"/>
                <a:gd name="T23" fmla="*/ 65 h 214"/>
                <a:gd name="T24" fmla="*/ 52 w 185"/>
                <a:gd name="T25" fmla="*/ 88 h 214"/>
                <a:gd name="T26" fmla="*/ 133 w 185"/>
                <a:gd name="T27" fmla="*/ 88 h 214"/>
                <a:gd name="T28" fmla="*/ 95 w 185"/>
                <a:gd name="T29" fmla="*/ 4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214">
                  <a:moveTo>
                    <a:pt x="52" y="124"/>
                  </a:moveTo>
                  <a:cubicBezTo>
                    <a:pt x="52" y="151"/>
                    <a:pt x="69" y="170"/>
                    <a:pt x="99" y="170"/>
                  </a:cubicBezTo>
                  <a:cubicBezTo>
                    <a:pt x="122" y="170"/>
                    <a:pt x="133" y="164"/>
                    <a:pt x="147" y="151"/>
                  </a:cubicBezTo>
                  <a:lnTo>
                    <a:pt x="179" y="181"/>
                  </a:lnTo>
                  <a:cubicBezTo>
                    <a:pt x="159" y="202"/>
                    <a:pt x="137" y="214"/>
                    <a:pt x="98" y="214"/>
                  </a:cubicBezTo>
                  <a:cubicBezTo>
                    <a:pt x="48" y="214"/>
                    <a:pt x="0" y="187"/>
                    <a:pt x="0" y="107"/>
                  </a:cubicBezTo>
                  <a:cubicBezTo>
                    <a:pt x="0" y="39"/>
                    <a:pt x="42" y="0"/>
                    <a:pt x="97" y="0"/>
                  </a:cubicBezTo>
                  <a:cubicBezTo>
                    <a:pt x="153" y="0"/>
                    <a:pt x="185" y="45"/>
                    <a:pt x="185" y="105"/>
                  </a:cubicBezTo>
                  <a:lnTo>
                    <a:pt x="185" y="124"/>
                  </a:lnTo>
                  <a:lnTo>
                    <a:pt x="52" y="124"/>
                  </a:lnTo>
                  <a:moveTo>
                    <a:pt x="95" y="44"/>
                  </a:moveTo>
                  <a:cubicBezTo>
                    <a:pt x="77" y="44"/>
                    <a:pt x="63" y="53"/>
                    <a:pt x="57" y="65"/>
                  </a:cubicBezTo>
                  <a:cubicBezTo>
                    <a:pt x="54" y="73"/>
                    <a:pt x="53" y="79"/>
                    <a:pt x="52" y="88"/>
                  </a:cubicBezTo>
                  <a:lnTo>
                    <a:pt x="133" y="88"/>
                  </a:lnTo>
                  <a:cubicBezTo>
                    <a:pt x="132" y="65"/>
                    <a:pt x="122" y="44"/>
                    <a:pt x="95" y="44"/>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966"/>
            <p:cNvSpPr>
              <a:spLocks/>
            </p:cNvSpPr>
            <p:nvPr/>
          </p:nvSpPr>
          <p:spPr bwMode="auto">
            <a:xfrm>
              <a:off x="4330" y="1936"/>
              <a:ext cx="39" cy="47"/>
            </a:xfrm>
            <a:custGeom>
              <a:avLst/>
              <a:gdLst>
                <a:gd name="T0" fmla="*/ 96 w 170"/>
                <a:gd name="T1" fmla="*/ 42 h 207"/>
                <a:gd name="T2" fmla="*/ 118 w 170"/>
                <a:gd name="T3" fmla="*/ 62 h 207"/>
                <a:gd name="T4" fmla="*/ 118 w 170"/>
                <a:gd name="T5" fmla="*/ 207 h 207"/>
                <a:gd name="T6" fmla="*/ 170 w 170"/>
                <a:gd name="T7" fmla="*/ 207 h 207"/>
                <a:gd name="T8" fmla="*/ 170 w 170"/>
                <a:gd name="T9" fmla="*/ 62 h 207"/>
                <a:gd name="T10" fmla="*/ 109 w 170"/>
                <a:gd name="T11" fmla="*/ 0 h 207"/>
                <a:gd name="T12" fmla="*/ 0 w 170"/>
                <a:gd name="T13" fmla="*/ 0 h 207"/>
                <a:gd name="T14" fmla="*/ 0 w 170"/>
                <a:gd name="T15" fmla="*/ 207 h 207"/>
                <a:gd name="T16" fmla="*/ 53 w 170"/>
                <a:gd name="T17" fmla="*/ 207 h 207"/>
                <a:gd name="T18" fmla="*/ 53 w 170"/>
                <a:gd name="T19" fmla="*/ 42 h 207"/>
                <a:gd name="T20" fmla="*/ 96 w 170"/>
                <a:gd name="T21" fmla="*/ 42 h 207"/>
                <a:gd name="T22" fmla="*/ 96 w 170"/>
                <a:gd name="T23"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207">
                  <a:moveTo>
                    <a:pt x="96" y="42"/>
                  </a:moveTo>
                  <a:cubicBezTo>
                    <a:pt x="111" y="42"/>
                    <a:pt x="118" y="50"/>
                    <a:pt x="118" y="62"/>
                  </a:cubicBezTo>
                  <a:lnTo>
                    <a:pt x="118" y="207"/>
                  </a:lnTo>
                  <a:lnTo>
                    <a:pt x="170" y="207"/>
                  </a:lnTo>
                  <a:lnTo>
                    <a:pt x="170" y="62"/>
                  </a:lnTo>
                  <a:cubicBezTo>
                    <a:pt x="170" y="32"/>
                    <a:pt x="155" y="0"/>
                    <a:pt x="109" y="0"/>
                  </a:cubicBezTo>
                  <a:lnTo>
                    <a:pt x="0" y="0"/>
                  </a:lnTo>
                  <a:lnTo>
                    <a:pt x="0" y="207"/>
                  </a:lnTo>
                  <a:lnTo>
                    <a:pt x="53" y="207"/>
                  </a:lnTo>
                  <a:lnTo>
                    <a:pt x="53" y="42"/>
                  </a:lnTo>
                  <a:lnTo>
                    <a:pt x="96" y="42"/>
                  </a:lnTo>
                  <a:lnTo>
                    <a:pt x="96"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967"/>
            <p:cNvSpPr>
              <a:spLocks noEditPoints="1"/>
            </p:cNvSpPr>
            <p:nvPr/>
          </p:nvSpPr>
          <p:spPr bwMode="auto">
            <a:xfrm>
              <a:off x="4471" y="1917"/>
              <a:ext cx="10" cy="9"/>
            </a:xfrm>
            <a:custGeom>
              <a:avLst/>
              <a:gdLst>
                <a:gd name="T0" fmla="*/ 21 w 42"/>
                <a:gd name="T1" fmla="*/ 42 h 42"/>
                <a:gd name="T2" fmla="*/ 0 w 42"/>
                <a:gd name="T3" fmla="*/ 21 h 42"/>
                <a:gd name="T4" fmla="*/ 21 w 42"/>
                <a:gd name="T5" fmla="*/ 0 h 42"/>
                <a:gd name="T6" fmla="*/ 42 w 42"/>
                <a:gd name="T7" fmla="*/ 21 h 42"/>
                <a:gd name="T8" fmla="*/ 21 w 42"/>
                <a:gd name="T9" fmla="*/ 42 h 42"/>
                <a:gd name="T10" fmla="*/ 21 w 42"/>
                <a:gd name="T11" fmla="*/ 3 h 42"/>
                <a:gd name="T12" fmla="*/ 4 w 42"/>
                <a:gd name="T13" fmla="*/ 21 h 42"/>
                <a:gd name="T14" fmla="*/ 21 w 42"/>
                <a:gd name="T15" fmla="*/ 38 h 42"/>
                <a:gd name="T16" fmla="*/ 39 w 42"/>
                <a:gd name="T17" fmla="*/ 21 h 42"/>
                <a:gd name="T18" fmla="*/ 21 w 42"/>
                <a:gd name="T19" fmla="*/ 3 h 42"/>
                <a:gd name="T20" fmla="*/ 30 w 42"/>
                <a:gd name="T21" fmla="*/ 33 h 42"/>
                <a:gd name="T22" fmla="*/ 26 w 42"/>
                <a:gd name="T23" fmla="*/ 33 h 42"/>
                <a:gd name="T24" fmla="*/ 26 w 42"/>
                <a:gd name="T25" fmla="*/ 33 h 42"/>
                <a:gd name="T26" fmla="*/ 20 w 42"/>
                <a:gd name="T27" fmla="*/ 24 h 42"/>
                <a:gd name="T28" fmla="*/ 20 w 42"/>
                <a:gd name="T29" fmla="*/ 23 h 42"/>
                <a:gd name="T30" fmla="*/ 18 w 42"/>
                <a:gd name="T31" fmla="*/ 23 h 42"/>
                <a:gd name="T32" fmla="*/ 17 w 42"/>
                <a:gd name="T33" fmla="*/ 23 h 42"/>
                <a:gd name="T34" fmla="*/ 17 w 42"/>
                <a:gd name="T35" fmla="*/ 32 h 42"/>
                <a:gd name="T36" fmla="*/ 16 w 42"/>
                <a:gd name="T37" fmla="*/ 33 h 42"/>
                <a:gd name="T38" fmla="*/ 13 w 42"/>
                <a:gd name="T39" fmla="*/ 33 h 42"/>
                <a:gd name="T40" fmla="*/ 12 w 42"/>
                <a:gd name="T41" fmla="*/ 32 h 42"/>
                <a:gd name="T42" fmla="*/ 12 w 42"/>
                <a:gd name="T43" fmla="*/ 10 h 42"/>
                <a:gd name="T44" fmla="*/ 14 w 42"/>
                <a:gd name="T45" fmla="*/ 7 h 42"/>
                <a:gd name="T46" fmla="*/ 20 w 42"/>
                <a:gd name="T47" fmla="*/ 7 h 42"/>
                <a:gd name="T48" fmla="*/ 30 w 42"/>
                <a:gd name="T49" fmla="*/ 15 h 42"/>
                <a:gd name="T50" fmla="*/ 30 w 42"/>
                <a:gd name="T51" fmla="*/ 16 h 42"/>
                <a:gd name="T52" fmla="*/ 26 w 42"/>
                <a:gd name="T53" fmla="*/ 22 h 42"/>
                <a:gd name="T54" fmla="*/ 31 w 42"/>
                <a:gd name="T55" fmla="*/ 32 h 42"/>
                <a:gd name="T56" fmla="*/ 31 w 42"/>
                <a:gd name="T57" fmla="*/ 33 h 42"/>
                <a:gd name="T58" fmla="*/ 30 w 42"/>
                <a:gd name="T59" fmla="*/ 33 h 42"/>
                <a:gd name="T60" fmla="*/ 25 w 42"/>
                <a:gd name="T61" fmla="*/ 15 h 42"/>
                <a:gd name="T62" fmla="*/ 20 w 42"/>
                <a:gd name="T63" fmla="*/ 12 h 42"/>
                <a:gd name="T64" fmla="*/ 18 w 42"/>
                <a:gd name="T65" fmla="*/ 12 h 42"/>
                <a:gd name="T66" fmla="*/ 17 w 42"/>
                <a:gd name="T67" fmla="*/ 12 h 42"/>
                <a:gd name="T68" fmla="*/ 17 w 42"/>
                <a:gd name="T69" fmla="*/ 19 h 42"/>
                <a:gd name="T70" fmla="*/ 20 w 42"/>
                <a:gd name="T71" fmla="*/ 19 h 42"/>
                <a:gd name="T72" fmla="*/ 25 w 42"/>
                <a:gd name="T73" fmla="*/ 16 h 42"/>
                <a:gd name="T74" fmla="*/ 25 w 42"/>
                <a:gd name="T75" fmla="*/ 15 h 42"/>
                <a:gd name="T76" fmla="*/ 25 w 42"/>
                <a:gd name="T7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42">
                  <a:moveTo>
                    <a:pt x="21" y="42"/>
                  </a:moveTo>
                  <a:cubicBezTo>
                    <a:pt x="9" y="42"/>
                    <a:pt x="0" y="32"/>
                    <a:pt x="0" y="21"/>
                  </a:cubicBezTo>
                  <a:cubicBezTo>
                    <a:pt x="0" y="9"/>
                    <a:pt x="9" y="0"/>
                    <a:pt x="21" y="0"/>
                  </a:cubicBezTo>
                  <a:cubicBezTo>
                    <a:pt x="33" y="0"/>
                    <a:pt x="42" y="9"/>
                    <a:pt x="42" y="21"/>
                  </a:cubicBezTo>
                  <a:cubicBezTo>
                    <a:pt x="42" y="32"/>
                    <a:pt x="33" y="42"/>
                    <a:pt x="21" y="42"/>
                  </a:cubicBezTo>
                  <a:moveTo>
                    <a:pt x="21" y="3"/>
                  </a:moveTo>
                  <a:cubicBezTo>
                    <a:pt x="11" y="3"/>
                    <a:pt x="4" y="11"/>
                    <a:pt x="4" y="21"/>
                  </a:cubicBezTo>
                  <a:cubicBezTo>
                    <a:pt x="4" y="30"/>
                    <a:pt x="11" y="38"/>
                    <a:pt x="21" y="38"/>
                  </a:cubicBezTo>
                  <a:cubicBezTo>
                    <a:pt x="31" y="38"/>
                    <a:pt x="39" y="30"/>
                    <a:pt x="39" y="21"/>
                  </a:cubicBezTo>
                  <a:cubicBezTo>
                    <a:pt x="39" y="11"/>
                    <a:pt x="31" y="3"/>
                    <a:pt x="21" y="3"/>
                  </a:cubicBezTo>
                  <a:moveTo>
                    <a:pt x="30" y="33"/>
                  </a:moveTo>
                  <a:lnTo>
                    <a:pt x="26" y="33"/>
                  </a:lnTo>
                  <a:cubicBezTo>
                    <a:pt x="26" y="33"/>
                    <a:pt x="26" y="33"/>
                    <a:pt x="26" y="33"/>
                  </a:cubicBezTo>
                  <a:lnTo>
                    <a:pt x="20" y="24"/>
                  </a:lnTo>
                  <a:cubicBezTo>
                    <a:pt x="20" y="24"/>
                    <a:pt x="20" y="23"/>
                    <a:pt x="20" y="23"/>
                  </a:cubicBezTo>
                  <a:lnTo>
                    <a:pt x="18" y="23"/>
                  </a:lnTo>
                  <a:lnTo>
                    <a:pt x="17" y="23"/>
                  </a:lnTo>
                  <a:lnTo>
                    <a:pt x="17" y="32"/>
                  </a:lnTo>
                  <a:cubicBezTo>
                    <a:pt x="17" y="33"/>
                    <a:pt x="17" y="33"/>
                    <a:pt x="16" y="33"/>
                  </a:cubicBezTo>
                  <a:lnTo>
                    <a:pt x="13" y="33"/>
                  </a:lnTo>
                  <a:cubicBezTo>
                    <a:pt x="12" y="33"/>
                    <a:pt x="12" y="33"/>
                    <a:pt x="12" y="32"/>
                  </a:cubicBezTo>
                  <a:lnTo>
                    <a:pt x="12" y="10"/>
                  </a:lnTo>
                  <a:cubicBezTo>
                    <a:pt x="12" y="8"/>
                    <a:pt x="12" y="8"/>
                    <a:pt x="14" y="7"/>
                  </a:cubicBezTo>
                  <a:cubicBezTo>
                    <a:pt x="15" y="7"/>
                    <a:pt x="18" y="7"/>
                    <a:pt x="20" y="7"/>
                  </a:cubicBezTo>
                  <a:cubicBezTo>
                    <a:pt x="27" y="7"/>
                    <a:pt x="30" y="9"/>
                    <a:pt x="30" y="15"/>
                  </a:cubicBezTo>
                  <a:lnTo>
                    <a:pt x="30" y="16"/>
                  </a:lnTo>
                  <a:cubicBezTo>
                    <a:pt x="30" y="19"/>
                    <a:pt x="29" y="22"/>
                    <a:pt x="26" y="22"/>
                  </a:cubicBezTo>
                  <a:lnTo>
                    <a:pt x="31" y="32"/>
                  </a:lnTo>
                  <a:cubicBezTo>
                    <a:pt x="31" y="32"/>
                    <a:pt x="31" y="32"/>
                    <a:pt x="31" y="33"/>
                  </a:cubicBezTo>
                  <a:cubicBezTo>
                    <a:pt x="31" y="33"/>
                    <a:pt x="31" y="33"/>
                    <a:pt x="30" y="33"/>
                  </a:cubicBezTo>
                  <a:moveTo>
                    <a:pt x="25" y="15"/>
                  </a:moveTo>
                  <a:cubicBezTo>
                    <a:pt x="25" y="13"/>
                    <a:pt x="24" y="12"/>
                    <a:pt x="20" y="12"/>
                  </a:cubicBezTo>
                  <a:lnTo>
                    <a:pt x="18" y="12"/>
                  </a:lnTo>
                  <a:lnTo>
                    <a:pt x="17" y="12"/>
                  </a:lnTo>
                  <a:lnTo>
                    <a:pt x="17" y="19"/>
                  </a:lnTo>
                  <a:cubicBezTo>
                    <a:pt x="17" y="19"/>
                    <a:pt x="20" y="19"/>
                    <a:pt x="20" y="19"/>
                  </a:cubicBezTo>
                  <a:cubicBezTo>
                    <a:pt x="24" y="19"/>
                    <a:pt x="25" y="18"/>
                    <a:pt x="25" y="16"/>
                  </a:cubicBezTo>
                  <a:lnTo>
                    <a:pt x="25" y="15"/>
                  </a:lnTo>
                  <a:lnTo>
                    <a:pt x="25" y="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1968"/>
            <p:cNvSpPr>
              <a:spLocks/>
            </p:cNvSpPr>
            <p:nvPr/>
          </p:nvSpPr>
          <p:spPr bwMode="auto">
            <a:xfrm>
              <a:off x="4534" y="1907"/>
              <a:ext cx="52" cy="86"/>
            </a:xfrm>
            <a:custGeom>
              <a:avLst/>
              <a:gdLst>
                <a:gd name="T0" fmla="*/ 125 w 228"/>
                <a:gd name="T1" fmla="*/ 21 h 377"/>
                <a:gd name="T2" fmla="*/ 51 w 228"/>
                <a:gd name="T3" fmla="*/ 52 h 377"/>
                <a:gd name="T4" fmla="*/ 22 w 228"/>
                <a:gd name="T5" fmla="*/ 158 h 377"/>
                <a:gd name="T6" fmla="*/ 22 w 228"/>
                <a:gd name="T7" fmla="*/ 220 h 377"/>
                <a:gd name="T8" fmla="*/ 49 w 228"/>
                <a:gd name="T9" fmla="*/ 322 h 377"/>
                <a:gd name="T10" fmla="*/ 125 w 228"/>
                <a:gd name="T11" fmla="*/ 356 h 377"/>
                <a:gd name="T12" fmla="*/ 171 w 228"/>
                <a:gd name="T13" fmla="*/ 354 h 377"/>
                <a:gd name="T14" fmla="*/ 201 w 228"/>
                <a:gd name="T15" fmla="*/ 352 h 377"/>
                <a:gd name="T16" fmla="*/ 201 w 228"/>
                <a:gd name="T17" fmla="*/ 193 h 377"/>
                <a:gd name="T18" fmla="*/ 210 w 228"/>
                <a:gd name="T19" fmla="*/ 183 h 377"/>
                <a:gd name="T20" fmla="*/ 215 w 228"/>
                <a:gd name="T21" fmla="*/ 183 h 377"/>
                <a:gd name="T22" fmla="*/ 223 w 228"/>
                <a:gd name="T23" fmla="*/ 193 h 377"/>
                <a:gd name="T24" fmla="*/ 223 w 228"/>
                <a:gd name="T25" fmla="*/ 361 h 377"/>
                <a:gd name="T26" fmla="*/ 221 w 228"/>
                <a:gd name="T27" fmla="*/ 368 h 377"/>
                <a:gd name="T28" fmla="*/ 215 w 228"/>
                <a:gd name="T29" fmla="*/ 371 h 377"/>
                <a:gd name="T30" fmla="*/ 171 w 228"/>
                <a:gd name="T31" fmla="*/ 375 h 377"/>
                <a:gd name="T32" fmla="*/ 125 w 228"/>
                <a:gd name="T33" fmla="*/ 377 h 377"/>
                <a:gd name="T34" fmla="*/ 60 w 228"/>
                <a:gd name="T35" fmla="*/ 360 h 377"/>
                <a:gd name="T36" fmla="*/ 16 w 228"/>
                <a:gd name="T37" fmla="*/ 308 h 377"/>
                <a:gd name="T38" fmla="*/ 0 w 228"/>
                <a:gd name="T39" fmla="*/ 220 h 377"/>
                <a:gd name="T40" fmla="*/ 0 w 228"/>
                <a:gd name="T41" fmla="*/ 158 h 377"/>
                <a:gd name="T42" fmla="*/ 18 w 228"/>
                <a:gd name="T43" fmla="*/ 64 h 377"/>
                <a:gd name="T44" fmla="*/ 64 w 228"/>
                <a:gd name="T45" fmla="*/ 14 h 377"/>
                <a:gd name="T46" fmla="*/ 125 w 228"/>
                <a:gd name="T47" fmla="*/ 0 h 377"/>
                <a:gd name="T48" fmla="*/ 180 w 228"/>
                <a:gd name="T49" fmla="*/ 7 h 377"/>
                <a:gd name="T50" fmla="*/ 219 w 228"/>
                <a:gd name="T51" fmla="*/ 20 h 377"/>
                <a:gd name="T52" fmla="*/ 226 w 228"/>
                <a:gd name="T53" fmla="*/ 24 h 377"/>
                <a:gd name="T54" fmla="*/ 228 w 228"/>
                <a:gd name="T55" fmla="*/ 30 h 377"/>
                <a:gd name="T56" fmla="*/ 228 w 228"/>
                <a:gd name="T57" fmla="*/ 35 h 377"/>
                <a:gd name="T58" fmla="*/ 226 w 228"/>
                <a:gd name="T59" fmla="*/ 41 h 377"/>
                <a:gd name="T60" fmla="*/ 219 w 228"/>
                <a:gd name="T61" fmla="*/ 41 h 377"/>
                <a:gd name="T62" fmla="*/ 174 w 228"/>
                <a:gd name="T63" fmla="*/ 27 h 377"/>
                <a:gd name="T64" fmla="*/ 125 w 228"/>
                <a:gd name="T65" fmla="*/ 21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8" h="377">
                  <a:moveTo>
                    <a:pt x="125" y="21"/>
                  </a:moveTo>
                  <a:cubicBezTo>
                    <a:pt x="96" y="21"/>
                    <a:pt x="71" y="31"/>
                    <a:pt x="51" y="52"/>
                  </a:cubicBezTo>
                  <a:cubicBezTo>
                    <a:pt x="31" y="73"/>
                    <a:pt x="22" y="108"/>
                    <a:pt x="22" y="158"/>
                  </a:cubicBezTo>
                  <a:lnTo>
                    <a:pt x="22" y="220"/>
                  </a:lnTo>
                  <a:cubicBezTo>
                    <a:pt x="22" y="265"/>
                    <a:pt x="31" y="300"/>
                    <a:pt x="49" y="322"/>
                  </a:cubicBezTo>
                  <a:cubicBezTo>
                    <a:pt x="67" y="345"/>
                    <a:pt x="92" y="356"/>
                    <a:pt x="125" y="356"/>
                  </a:cubicBezTo>
                  <a:cubicBezTo>
                    <a:pt x="142" y="356"/>
                    <a:pt x="157" y="355"/>
                    <a:pt x="171" y="354"/>
                  </a:cubicBezTo>
                  <a:cubicBezTo>
                    <a:pt x="184" y="353"/>
                    <a:pt x="194" y="352"/>
                    <a:pt x="201" y="352"/>
                  </a:cubicBezTo>
                  <a:lnTo>
                    <a:pt x="201" y="193"/>
                  </a:lnTo>
                  <a:cubicBezTo>
                    <a:pt x="201" y="186"/>
                    <a:pt x="204" y="183"/>
                    <a:pt x="210" y="183"/>
                  </a:cubicBezTo>
                  <a:lnTo>
                    <a:pt x="215" y="183"/>
                  </a:lnTo>
                  <a:cubicBezTo>
                    <a:pt x="220" y="183"/>
                    <a:pt x="223" y="186"/>
                    <a:pt x="223" y="193"/>
                  </a:cubicBezTo>
                  <a:lnTo>
                    <a:pt x="223" y="361"/>
                  </a:lnTo>
                  <a:cubicBezTo>
                    <a:pt x="223" y="364"/>
                    <a:pt x="222" y="366"/>
                    <a:pt x="221" y="368"/>
                  </a:cubicBezTo>
                  <a:cubicBezTo>
                    <a:pt x="219" y="369"/>
                    <a:pt x="217" y="370"/>
                    <a:pt x="215" y="371"/>
                  </a:cubicBezTo>
                  <a:cubicBezTo>
                    <a:pt x="198" y="373"/>
                    <a:pt x="184" y="374"/>
                    <a:pt x="171" y="375"/>
                  </a:cubicBezTo>
                  <a:cubicBezTo>
                    <a:pt x="158" y="377"/>
                    <a:pt x="143" y="377"/>
                    <a:pt x="125" y="377"/>
                  </a:cubicBezTo>
                  <a:cubicBezTo>
                    <a:pt x="101" y="377"/>
                    <a:pt x="79" y="372"/>
                    <a:pt x="60" y="360"/>
                  </a:cubicBezTo>
                  <a:cubicBezTo>
                    <a:pt x="42" y="349"/>
                    <a:pt x="27" y="332"/>
                    <a:pt x="16" y="308"/>
                  </a:cubicBezTo>
                  <a:cubicBezTo>
                    <a:pt x="5" y="284"/>
                    <a:pt x="0" y="255"/>
                    <a:pt x="0" y="220"/>
                  </a:cubicBezTo>
                  <a:lnTo>
                    <a:pt x="0" y="158"/>
                  </a:lnTo>
                  <a:cubicBezTo>
                    <a:pt x="0" y="119"/>
                    <a:pt x="6" y="87"/>
                    <a:pt x="18" y="64"/>
                  </a:cubicBezTo>
                  <a:cubicBezTo>
                    <a:pt x="30" y="40"/>
                    <a:pt x="45" y="24"/>
                    <a:pt x="64" y="14"/>
                  </a:cubicBezTo>
                  <a:cubicBezTo>
                    <a:pt x="83" y="5"/>
                    <a:pt x="103" y="0"/>
                    <a:pt x="125" y="0"/>
                  </a:cubicBezTo>
                  <a:cubicBezTo>
                    <a:pt x="143" y="0"/>
                    <a:pt x="161" y="3"/>
                    <a:pt x="180" y="7"/>
                  </a:cubicBezTo>
                  <a:cubicBezTo>
                    <a:pt x="198" y="12"/>
                    <a:pt x="211" y="16"/>
                    <a:pt x="219" y="20"/>
                  </a:cubicBezTo>
                  <a:cubicBezTo>
                    <a:pt x="222" y="22"/>
                    <a:pt x="224" y="23"/>
                    <a:pt x="226" y="24"/>
                  </a:cubicBezTo>
                  <a:cubicBezTo>
                    <a:pt x="228" y="26"/>
                    <a:pt x="228" y="28"/>
                    <a:pt x="228" y="30"/>
                  </a:cubicBezTo>
                  <a:lnTo>
                    <a:pt x="228" y="35"/>
                  </a:lnTo>
                  <a:cubicBezTo>
                    <a:pt x="228" y="38"/>
                    <a:pt x="228" y="40"/>
                    <a:pt x="226" y="41"/>
                  </a:cubicBezTo>
                  <a:cubicBezTo>
                    <a:pt x="225" y="42"/>
                    <a:pt x="222" y="42"/>
                    <a:pt x="219" y="41"/>
                  </a:cubicBezTo>
                  <a:cubicBezTo>
                    <a:pt x="204" y="35"/>
                    <a:pt x="189" y="30"/>
                    <a:pt x="174" y="27"/>
                  </a:cubicBezTo>
                  <a:cubicBezTo>
                    <a:pt x="159" y="23"/>
                    <a:pt x="142" y="21"/>
                    <a:pt x="125" y="21"/>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969"/>
            <p:cNvSpPr>
              <a:spLocks noEditPoints="1"/>
            </p:cNvSpPr>
            <p:nvPr/>
          </p:nvSpPr>
          <p:spPr bwMode="auto">
            <a:xfrm>
              <a:off x="4598" y="1930"/>
              <a:ext cx="41" cy="63"/>
            </a:xfrm>
            <a:custGeom>
              <a:avLst/>
              <a:gdLst>
                <a:gd name="T0" fmla="*/ 92 w 183"/>
                <a:gd name="T1" fmla="*/ 19 h 274"/>
                <a:gd name="T2" fmla="*/ 58 w 183"/>
                <a:gd name="T3" fmla="*/ 23 h 274"/>
                <a:gd name="T4" fmla="*/ 27 w 183"/>
                <a:gd name="T5" fmla="*/ 32 h 274"/>
                <a:gd name="T6" fmla="*/ 16 w 183"/>
                <a:gd name="T7" fmla="*/ 27 h 274"/>
                <a:gd name="T8" fmla="*/ 16 w 183"/>
                <a:gd name="T9" fmla="*/ 24 h 274"/>
                <a:gd name="T10" fmla="*/ 25 w 183"/>
                <a:gd name="T11" fmla="*/ 13 h 274"/>
                <a:gd name="T12" fmla="*/ 56 w 183"/>
                <a:gd name="T13" fmla="*/ 4 h 274"/>
                <a:gd name="T14" fmla="*/ 93 w 183"/>
                <a:gd name="T15" fmla="*/ 0 h 274"/>
                <a:gd name="T16" fmla="*/ 146 w 183"/>
                <a:gd name="T17" fmla="*/ 10 h 274"/>
                <a:gd name="T18" fmla="*/ 174 w 183"/>
                <a:gd name="T19" fmla="*/ 40 h 274"/>
                <a:gd name="T20" fmla="*/ 183 w 183"/>
                <a:gd name="T21" fmla="*/ 92 h 274"/>
                <a:gd name="T22" fmla="*/ 183 w 183"/>
                <a:gd name="T23" fmla="*/ 253 h 274"/>
                <a:gd name="T24" fmla="*/ 182 w 183"/>
                <a:gd name="T25" fmla="*/ 260 h 274"/>
                <a:gd name="T26" fmla="*/ 176 w 183"/>
                <a:gd name="T27" fmla="*/ 264 h 274"/>
                <a:gd name="T28" fmla="*/ 101 w 183"/>
                <a:gd name="T29" fmla="*/ 274 h 274"/>
                <a:gd name="T30" fmla="*/ 41 w 183"/>
                <a:gd name="T31" fmla="*/ 266 h 274"/>
                <a:gd name="T32" fmla="*/ 9 w 183"/>
                <a:gd name="T33" fmla="*/ 240 h 274"/>
                <a:gd name="T34" fmla="*/ 0 w 183"/>
                <a:gd name="T35" fmla="*/ 194 h 274"/>
                <a:gd name="T36" fmla="*/ 0 w 183"/>
                <a:gd name="T37" fmla="*/ 187 h 274"/>
                <a:gd name="T38" fmla="*/ 28 w 183"/>
                <a:gd name="T39" fmla="*/ 129 h 274"/>
                <a:gd name="T40" fmla="*/ 123 w 183"/>
                <a:gd name="T41" fmla="*/ 111 h 274"/>
                <a:gd name="T42" fmla="*/ 161 w 183"/>
                <a:gd name="T43" fmla="*/ 111 h 274"/>
                <a:gd name="T44" fmla="*/ 161 w 183"/>
                <a:gd name="T45" fmla="*/ 92 h 274"/>
                <a:gd name="T46" fmla="*/ 154 w 183"/>
                <a:gd name="T47" fmla="*/ 47 h 274"/>
                <a:gd name="T48" fmla="*/ 132 w 183"/>
                <a:gd name="T49" fmla="*/ 25 h 274"/>
                <a:gd name="T50" fmla="*/ 92 w 183"/>
                <a:gd name="T51" fmla="*/ 19 h 274"/>
                <a:gd name="T52" fmla="*/ 161 w 183"/>
                <a:gd name="T53" fmla="*/ 249 h 274"/>
                <a:gd name="T54" fmla="*/ 161 w 183"/>
                <a:gd name="T55" fmla="*/ 130 h 274"/>
                <a:gd name="T56" fmla="*/ 123 w 183"/>
                <a:gd name="T57" fmla="*/ 130 h 274"/>
                <a:gd name="T58" fmla="*/ 44 w 183"/>
                <a:gd name="T59" fmla="*/ 143 h 274"/>
                <a:gd name="T60" fmla="*/ 22 w 183"/>
                <a:gd name="T61" fmla="*/ 187 h 274"/>
                <a:gd name="T62" fmla="*/ 22 w 183"/>
                <a:gd name="T63" fmla="*/ 194 h 274"/>
                <a:gd name="T64" fmla="*/ 29 w 183"/>
                <a:gd name="T65" fmla="*/ 228 h 274"/>
                <a:gd name="T66" fmla="*/ 52 w 183"/>
                <a:gd name="T67" fmla="*/ 248 h 274"/>
                <a:gd name="T68" fmla="*/ 101 w 183"/>
                <a:gd name="T69" fmla="*/ 255 h 274"/>
                <a:gd name="T70" fmla="*/ 134 w 183"/>
                <a:gd name="T71" fmla="*/ 253 h 274"/>
                <a:gd name="T72" fmla="*/ 161 w 183"/>
                <a:gd name="T73" fmla="*/ 24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 h="274">
                  <a:moveTo>
                    <a:pt x="92" y="19"/>
                  </a:moveTo>
                  <a:cubicBezTo>
                    <a:pt x="81" y="19"/>
                    <a:pt x="69" y="21"/>
                    <a:pt x="58" y="23"/>
                  </a:cubicBezTo>
                  <a:cubicBezTo>
                    <a:pt x="46" y="26"/>
                    <a:pt x="36" y="29"/>
                    <a:pt x="27" y="32"/>
                  </a:cubicBezTo>
                  <a:cubicBezTo>
                    <a:pt x="20" y="35"/>
                    <a:pt x="16" y="33"/>
                    <a:pt x="16" y="27"/>
                  </a:cubicBezTo>
                  <a:lnTo>
                    <a:pt x="16" y="24"/>
                  </a:lnTo>
                  <a:cubicBezTo>
                    <a:pt x="16" y="19"/>
                    <a:pt x="19" y="15"/>
                    <a:pt x="25" y="13"/>
                  </a:cubicBezTo>
                  <a:cubicBezTo>
                    <a:pt x="34" y="10"/>
                    <a:pt x="44" y="7"/>
                    <a:pt x="56" y="4"/>
                  </a:cubicBezTo>
                  <a:cubicBezTo>
                    <a:pt x="68" y="2"/>
                    <a:pt x="80" y="0"/>
                    <a:pt x="93" y="0"/>
                  </a:cubicBezTo>
                  <a:cubicBezTo>
                    <a:pt x="115" y="0"/>
                    <a:pt x="132" y="3"/>
                    <a:pt x="146" y="10"/>
                  </a:cubicBezTo>
                  <a:cubicBezTo>
                    <a:pt x="159" y="16"/>
                    <a:pt x="169" y="26"/>
                    <a:pt x="174" y="40"/>
                  </a:cubicBezTo>
                  <a:cubicBezTo>
                    <a:pt x="180" y="53"/>
                    <a:pt x="183" y="71"/>
                    <a:pt x="183" y="92"/>
                  </a:cubicBezTo>
                  <a:lnTo>
                    <a:pt x="183" y="253"/>
                  </a:lnTo>
                  <a:cubicBezTo>
                    <a:pt x="183" y="256"/>
                    <a:pt x="183" y="259"/>
                    <a:pt x="182" y="260"/>
                  </a:cubicBezTo>
                  <a:cubicBezTo>
                    <a:pt x="181" y="262"/>
                    <a:pt x="179" y="263"/>
                    <a:pt x="176" y="264"/>
                  </a:cubicBezTo>
                  <a:cubicBezTo>
                    <a:pt x="150" y="271"/>
                    <a:pt x="125" y="274"/>
                    <a:pt x="101" y="274"/>
                  </a:cubicBezTo>
                  <a:cubicBezTo>
                    <a:pt x="76" y="274"/>
                    <a:pt x="56" y="271"/>
                    <a:pt x="41" y="266"/>
                  </a:cubicBezTo>
                  <a:cubicBezTo>
                    <a:pt x="26" y="260"/>
                    <a:pt x="15" y="251"/>
                    <a:pt x="9" y="240"/>
                  </a:cubicBezTo>
                  <a:cubicBezTo>
                    <a:pt x="3" y="228"/>
                    <a:pt x="0" y="213"/>
                    <a:pt x="0" y="194"/>
                  </a:cubicBezTo>
                  <a:lnTo>
                    <a:pt x="0" y="187"/>
                  </a:lnTo>
                  <a:cubicBezTo>
                    <a:pt x="0" y="161"/>
                    <a:pt x="9" y="141"/>
                    <a:pt x="28" y="129"/>
                  </a:cubicBezTo>
                  <a:cubicBezTo>
                    <a:pt x="47" y="117"/>
                    <a:pt x="78" y="111"/>
                    <a:pt x="123" y="111"/>
                  </a:cubicBezTo>
                  <a:lnTo>
                    <a:pt x="161" y="111"/>
                  </a:lnTo>
                  <a:lnTo>
                    <a:pt x="161" y="92"/>
                  </a:lnTo>
                  <a:cubicBezTo>
                    <a:pt x="161" y="73"/>
                    <a:pt x="159" y="58"/>
                    <a:pt x="154" y="47"/>
                  </a:cubicBezTo>
                  <a:cubicBezTo>
                    <a:pt x="149" y="36"/>
                    <a:pt x="142" y="29"/>
                    <a:pt x="132" y="25"/>
                  </a:cubicBezTo>
                  <a:cubicBezTo>
                    <a:pt x="122" y="21"/>
                    <a:pt x="109" y="19"/>
                    <a:pt x="92" y="19"/>
                  </a:cubicBezTo>
                  <a:moveTo>
                    <a:pt x="161" y="249"/>
                  </a:moveTo>
                  <a:lnTo>
                    <a:pt x="161" y="130"/>
                  </a:lnTo>
                  <a:lnTo>
                    <a:pt x="123" y="130"/>
                  </a:lnTo>
                  <a:cubicBezTo>
                    <a:pt x="85" y="130"/>
                    <a:pt x="59" y="134"/>
                    <a:pt x="44" y="143"/>
                  </a:cubicBezTo>
                  <a:cubicBezTo>
                    <a:pt x="30" y="151"/>
                    <a:pt x="22" y="166"/>
                    <a:pt x="22" y="187"/>
                  </a:cubicBezTo>
                  <a:lnTo>
                    <a:pt x="22" y="194"/>
                  </a:lnTo>
                  <a:cubicBezTo>
                    <a:pt x="22" y="208"/>
                    <a:pt x="24" y="220"/>
                    <a:pt x="29" y="228"/>
                  </a:cubicBezTo>
                  <a:cubicBezTo>
                    <a:pt x="33" y="237"/>
                    <a:pt x="40" y="243"/>
                    <a:pt x="52" y="248"/>
                  </a:cubicBezTo>
                  <a:cubicBezTo>
                    <a:pt x="63" y="252"/>
                    <a:pt x="79" y="255"/>
                    <a:pt x="101" y="255"/>
                  </a:cubicBezTo>
                  <a:cubicBezTo>
                    <a:pt x="112" y="255"/>
                    <a:pt x="123" y="254"/>
                    <a:pt x="134" y="253"/>
                  </a:cubicBezTo>
                  <a:cubicBezTo>
                    <a:pt x="146" y="251"/>
                    <a:pt x="155" y="250"/>
                    <a:pt x="161"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970"/>
            <p:cNvSpPr>
              <a:spLocks/>
            </p:cNvSpPr>
            <p:nvPr/>
          </p:nvSpPr>
          <p:spPr bwMode="auto">
            <a:xfrm>
              <a:off x="4654"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7" y="371"/>
                    <a:pt x="5" y="370"/>
                    <a:pt x="3" y="368"/>
                  </a:cubicBezTo>
                  <a:cubicBezTo>
                    <a:pt x="1" y="366"/>
                    <a:pt x="0" y="364"/>
                    <a:pt x="0" y="362"/>
                  </a:cubicBezTo>
                  <a:lnTo>
                    <a:pt x="0" y="9"/>
                  </a:lnTo>
                  <a:cubicBezTo>
                    <a:pt x="0" y="7"/>
                    <a:pt x="1" y="4"/>
                    <a:pt x="3" y="2"/>
                  </a:cubicBezTo>
                  <a:cubicBezTo>
                    <a:pt x="5" y="0"/>
                    <a:pt x="7"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971"/>
            <p:cNvSpPr>
              <a:spLocks noEditPoints="1"/>
            </p:cNvSpPr>
            <p:nvPr/>
          </p:nvSpPr>
          <p:spPr bwMode="auto">
            <a:xfrm>
              <a:off x="4675" y="1907"/>
              <a:ext cx="5" cy="85"/>
            </a:xfrm>
            <a:custGeom>
              <a:avLst/>
              <a:gdLst>
                <a:gd name="T0" fmla="*/ 22 w 22"/>
                <a:gd name="T1" fmla="*/ 47 h 374"/>
                <a:gd name="T2" fmla="*/ 20 w 22"/>
                <a:gd name="T3" fmla="*/ 53 h 374"/>
                <a:gd name="T4" fmla="*/ 13 w 22"/>
                <a:gd name="T5" fmla="*/ 56 h 374"/>
                <a:gd name="T6" fmla="*/ 10 w 22"/>
                <a:gd name="T7" fmla="*/ 56 h 374"/>
                <a:gd name="T8" fmla="*/ 3 w 22"/>
                <a:gd name="T9" fmla="*/ 53 h 374"/>
                <a:gd name="T10" fmla="*/ 0 w 22"/>
                <a:gd name="T11" fmla="*/ 47 h 374"/>
                <a:gd name="T12" fmla="*/ 0 w 22"/>
                <a:gd name="T13" fmla="*/ 10 h 374"/>
                <a:gd name="T14" fmla="*/ 3 w 22"/>
                <a:gd name="T15" fmla="*/ 3 h 374"/>
                <a:gd name="T16" fmla="*/ 10 w 22"/>
                <a:gd name="T17" fmla="*/ 0 h 374"/>
                <a:gd name="T18" fmla="*/ 13 w 22"/>
                <a:gd name="T19" fmla="*/ 0 h 374"/>
                <a:gd name="T20" fmla="*/ 20 w 22"/>
                <a:gd name="T21" fmla="*/ 3 h 374"/>
                <a:gd name="T22" fmla="*/ 22 w 22"/>
                <a:gd name="T23" fmla="*/ 10 h 374"/>
                <a:gd name="T24" fmla="*/ 22 w 22"/>
                <a:gd name="T25" fmla="*/ 47 h 374"/>
                <a:gd name="T26" fmla="*/ 22 w 22"/>
                <a:gd name="T27" fmla="*/ 47 h 374"/>
                <a:gd name="T28" fmla="*/ 22 w 22"/>
                <a:gd name="T29" fmla="*/ 47 h 374"/>
                <a:gd name="T30" fmla="*/ 22 w 22"/>
                <a:gd name="T31" fmla="*/ 365 h 374"/>
                <a:gd name="T32" fmla="*/ 20 w 22"/>
                <a:gd name="T33" fmla="*/ 371 h 374"/>
                <a:gd name="T34" fmla="*/ 13 w 22"/>
                <a:gd name="T35" fmla="*/ 374 h 374"/>
                <a:gd name="T36" fmla="*/ 10 w 22"/>
                <a:gd name="T37" fmla="*/ 374 h 374"/>
                <a:gd name="T38" fmla="*/ 3 w 22"/>
                <a:gd name="T39" fmla="*/ 371 h 374"/>
                <a:gd name="T40" fmla="*/ 0 w 22"/>
                <a:gd name="T41" fmla="*/ 365 h 374"/>
                <a:gd name="T42" fmla="*/ 0 w 22"/>
                <a:gd name="T43" fmla="*/ 115 h 374"/>
                <a:gd name="T44" fmla="*/ 3 w 22"/>
                <a:gd name="T45" fmla="*/ 108 h 374"/>
                <a:gd name="T46" fmla="*/ 10 w 22"/>
                <a:gd name="T47" fmla="*/ 106 h 374"/>
                <a:gd name="T48" fmla="*/ 13 w 22"/>
                <a:gd name="T49" fmla="*/ 106 h 374"/>
                <a:gd name="T50" fmla="*/ 20 w 22"/>
                <a:gd name="T51" fmla="*/ 108 h 374"/>
                <a:gd name="T52" fmla="*/ 22 w 22"/>
                <a:gd name="T53" fmla="*/ 115 h 374"/>
                <a:gd name="T54" fmla="*/ 22 w 22"/>
                <a:gd name="T55" fmla="*/ 36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374">
                  <a:moveTo>
                    <a:pt x="22" y="47"/>
                  </a:moveTo>
                  <a:cubicBezTo>
                    <a:pt x="22" y="49"/>
                    <a:pt x="21" y="52"/>
                    <a:pt x="20" y="53"/>
                  </a:cubicBezTo>
                  <a:cubicBezTo>
                    <a:pt x="18" y="55"/>
                    <a:pt x="16" y="56"/>
                    <a:pt x="13" y="56"/>
                  </a:cubicBezTo>
                  <a:lnTo>
                    <a:pt x="10" y="56"/>
                  </a:lnTo>
                  <a:cubicBezTo>
                    <a:pt x="7" y="56"/>
                    <a:pt x="5" y="55"/>
                    <a:pt x="3" y="53"/>
                  </a:cubicBezTo>
                  <a:cubicBezTo>
                    <a:pt x="1" y="51"/>
                    <a:pt x="0" y="49"/>
                    <a:pt x="0" y="47"/>
                  </a:cubicBezTo>
                  <a:lnTo>
                    <a:pt x="0" y="10"/>
                  </a:lnTo>
                  <a:cubicBezTo>
                    <a:pt x="0" y="7"/>
                    <a:pt x="1" y="5"/>
                    <a:pt x="3" y="3"/>
                  </a:cubicBezTo>
                  <a:cubicBezTo>
                    <a:pt x="5" y="1"/>
                    <a:pt x="7" y="0"/>
                    <a:pt x="10" y="0"/>
                  </a:cubicBezTo>
                  <a:lnTo>
                    <a:pt x="13" y="0"/>
                  </a:lnTo>
                  <a:cubicBezTo>
                    <a:pt x="16" y="0"/>
                    <a:pt x="18" y="1"/>
                    <a:pt x="20" y="3"/>
                  </a:cubicBezTo>
                  <a:cubicBezTo>
                    <a:pt x="22" y="5"/>
                    <a:pt x="22" y="7"/>
                    <a:pt x="22" y="10"/>
                  </a:cubicBezTo>
                  <a:lnTo>
                    <a:pt x="22" y="47"/>
                  </a:lnTo>
                  <a:lnTo>
                    <a:pt x="22" y="47"/>
                  </a:lnTo>
                  <a:lnTo>
                    <a:pt x="22" y="47"/>
                  </a:lnTo>
                  <a:close/>
                  <a:moveTo>
                    <a:pt x="22" y="365"/>
                  </a:moveTo>
                  <a:cubicBezTo>
                    <a:pt x="22" y="367"/>
                    <a:pt x="21" y="369"/>
                    <a:pt x="20" y="371"/>
                  </a:cubicBezTo>
                  <a:cubicBezTo>
                    <a:pt x="18" y="373"/>
                    <a:pt x="16" y="374"/>
                    <a:pt x="13" y="374"/>
                  </a:cubicBezTo>
                  <a:lnTo>
                    <a:pt x="10" y="374"/>
                  </a:lnTo>
                  <a:cubicBezTo>
                    <a:pt x="7" y="374"/>
                    <a:pt x="5" y="373"/>
                    <a:pt x="3" y="371"/>
                  </a:cubicBezTo>
                  <a:cubicBezTo>
                    <a:pt x="1" y="369"/>
                    <a:pt x="0" y="367"/>
                    <a:pt x="0" y="365"/>
                  </a:cubicBezTo>
                  <a:lnTo>
                    <a:pt x="0" y="115"/>
                  </a:lnTo>
                  <a:cubicBezTo>
                    <a:pt x="0" y="113"/>
                    <a:pt x="1" y="110"/>
                    <a:pt x="3" y="108"/>
                  </a:cubicBezTo>
                  <a:cubicBezTo>
                    <a:pt x="5" y="107"/>
                    <a:pt x="7" y="106"/>
                    <a:pt x="10" y="106"/>
                  </a:cubicBezTo>
                  <a:lnTo>
                    <a:pt x="13" y="106"/>
                  </a:lnTo>
                  <a:cubicBezTo>
                    <a:pt x="15" y="106"/>
                    <a:pt x="18" y="107"/>
                    <a:pt x="20" y="108"/>
                  </a:cubicBezTo>
                  <a:cubicBezTo>
                    <a:pt x="21" y="110"/>
                    <a:pt x="22" y="113"/>
                    <a:pt x="22" y="115"/>
                  </a:cubicBezTo>
                  <a:lnTo>
                    <a:pt x="22" y="3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972"/>
            <p:cNvSpPr>
              <a:spLocks/>
            </p:cNvSpPr>
            <p:nvPr/>
          </p:nvSpPr>
          <p:spPr bwMode="auto">
            <a:xfrm>
              <a:off x="4696"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6" y="371"/>
                    <a:pt x="4" y="370"/>
                    <a:pt x="3" y="368"/>
                  </a:cubicBezTo>
                  <a:cubicBezTo>
                    <a:pt x="1" y="366"/>
                    <a:pt x="0" y="364"/>
                    <a:pt x="0" y="362"/>
                  </a:cubicBezTo>
                  <a:lnTo>
                    <a:pt x="0" y="9"/>
                  </a:lnTo>
                  <a:cubicBezTo>
                    <a:pt x="0" y="7"/>
                    <a:pt x="1" y="4"/>
                    <a:pt x="3" y="2"/>
                  </a:cubicBezTo>
                  <a:cubicBezTo>
                    <a:pt x="4" y="0"/>
                    <a:pt x="6"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1973"/>
            <p:cNvSpPr>
              <a:spLocks noEditPoints="1"/>
            </p:cNvSpPr>
            <p:nvPr/>
          </p:nvSpPr>
          <p:spPr bwMode="auto">
            <a:xfrm>
              <a:off x="4714" y="1930"/>
              <a:ext cx="45" cy="63"/>
            </a:xfrm>
            <a:custGeom>
              <a:avLst/>
              <a:gdLst>
                <a:gd name="T0" fmla="*/ 200 w 200"/>
                <a:gd name="T1" fmla="*/ 133 h 274"/>
                <a:gd name="T2" fmla="*/ 198 w 200"/>
                <a:gd name="T3" fmla="*/ 140 h 274"/>
                <a:gd name="T4" fmla="*/ 191 w 200"/>
                <a:gd name="T5" fmla="*/ 142 h 274"/>
                <a:gd name="T6" fmla="*/ 22 w 200"/>
                <a:gd name="T7" fmla="*/ 142 h 274"/>
                <a:gd name="T8" fmla="*/ 22 w 200"/>
                <a:gd name="T9" fmla="*/ 153 h 274"/>
                <a:gd name="T10" fmla="*/ 45 w 200"/>
                <a:gd name="T11" fmla="*/ 232 h 274"/>
                <a:gd name="T12" fmla="*/ 109 w 200"/>
                <a:gd name="T13" fmla="*/ 255 h 274"/>
                <a:gd name="T14" fmla="*/ 187 w 200"/>
                <a:gd name="T15" fmla="*/ 237 h 274"/>
                <a:gd name="T16" fmla="*/ 193 w 200"/>
                <a:gd name="T17" fmla="*/ 237 h 274"/>
                <a:gd name="T18" fmla="*/ 196 w 200"/>
                <a:gd name="T19" fmla="*/ 241 h 274"/>
                <a:gd name="T20" fmla="*/ 196 w 200"/>
                <a:gd name="T21" fmla="*/ 247 h 274"/>
                <a:gd name="T22" fmla="*/ 194 w 200"/>
                <a:gd name="T23" fmla="*/ 253 h 274"/>
                <a:gd name="T24" fmla="*/ 186 w 200"/>
                <a:gd name="T25" fmla="*/ 258 h 274"/>
                <a:gd name="T26" fmla="*/ 165 w 200"/>
                <a:gd name="T27" fmla="*/ 265 h 274"/>
                <a:gd name="T28" fmla="*/ 136 w 200"/>
                <a:gd name="T29" fmla="*/ 272 h 274"/>
                <a:gd name="T30" fmla="*/ 109 w 200"/>
                <a:gd name="T31" fmla="*/ 274 h 274"/>
                <a:gd name="T32" fmla="*/ 30 w 200"/>
                <a:gd name="T33" fmla="*/ 246 h 274"/>
                <a:gd name="T34" fmla="*/ 0 w 200"/>
                <a:gd name="T35" fmla="*/ 153 h 274"/>
                <a:gd name="T36" fmla="*/ 0 w 200"/>
                <a:gd name="T37" fmla="*/ 120 h 274"/>
                <a:gd name="T38" fmla="*/ 12 w 200"/>
                <a:gd name="T39" fmla="*/ 58 h 274"/>
                <a:gd name="T40" fmla="*/ 46 w 200"/>
                <a:gd name="T41" fmla="*/ 16 h 274"/>
                <a:gd name="T42" fmla="*/ 101 w 200"/>
                <a:gd name="T43" fmla="*/ 0 h 274"/>
                <a:gd name="T44" fmla="*/ 157 w 200"/>
                <a:gd name="T45" fmla="*/ 15 h 274"/>
                <a:gd name="T46" fmla="*/ 190 w 200"/>
                <a:gd name="T47" fmla="*/ 56 h 274"/>
                <a:gd name="T48" fmla="*/ 200 w 200"/>
                <a:gd name="T49" fmla="*/ 119 h 274"/>
                <a:gd name="T50" fmla="*/ 200 w 200"/>
                <a:gd name="T51" fmla="*/ 133 h 274"/>
                <a:gd name="T52" fmla="*/ 200 w 200"/>
                <a:gd name="T53" fmla="*/ 133 h 274"/>
                <a:gd name="T54" fmla="*/ 178 w 200"/>
                <a:gd name="T55" fmla="*/ 122 h 274"/>
                <a:gd name="T56" fmla="*/ 178 w 200"/>
                <a:gd name="T57" fmla="*/ 119 h 274"/>
                <a:gd name="T58" fmla="*/ 160 w 200"/>
                <a:gd name="T59" fmla="*/ 45 h 274"/>
                <a:gd name="T60" fmla="*/ 101 w 200"/>
                <a:gd name="T61" fmla="*/ 20 h 274"/>
                <a:gd name="T62" fmla="*/ 56 w 200"/>
                <a:gd name="T63" fmla="*/ 32 h 274"/>
                <a:gd name="T64" fmla="*/ 30 w 200"/>
                <a:gd name="T65" fmla="*/ 67 h 274"/>
                <a:gd name="T66" fmla="*/ 22 w 200"/>
                <a:gd name="T67" fmla="*/ 120 h 274"/>
                <a:gd name="T68" fmla="*/ 22 w 200"/>
                <a:gd name="T69" fmla="*/ 122 h 274"/>
                <a:gd name="T70" fmla="*/ 178 w 200"/>
                <a:gd name="T71" fmla="*/ 12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274">
                  <a:moveTo>
                    <a:pt x="200" y="133"/>
                  </a:moveTo>
                  <a:cubicBezTo>
                    <a:pt x="200" y="136"/>
                    <a:pt x="200" y="138"/>
                    <a:pt x="198" y="140"/>
                  </a:cubicBezTo>
                  <a:cubicBezTo>
                    <a:pt x="196" y="141"/>
                    <a:pt x="194" y="142"/>
                    <a:pt x="191" y="142"/>
                  </a:cubicBezTo>
                  <a:lnTo>
                    <a:pt x="22" y="142"/>
                  </a:lnTo>
                  <a:lnTo>
                    <a:pt x="22" y="153"/>
                  </a:lnTo>
                  <a:cubicBezTo>
                    <a:pt x="22" y="191"/>
                    <a:pt x="30" y="218"/>
                    <a:pt x="45" y="232"/>
                  </a:cubicBezTo>
                  <a:cubicBezTo>
                    <a:pt x="61" y="247"/>
                    <a:pt x="82" y="255"/>
                    <a:pt x="109" y="255"/>
                  </a:cubicBezTo>
                  <a:cubicBezTo>
                    <a:pt x="133" y="255"/>
                    <a:pt x="159" y="249"/>
                    <a:pt x="187" y="237"/>
                  </a:cubicBezTo>
                  <a:cubicBezTo>
                    <a:pt x="190" y="236"/>
                    <a:pt x="192" y="236"/>
                    <a:pt x="193" y="237"/>
                  </a:cubicBezTo>
                  <a:cubicBezTo>
                    <a:pt x="195" y="238"/>
                    <a:pt x="196" y="239"/>
                    <a:pt x="196" y="241"/>
                  </a:cubicBezTo>
                  <a:lnTo>
                    <a:pt x="196" y="247"/>
                  </a:lnTo>
                  <a:cubicBezTo>
                    <a:pt x="196" y="249"/>
                    <a:pt x="195" y="251"/>
                    <a:pt x="194" y="253"/>
                  </a:cubicBezTo>
                  <a:cubicBezTo>
                    <a:pt x="192" y="254"/>
                    <a:pt x="190" y="256"/>
                    <a:pt x="186" y="258"/>
                  </a:cubicBezTo>
                  <a:cubicBezTo>
                    <a:pt x="180" y="260"/>
                    <a:pt x="173" y="263"/>
                    <a:pt x="165" y="265"/>
                  </a:cubicBezTo>
                  <a:cubicBezTo>
                    <a:pt x="156" y="268"/>
                    <a:pt x="147" y="270"/>
                    <a:pt x="136" y="272"/>
                  </a:cubicBezTo>
                  <a:cubicBezTo>
                    <a:pt x="126" y="273"/>
                    <a:pt x="117" y="274"/>
                    <a:pt x="109" y="274"/>
                  </a:cubicBezTo>
                  <a:cubicBezTo>
                    <a:pt x="77" y="274"/>
                    <a:pt x="50" y="265"/>
                    <a:pt x="30" y="246"/>
                  </a:cubicBezTo>
                  <a:cubicBezTo>
                    <a:pt x="10" y="228"/>
                    <a:pt x="0" y="196"/>
                    <a:pt x="0" y="153"/>
                  </a:cubicBezTo>
                  <a:lnTo>
                    <a:pt x="0" y="120"/>
                  </a:lnTo>
                  <a:cubicBezTo>
                    <a:pt x="0" y="97"/>
                    <a:pt x="4" y="76"/>
                    <a:pt x="12" y="58"/>
                  </a:cubicBezTo>
                  <a:cubicBezTo>
                    <a:pt x="20" y="40"/>
                    <a:pt x="31" y="26"/>
                    <a:pt x="46" y="16"/>
                  </a:cubicBezTo>
                  <a:cubicBezTo>
                    <a:pt x="62" y="5"/>
                    <a:pt x="80" y="0"/>
                    <a:pt x="101" y="0"/>
                  </a:cubicBezTo>
                  <a:cubicBezTo>
                    <a:pt x="123" y="0"/>
                    <a:pt x="142" y="5"/>
                    <a:pt x="157" y="15"/>
                  </a:cubicBezTo>
                  <a:cubicBezTo>
                    <a:pt x="172" y="25"/>
                    <a:pt x="183" y="39"/>
                    <a:pt x="190" y="56"/>
                  </a:cubicBezTo>
                  <a:cubicBezTo>
                    <a:pt x="197" y="74"/>
                    <a:pt x="200" y="95"/>
                    <a:pt x="200" y="119"/>
                  </a:cubicBezTo>
                  <a:lnTo>
                    <a:pt x="200" y="133"/>
                  </a:lnTo>
                  <a:lnTo>
                    <a:pt x="200" y="133"/>
                  </a:lnTo>
                  <a:close/>
                  <a:moveTo>
                    <a:pt x="178" y="122"/>
                  </a:moveTo>
                  <a:lnTo>
                    <a:pt x="178" y="119"/>
                  </a:lnTo>
                  <a:cubicBezTo>
                    <a:pt x="178" y="86"/>
                    <a:pt x="172" y="61"/>
                    <a:pt x="160" y="45"/>
                  </a:cubicBezTo>
                  <a:cubicBezTo>
                    <a:pt x="148" y="28"/>
                    <a:pt x="129" y="20"/>
                    <a:pt x="101" y="20"/>
                  </a:cubicBezTo>
                  <a:cubicBezTo>
                    <a:pt x="83" y="20"/>
                    <a:pt x="68" y="24"/>
                    <a:pt x="56" y="32"/>
                  </a:cubicBezTo>
                  <a:cubicBezTo>
                    <a:pt x="45" y="40"/>
                    <a:pt x="36" y="52"/>
                    <a:pt x="30" y="67"/>
                  </a:cubicBezTo>
                  <a:cubicBezTo>
                    <a:pt x="25" y="82"/>
                    <a:pt x="22" y="100"/>
                    <a:pt x="22" y="120"/>
                  </a:cubicBezTo>
                  <a:lnTo>
                    <a:pt x="22" y="122"/>
                  </a:lnTo>
                  <a:lnTo>
                    <a:pt x="178"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974"/>
            <p:cNvSpPr>
              <a:spLocks noEditPoints="1"/>
            </p:cNvSpPr>
            <p:nvPr/>
          </p:nvSpPr>
          <p:spPr bwMode="auto">
            <a:xfrm>
              <a:off x="4770" y="1930"/>
              <a:ext cx="46" cy="63"/>
            </a:xfrm>
            <a:custGeom>
              <a:avLst/>
              <a:gdLst>
                <a:gd name="T0" fmla="*/ 206 w 206"/>
                <a:gd name="T1" fmla="*/ 155 h 274"/>
                <a:gd name="T2" fmla="*/ 194 w 206"/>
                <a:gd name="T3" fmla="*/ 219 h 274"/>
                <a:gd name="T4" fmla="*/ 159 w 206"/>
                <a:gd name="T5" fmla="*/ 260 h 274"/>
                <a:gd name="T6" fmla="*/ 103 w 206"/>
                <a:gd name="T7" fmla="*/ 274 h 274"/>
                <a:gd name="T8" fmla="*/ 46 w 206"/>
                <a:gd name="T9" fmla="*/ 260 h 274"/>
                <a:gd name="T10" fmla="*/ 11 w 206"/>
                <a:gd name="T11" fmla="*/ 219 h 274"/>
                <a:gd name="T12" fmla="*/ 0 w 206"/>
                <a:gd name="T13" fmla="*/ 155 h 274"/>
                <a:gd name="T14" fmla="*/ 0 w 206"/>
                <a:gd name="T15" fmla="*/ 120 h 274"/>
                <a:gd name="T16" fmla="*/ 11 w 206"/>
                <a:gd name="T17" fmla="*/ 55 h 274"/>
                <a:gd name="T18" fmla="*/ 46 w 206"/>
                <a:gd name="T19" fmla="*/ 14 h 274"/>
                <a:gd name="T20" fmla="*/ 103 w 206"/>
                <a:gd name="T21" fmla="*/ 0 h 274"/>
                <a:gd name="T22" fmla="*/ 159 w 206"/>
                <a:gd name="T23" fmla="*/ 14 h 274"/>
                <a:gd name="T24" fmla="*/ 194 w 206"/>
                <a:gd name="T25" fmla="*/ 55 h 274"/>
                <a:gd name="T26" fmla="*/ 206 w 206"/>
                <a:gd name="T27" fmla="*/ 120 h 274"/>
                <a:gd name="T28" fmla="*/ 206 w 206"/>
                <a:gd name="T29" fmla="*/ 155 h 274"/>
                <a:gd name="T30" fmla="*/ 184 w 206"/>
                <a:gd name="T31" fmla="*/ 155 h 274"/>
                <a:gd name="T32" fmla="*/ 184 w 206"/>
                <a:gd name="T33" fmla="*/ 120 h 274"/>
                <a:gd name="T34" fmla="*/ 176 w 206"/>
                <a:gd name="T35" fmla="*/ 66 h 274"/>
                <a:gd name="T36" fmla="*/ 149 w 206"/>
                <a:gd name="T37" fmla="*/ 32 h 274"/>
                <a:gd name="T38" fmla="*/ 103 w 206"/>
                <a:gd name="T39" fmla="*/ 20 h 274"/>
                <a:gd name="T40" fmla="*/ 56 w 206"/>
                <a:gd name="T41" fmla="*/ 32 h 274"/>
                <a:gd name="T42" fmla="*/ 30 w 206"/>
                <a:gd name="T43" fmla="*/ 66 h 274"/>
                <a:gd name="T44" fmla="*/ 22 w 206"/>
                <a:gd name="T45" fmla="*/ 120 h 274"/>
                <a:gd name="T46" fmla="*/ 22 w 206"/>
                <a:gd name="T47" fmla="*/ 155 h 274"/>
                <a:gd name="T48" fmla="*/ 41 w 206"/>
                <a:gd name="T49" fmla="*/ 229 h 274"/>
                <a:gd name="T50" fmla="*/ 103 w 206"/>
                <a:gd name="T51" fmla="*/ 255 h 274"/>
                <a:gd name="T52" fmla="*/ 165 w 206"/>
                <a:gd name="T53" fmla="*/ 229 h 274"/>
                <a:gd name="T54" fmla="*/ 184 w 206"/>
                <a:gd name="T55" fmla="*/ 15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74">
                  <a:moveTo>
                    <a:pt x="206" y="155"/>
                  </a:moveTo>
                  <a:cubicBezTo>
                    <a:pt x="206" y="180"/>
                    <a:pt x="202" y="201"/>
                    <a:pt x="194" y="219"/>
                  </a:cubicBezTo>
                  <a:cubicBezTo>
                    <a:pt x="186" y="237"/>
                    <a:pt x="175" y="251"/>
                    <a:pt x="159" y="260"/>
                  </a:cubicBezTo>
                  <a:cubicBezTo>
                    <a:pt x="144" y="269"/>
                    <a:pt x="125" y="274"/>
                    <a:pt x="103" y="274"/>
                  </a:cubicBezTo>
                  <a:cubicBezTo>
                    <a:pt x="80" y="274"/>
                    <a:pt x="61" y="269"/>
                    <a:pt x="46" y="260"/>
                  </a:cubicBezTo>
                  <a:cubicBezTo>
                    <a:pt x="30" y="251"/>
                    <a:pt x="19" y="237"/>
                    <a:pt x="11" y="219"/>
                  </a:cubicBezTo>
                  <a:cubicBezTo>
                    <a:pt x="3" y="201"/>
                    <a:pt x="0" y="180"/>
                    <a:pt x="0" y="155"/>
                  </a:cubicBezTo>
                  <a:lnTo>
                    <a:pt x="0" y="120"/>
                  </a:lnTo>
                  <a:cubicBezTo>
                    <a:pt x="0" y="95"/>
                    <a:pt x="3" y="73"/>
                    <a:pt x="11" y="55"/>
                  </a:cubicBezTo>
                  <a:cubicBezTo>
                    <a:pt x="19" y="37"/>
                    <a:pt x="30" y="24"/>
                    <a:pt x="46" y="14"/>
                  </a:cubicBezTo>
                  <a:cubicBezTo>
                    <a:pt x="61" y="5"/>
                    <a:pt x="80" y="0"/>
                    <a:pt x="103" y="0"/>
                  </a:cubicBezTo>
                  <a:cubicBezTo>
                    <a:pt x="125" y="0"/>
                    <a:pt x="144" y="5"/>
                    <a:pt x="159" y="14"/>
                  </a:cubicBezTo>
                  <a:cubicBezTo>
                    <a:pt x="175" y="24"/>
                    <a:pt x="187" y="37"/>
                    <a:pt x="194" y="55"/>
                  </a:cubicBezTo>
                  <a:cubicBezTo>
                    <a:pt x="202" y="73"/>
                    <a:pt x="206" y="95"/>
                    <a:pt x="206" y="120"/>
                  </a:cubicBezTo>
                  <a:lnTo>
                    <a:pt x="206" y="155"/>
                  </a:lnTo>
                  <a:close/>
                  <a:moveTo>
                    <a:pt x="184" y="155"/>
                  </a:moveTo>
                  <a:lnTo>
                    <a:pt x="184" y="120"/>
                  </a:lnTo>
                  <a:cubicBezTo>
                    <a:pt x="184" y="99"/>
                    <a:pt x="181" y="81"/>
                    <a:pt x="176" y="66"/>
                  </a:cubicBezTo>
                  <a:cubicBezTo>
                    <a:pt x="170" y="51"/>
                    <a:pt x="161" y="40"/>
                    <a:pt x="149" y="32"/>
                  </a:cubicBezTo>
                  <a:cubicBezTo>
                    <a:pt x="137" y="24"/>
                    <a:pt x="122" y="20"/>
                    <a:pt x="103" y="20"/>
                  </a:cubicBezTo>
                  <a:cubicBezTo>
                    <a:pt x="83" y="20"/>
                    <a:pt x="68" y="24"/>
                    <a:pt x="56" y="32"/>
                  </a:cubicBezTo>
                  <a:cubicBezTo>
                    <a:pt x="44" y="40"/>
                    <a:pt x="35" y="51"/>
                    <a:pt x="30" y="66"/>
                  </a:cubicBezTo>
                  <a:cubicBezTo>
                    <a:pt x="24" y="81"/>
                    <a:pt x="22" y="99"/>
                    <a:pt x="22" y="120"/>
                  </a:cubicBezTo>
                  <a:lnTo>
                    <a:pt x="22" y="155"/>
                  </a:lnTo>
                  <a:cubicBezTo>
                    <a:pt x="22" y="187"/>
                    <a:pt x="28" y="211"/>
                    <a:pt x="41" y="229"/>
                  </a:cubicBezTo>
                  <a:cubicBezTo>
                    <a:pt x="54" y="246"/>
                    <a:pt x="74" y="255"/>
                    <a:pt x="103" y="255"/>
                  </a:cubicBezTo>
                  <a:cubicBezTo>
                    <a:pt x="131" y="255"/>
                    <a:pt x="152" y="246"/>
                    <a:pt x="165" y="229"/>
                  </a:cubicBezTo>
                  <a:cubicBezTo>
                    <a:pt x="177" y="211"/>
                    <a:pt x="184" y="187"/>
                    <a:pt x="184" y="155"/>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975"/>
            <p:cNvSpPr>
              <a:spLocks noEditPoints="1"/>
            </p:cNvSpPr>
            <p:nvPr/>
          </p:nvSpPr>
          <p:spPr bwMode="auto">
            <a:xfrm>
              <a:off x="4814" y="1918"/>
              <a:ext cx="20" cy="10"/>
            </a:xfrm>
            <a:custGeom>
              <a:avLst/>
              <a:gdLst>
                <a:gd name="T0" fmla="*/ 20 w 88"/>
                <a:gd name="T1" fmla="*/ 5 h 42"/>
                <a:gd name="T2" fmla="*/ 20 w 88"/>
                <a:gd name="T3" fmla="*/ 42 h 42"/>
                <a:gd name="T4" fmla="*/ 13 w 88"/>
                <a:gd name="T5" fmla="*/ 42 h 42"/>
                <a:gd name="T6" fmla="*/ 13 w 88"/>
                <a:gd name="T7" fmla="*/ 5 h 42"/>
                <a:gd name="T8" fmla="*/ 0 w 88"/>
                <a:gd name="T9" fmla="*/ 5 h 42"/>
                <a:gd name="T10" fmla="*/ 0 w 88"/>
                <a:gd name="T11" fmla="*/ 0 h 42"/>
                <a:gd name="T12" fmla="*/ 33 w 88"/>
                <a:gd name="T13" fmla="*/ 0 h 42"/>
                <a:gd name="T14" fmla="*/ 33 w 88"/>
                <a:gd name="T15" fmla="*/ 5 h 42"/>
                <a:gd name="T16" fmla="*/ 20 w 88"/>
                <a:gd name="T17" fmla="*/ 5 h 42"/>
                <a:gd name="T18" fmla="*/ 81 w 88"/>
                <a:gd name="T19" fmla="*/ 42 h 42"/>
                <a:gd name="T20" fmla="*/ 81 w 88"/>
                <a:gd name="T21" fmla="*/ 7 h 42"/>
                <a:gd name="T22" fmla="*/ 81 w 88"/>
                <a:gd name="T23" fmla="*/ 7 h 42"/>
                <a:gd name="T24" fmla="*/ 67 w 88"/>
                <a:gd name="T25" fmla="*/ 42 h 42"/>
                <a:gd name="T26" fmla="*/ 63 w 88"/>
                <a:gd name="T27" fmla="*/ 42 h 42"/>
                <a:gd name="T28" fmla="*/ 49 w 88"/>
                <a:gd name="T29" fmla="*/ 7 h 42"/>
                <a:gd name="T30" fmla="*/ 49 w 88"/>
                <a:gd name="T31" fmla="*/ 7 h 42"/>
                <a:gd name="T32" fmla="*/ 49 w 88"/>
                <a:gd name="T33" fmla="*/ 42 h 42"/>
                <a:gd name="T34" fmla="*/ 42 w 88"/>
                <a:gd name="T35" fmla="*/ 42 h 42"/>
                <a:gd name="T36" fmla="*/ 42 w 88"/>
                <a:gd name="T37" fmla="*/ 0 h 42"/>
                <a:gd name="T38" fmla="*/ 53 w 88"/>
                <a:gd name="T39" fmla="*/ 0 h 42"/>
                <a:gd name="T40" fmla="*/ 65 w 88"/>
                <a:gd name="T41" fmla="*/ 32 h 42"/>
                <a:gd name="T42" fmla="*/ 77 w 88"/>
                <a:gd name="T43" fmla="*/ 0 h 42"/>
                <a:gd name="T44" fmla="*/ 88 w 88"/>
                <a:gd name="T45" fmla="*/ 0 h 42"/>
                <a:gd name="T46" fmla="*/ 88 w 88"/>
                <a:gd name="T47" fmla="*/ 42 h 42"/>
                <a:gd name="T48" fmla="*/ 81 w 88"/>
                <a:gd name="T4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42">
                  <a:moveTo>
                    <a:pt x="20" y="5"/>
                  </a:moveTo>
                  <a:lnTo>
                    <a:pt x="20" y="42"/>
                  </a:lnTo>
                  <a:lnTo>
                    <a:pt x="13" y="42"/>
                  </a:lnTo>
                  <a:lnTo>
                    <a:pt x="13" y="5"/>
                  </a:lnTo>
                  <a:lnTo>
                    <a:pt x="0" y="5"/>
                  </a:lnTo>
                  <a:lnTo>
                    <a:pt x="0" y="0"/>
                  </a:lnTo>
                  <a:lnTo>
                    <a:pt x="33" y="0"/>
                  </a:lnTo>
                  <a:lnTo>
                    <a:pt x="33" y="5"/>
                  </a:lnTo>
                  <a:lnTo>
                    <a:pt x="20" y="5"/>
                  </a:lnTo>
                  <a:close/>
                  <a:moveTo>
                    <a:pt x="81" y="42"/>
                  </a:moveTo>
                  <a:lnTo>
                    <a:pt x="81" y="7"/>
                  </a:lnTo>
                  <a:lnTo>
                    <a:pt x="81" y="7"/>
                  </a:lnTo>
                  <a:lnTo>
                    <a:pt x="67" y="42"/>
                  </a:lnTo>
                  <a:lnTo>
                    <a:pt x="63" y="42"/>
                  </a:lnTo>
                  <a:lnTo>
                    <a:pt x="49" y="7"/>
                  </a:lnTo>
                  <a:lnTo>
                    <a:pt x="49" y="7"/>
                  </a:lnTo>
                  <a:lnTo>
                    <a:pt x="49" y="42"/>
                  </a:lnTo>
                  <a:lnTo>
                    <a:pt x="42" y="42"/>
                  </a:lnTo>
                  <a:lnTo>
                    <a:pt x="42" y="0"/>
                  </a:lnTo>
                  <a:lnTo>
                    <a:pt x="53" y="0"/>
                  </a:lnTo>
                  <a:lnTo>
                    <a:pt x="65" y="32"/>
                  </a:lnTo>
                  <a:lnTo>
                    <a:pt x="77" y="0"/>
                  </a:lnTo>
                  <a:lnTo>
                    <a:pt x="88" y="0"/>
                  </a:lnTo>
                  <a:lnTo>
                    <a:pt x="88" y="42"/>
                  </a:lnTo>
                  <a:lnTo>
                    <a:pt x="81"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22" name="Intel and Galileo Logo"/>
          <p:cNvGrpSpPr>
            <a:grpSpLocks noChangeAspect="1"/>
          </p:cNvGrpSpPr>
          <p:nvPr/>
        </p:nvGrpSpPr>
        <p:grpSpPr>
          <a:xfrm>
            <a:off x="5958839" y="2993569"/>
            <a:ext cx="5683885" cy="1557491"/>
            <a:chOff x="123591" y="2993569"/>
            <a:chExt cx="11519134" cy="3156459"/>
          </a:xfrm>
        </p:grpSpPr>
        <p:sp>
          <p:nvSpPr>
            <p:cNvPr id="3120"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21"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43" name="Galileo Board Outline"/>
          <p:cNvSpPr>
            <a:spLocks noChangeAspect="1"/>
          </p:cNvSpPr>
          <p:nvPr/>
        </p:nvSpPr>
        <p:spPr bwMode="auto">
          <a:xfrm>
            <a:off x="5958839" y="1251342"/>
            <a:ext cx="1149569" cy="855893"/>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8" name="Group 3147"/>
          <p:cNvGrpSpPr>
            <a:grpSpLocks noChangeAspect="1"/>
          </p:cNvGrpSpPr>
          <p:nvPr/>
        </p:nvGrpSpPr>
        <p:grpSpPr>
          <a:xfrm>
            <a:off x="7181745" y="1251342"/>
            <a:ext cx="1149569" cy="855893"/>
            <a:chOff x="5163077" y="3941405"/>
            <a:chExt cx="2302724" cy="1714456"/>
          </a:xfrm>
        </p:grpSpPr>
        <p:sp>
          <p:nvSpPr>
            <p:cNvPr id="3144" name="Galileo Board Outline"/>
            <p:cNvSpPr>
              <a:spLocks/>
            </p:cNvSpPr>
            <p:nvPr/>
          </p:nvSpPr>
          <p:spPr bwMode="auto">
            <a:xfrm>
              <a:off x="5163077" y="3941405"/>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5" name="Intel and Galileo Logo"/>
            <p:cNvGrpSpPr/>
            <p:nvPr/>
          </p:nvGrpSpPr>
          <p:grpSpPr>
            <a:xfrm>
              <a:off x="5338251" y="4531139"/>
              <a:ext cx="1952377" cy="534988"/>
              <a:chOff x="123591" y="2993569"/>
              <a:chExt cx="11519134" cy="3156459"/>
            </a:xfrm>
            <a:solidFill>
              <a:schemeClr val="bg1"/>
            </a:solidFill>
          </p:grpSpPr>
          <p:sp>
            <p:nvSpPr>
              <p:cNvPr id="3146"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47"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sp>
        <p:nvSpPr>
          <p:cNvPr id="3155" name="Freeform 3154"/>
          <p:cNvSpPr>
            <a:spLocks noChangeAspect="1"/>
          </p:cNvSpPr>
          <p:nvPr/>
        </p:nvSpPr>
        <p:spPr bwMode="auto">
          <a:xfrm>
            <a:off x="8404651" y="1251342"/>
            <a:ext cx="1149569" cy="85589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1401163 w 2302724"/>
              <a:gd name="connsiteY10" fmla="*/ 866680 h 1714456"/>
              <a:gd name="connsiteX11" fmla="*/ 1431479 w 2302724"/>
              <a:gd name="connsiteY11" fmla="*/ 866680 h 1714456"/>
              <a:gd name="connsiteX12" fmla="*/ 1431479 w 2302724"/>
              <a:gd name="connsiteY12" fmla="*/ 960760 h 1714456"/>
              <a:gd name="connsiteX13" fmla="*/ 1409877 w 2302724"/>
              <a:gd name="connsiteY13" fmla="*/ 963831 h 1714456"/>
              <a:gd name="connsiteX14" fmla="*/ 1383366 w 2302724"/>
              <a:gd name="connsiteY14" fmla="*/ 965427 h 1714456"/>
              <a:gd name="connsiteX15" fmla="*/ 1344458 w 2302724"/>
              <a:gd name="connsiteY15" fmla="*/ 960146 h 1714456"/>
              <a:gd name="connsiteX16" fmla="*/ 1326048 w 2302724"/>
              <a:gd name="connsiteY16" fmla="*/ 944671 h 1714456"/>
              <a:gd name="connsiteX17" fmla="*/ 1320893 w 2302724"/>
              <a:gd name="connsiteY17" fmla="*/ 917282 h 1714456"/>
              <a:gd name="connsiteX18" fmla="*/ 1320893 w 2302724"/>
              <a:gd name="connsiteY18" fmla="*/ 912001 h 1714456"/>
              <a:gd name="connsiteX19" fmla="*/ 1338567 w 2302724"/>
              <a:gd name="connsiteY19" fmla="*/ 876506 h 1714456"/>
              <a:gd name="connsiteX20" fmla="*/ 1401163 w 2302724"/>
              <a:gd name="connsiteY20" fmla="*/ 866680 h 1714456"/>
              <a:gd name="connsiteX21" fmla="*/ 696285 w 2302724"/>
              <a:gd name="connsiteY21" fmla="*/ 814750 h 1714456"/>
              <a:gd name="connsiteX22" fmla="*/ 726528 w 2302724"/>
              <a:gd name="connsiteY22" fmla="*/ 849998 h 1714456"/>
              <a:gd name="connsiteX23" fmla="*/ 662491 w 2302724"/>
              <a:gd name="connsiteY23" fmla="*/ 849998 h 1714456"/>
              <a:gd name="connsiteX24" fmla="*/ 666532 w 2302724"/>
              <a:gd name="connsiteY24" fmla="*/ 832004 h 1714456"/>
              <a:gd name="connsiteX25" fmla="*/ 696285 w 2302724"/>
              <a:gd name="connsiteY25" fmla="*/ 814750 h 1714456"/>
              <a:gd name="connsiteX26" fmla="*/ 371900 w 2302724"/>
              <a:gd name="connsiteY26" fmla="*/ 783000 h 1714456"/>
              <a:gd name="connsiteX27" fmla="*/ 371900 w 2302724"/>
              <a:gd name="connsiteY27" fmla="*/ 947668 h 1714456"/>
              <a:gd name="connsiteX28" fmla="*/ 413444 w 2302724"/>
              <a:gd name="connsiteY28" fmla="*/ 947668 h 1714456"/>
              <a:gd name="connsiteX29" fmla="*/ 413444 w 2302724"/>
              <a:gd name="connsiteY29" fmla="*/ 816548 h 1714456"/>
              <a:gd name="connsiteX30" fmla="*/ 447880 w 2302724"/>
              <a:gd name="connsiteY30" fmla="*/ 816671 h 1714456"/>
              <a:gd name="connsiteX31" fmla="*/ 465159 w 2302724"/>
              <a:gd name="connsiteY31" fmla="*/ 832523 h 1714456"/>
              <a:gd name="connsiteX32" fmla="*/ 465159 w 2302724"/>
              <a:gd name="connsiteY32" fmla="*/ 947668 h 1714456"/>
              <a:gd name="connsiteX33" fmla="*/ 506702 w 2302724"/>
              <a:gd name="connsiteY33" fmla="*/ 947668 h 1714456"/>
              <a:gd name="connsiteX34" fmla="*/ 506702 w 2302724"/>
              <a:gd name="connsiteY34" fmla="*/ 832278 h 1714456"/>
              <a:gd name="connsiteX35" fmla="*/ 457684 w 2302724"/>
              <a:gd name="connsiteY35" fmla="*/ 783000 h 1714456"/>
              <a:gd name="connsiteX36" fmla="*/ 293064 w 2302724"/>
              <a:gd name="connsiteY36" fmla="*/ 783000 h 1714456"/>
              <a:gd name="connsiteX37" fmla="*/ 293064 w 2302724"/>
              <a:gd name="connsiteY37" fmla="*/ 905194 h 1714456"/>
              <a:gd name="connsiteX38" fmla="*/ 335039 w 2302724"/>
              <a:gd name="connsiteY38" fmla="*/ 949283 h 1714456"/>
              <a:gd name="connsiteX39" fmla="*/ 335039 w 2302724"/>
              <a:gd name="connsiteY39" fmla="*/ 783000 h 1714456"/>
              <a:gd name="connsiteX40" fmla="*/ 693957 w 2302724"/>
              <a:gd name="connsiteY40" fmla="*/ 780310 h 1714456"/>
              <a:gd name="connsiteX41" fmla="*/ 621055 w 2302724"/>
              <a:gd name="connsiteY41" fmla="*/ 865077 h 1714456"/>
              <a:gd name="connsiteX42" fmla="*/ 698989 w 2302724"/>
              <a:gd name="connsiteY42" fmla="*/ 950090 h 1714456"/>
              <a:gd name="connsiteX43" fmla="*/ 763178 w 2302724"/>
              <a:gd name="connsiteY43" fmla="*/ 923960 h 1714456"/>
              <a:gd name="connsiteX44" fmla="*/ 737527 w 2302724"/>
              <a:gd name="connsiteY44" fmla="*/ 899426 h 1714456"/>
              <a:gd name="connsiteX45" fmla="*/ 699235 w 2302724"/>
              <a:gd name="connsiteY45" fmla="*/ 915128 h 1714456"/>
              <a:gd name="connsiteX46" fmla="*/ 662415 w 2302724"/>
              <a:gd name="connsiteY46" fmla="*/ 878203 h 1714456"/>
              <a:gd name="connsiteX47" fmla="*/ 767964 w 2302724"/>
              <a:gd name="connsiteY47" fmla="*/ 878203 h 1714456"/>
              <a:gd name="connsiteX48" fmla="*/ 767964 w 2302724"/>
              <a:gd name="connsiteY48" fmla="*/ 863237 h 1714456"/>
              <a:gd name="connsiteX49" fmla="*/ 698130 w 2302724"/>
              <a:gd name="connsiteY49" fmla="*/ 780310 h 1714456"/>
              <a:gd name="connsiteX50" fmla="*/ 693957 w 2302724"/>
              <a:gd name="connsiteY50" fmla="*/ 780310 h 1714456"/>
              <a:gd name="connsiteX51" fmla="*/ 1984812 w 2302724"/>
              <a:gd name="connsiteY51" fmla="*/ 779234 h 1714456"/>
              <a:gd name="connsiteX52" fmla="*/ 2021867 w 2302724"/>
              <a:gd name="connsiteY52" fmla="*/ 788562 h 1714456"/>
              <a:gd name="connsiteX53" fmla="*/ 2042603 w 2302724"/>
              <a:gd name="connsiteY53" fmla="*/ 815933 h 1714456"/>
              <a:gd name="connsiteX54" fmla="*/ 2048984 w 2302724"/>
              <a:gd name="connsiteY54" fmla="*/ 858277 h 1714456"/>
              <a:gd name="connsiteX55" fmla="*/ 2048984 w 2302724"/>
              <a:gd name="connsiteY55" fmla="*/ 886261 h 1714456"/>
              <a:gd name="connsiteX56" fmla="*/ 2033892 w 2302724"/>
              <a:gd name="connsiteY56" fmla="*/ 944930 h 1714456"/>
              <a:gd name="connsiteX57" fmla="*/ 1984934 w 2302724"/>
              <a:gd name="connsiteY57" fmla="*/ 965427 h 1714456"/>
              <a:gd name="connsiteX58" fmla="*/ 1935977 w 2302724"/>
              <a:gd name="connsiteY58" fmla="*/ 944930 h 1714456"/>
              <a:gd name="connsiteX59" fmla="*/ 1920640 w 2302724"/>
              <a:gd name="connsiteY59" fmla="*/ 886261 h 1714456"/>
              <a:gd name="connsiteX60" fmla="*/ 1920640 w 2302724"/>
              <a:gd name="connsiteY60" fmla="*/ 858277 h 1714456"/>
              <a:gd name="connsiteX61" fmla="*/ 1927020 w 2302724"/>
              <a:gd name="connsiteY61" fmla="*/ 815933 h 1714456"/>
              <a:gd name="connsiteX62" fmla="*/ 1947756 w 2302724"/>
              <a:gd name="connsiteY62" fmla="*/ 788562 h 1714456"/>
              <a:gd name="connsiteX63" fmla="*/ 1984812 w 2302724"/>
              <a:gd name="connsiteY63" fmla="*/ 779234 h 1714456"/>
              <a:gd name="connsiteX64" fmla="*/ 1788810 w 2302724"/>
              <a:gd name="connsiteY64" fmla="*/ 779234 h 1714456"/>
              <a:gd name="connsiteX65" fmla="*/ 1835821 w 2302724"/>
              <a:gd name="connsiteY65" fmla="*/ 798873 h 1714456"/>
              <a:gd name="connsiteX66" fmla="*/ 1850145 w 2302724"/>
              <a:gd name="connsiteY66" fmla="*/ 858037 h 1714456"/>
              <a:gd name="connsiteX67" fmla="*/ 1850145 w 2302724"/>
              <a:gd name="connsiteY67" fmla="*/ 860492 h 1714456"/>
              <a:gd name="connsiteX68" fmla="*/ 1726374 w 2302724"/>
              <a:gd name="connsiteY68" fmla="*/ 860492 h 1714456"/>
              <a:gd name="connsiteX69" fmla="*/ 1726374 w 2302724"/>
              <a:gd name="connsiteY69" fmla="*/ 858282 h 1714456"/>
              <a:gd name="connsiteX70" fmla="*/ 1732863 w 2302724"/>
              <a:gd name="connsiteY70" fmla="*/ 816671 h 1714456"/>
              <a:gd name="connsiteX71" fmla="*/ 1753430 w 2302724"/>
              <a:gd name="connsiteY71" fmla="*/ 788931 h 1714456"/>
              <a:gd name="connsiteX72" fmla="*/ 1788810 w 2302724"/>
              <a:gd name="connsiteY72" fmla="*/ 779234 h 1714456"/>
              <a:gd name="connsiteX73" fmla="*/ 1580437 w 2302724"/>
              <a:gd name="connsiteY73" fmla="*/ 765512 h 1714456"/>
              <a:gd name="connsiteX74" fmla="*/ 1575098 w 2302724"/>
              <a:gd name="connsiteY74" fmla="*/ 767845 h 1714456"/>
              <a:gd name="connsiteX75" fmla="*/ 1572738 w 2302724"/>
              <a:gd name="connsiteY75" fmla="*/ 773004 h 1714456"/>
              <a:gd name="connsiteX76" fmla="*/ 1572738 w 2302724"/>
              <a:gd name="connsiteY76" fmla="*/ 970997 h 1714456"/>
              <a:gd name="connsiteX77" fmla="*/ 1575098 w 2302724"/>
              <a:gd name="connsiteY77" fmla="*/ 976278 h 1714456"/>
              <a:gd name="connsiteX78" fmla="*/ 1580437 w 2302724"/>
              <a:gd name="connsiteY78" fmla="*/ 978612 h 1714456"/>
              <a:gd name="connsiteX79" fmla="*/ 1582921 w 2302724"/>
              <a:gd name="connsiteY79" fmla="*/ 978612 h 1714456"/>
              <a:gd name="connsiteX80" fmla="*/ 1588385 w 2302724"/>
              <a:gd name="connsiteY80" fmla="*/ 976278 h 1714456"/>
              <a:gd name="connsiteX81" fmla="*/ 1590496 w 2302724"/>
              <a:gd name="connsiteY81" fmla="*/ 971119 h 1714456"/>
              <a:gd name="connsiteX82" fmla="*/ 1590496 w 2302724"/>
              <a:gd name="connsiteY82" fmla="*/ 773127 h 1714456"/>
              <a:gd name="connsiteX83" fmla="*/ 1588385 w 2302724"/>
              <a:gd name="connsiteY83" fmla="*/ 767722 h 1714456"/>
              <a:gd name="connsiteX84" fmla="*/ 1582921 w 2302724"/>
              <a:gd name="connsiteY84" fmla="*/ 765512 h 1714456"/>
              <a:gd name="connsiteX85" fmla="*/ 1984946 w 2302724"/>
              <a:gd name="connsiteY85" fmla="*/ 763628 h 1714456"/>
              <a:gd name="connsiteX86" fmla="*/ 1939953 w 2302724"/>
              <a:gd name="connsiteY86" fmla="*/ 774689 h 1714456"/>
              <a:gd name="connsiteX87" fmla="*/ 1912614 w 2302724"/>
              <a:gd name="connsiteY87" fmla="*/ 807134 h 1714456"/>
              <a:gd name="connsiteX88" fmla="*/ 1903420 w 2302724"/>
              <a:gd name="connsiteY88" fmla="*/ 858259 h 1714456"/>
              <a:gd name="connsiteX89" fmla="*/ 1903420 w 2302724"/>
              <a:gd name="connsiteY89" fmla="*/ 886279 h 1714456"/>
              <a:gd name="connsiteX90" fmla="*/ 1912614 w 2302724"/>
              <a:gd name="connsiteY90" fmla="*/ 937405 h 1714456"/>
              <a:gd name="connsiteX91" fmla="*/ 1939953 w 2302724"/>
              <a:gd name="connsiteY91" fmla="*/ 969972 h 1714456"/>
              <a:gd name="connsiteX92" fmla="*/ 1984946 w 2302724"/>
              <a:gd name="connsiteY92" fmla="*/ 981033 h 1714456"/>
              <a:gd name="connsiteX93" fmla="*/ 2029939 w 2302724"/>
              <a:gd name="connsiteY93" fmla="*/ 969972 h 1714456"/>
              <a:gd name="connsiteX94" fmla="*/ 2057401 w 2302724"/>
              <a:gd name="connsiteY94" fmla="*/ 937405 h 1714456"/>
              <a:gd name="connsiteX95" fmla="*/ 2066473 w 2302724"/>
              <a:gd name="connsiteY95" fmla="*/ 886279 h 1714456"/>
              <a:gd name="connsiteX96" fmla="*/ 2066473 w 2302724"/>
              <a:gd name="connsiteY96" fmla="*/ 858259 h 1714456"/>
              <a:gd name="connsiteX97" fmla="*/ 2057401 w 2302724"/>
              <a:gd name="connsiteY97" fmla="*/ 807134 h 1714456"/>
              <a:gd name="connsiteX98" fmla="*/ 2029939 w 2302724"/>
              <a:gd name="connsiteY98" fmla="*/ 774689 h 1714456"/>
              <a:gd name="connsiteX99" fmla="*/ 1984946 w 2302724"/>
              <a:gd name="connsiteY99" fmla="*/ 763628 h 1714456"/>
              <a:gd name="connsiteX100" fmla="*/ 1788860 w 2302724"/>
              <a:gd name="connsiteY100" fmla="*/ 763628 h 1714456"/>
              <a:gd name="connsiteX101" fmla="*/ 1745504 w 2302724"/>
              <a:gd name="connsiteY101" fmla="*/ 775788 h 1714456"/>
              <a:gd name="connsiteX102" fmla="*/ 1718071 w 2302724"/>
              <a:gd name="connsiteY102" fmla="*/ 809443 h 1714456"/>
              <a:gd name="connsiteX103" fmla="*/ 1708885 w 2302724"/>
              <a:gd name="connsiteY103" fmla="*/ 858451 h 1714456"/>
              <a:gd name="connsiteX104" fmla="*/ 1708885 w 2302724"/>
              <a:gd name="connsiteY104" fmla="*/ 884736 h 1714456"/>
              <a:gd name="connsiteX105" fmla="*/ 1732645 w 2302724"/>
              <a:gd name="connsiteY105" fmla="*/ 958924 h 1714456"/>
              <a:gd name="connsiteX106" fmla="*/ 1795228 w 2302724"/>
              <a:gd name="connsiteY106" fmla="*/ 981033 h 1714456"/>
              <a:gd name="connsiteX107" fmla="*/ 1816784 w 2302724"/>
              <a:gd name="connsiteY107" fmla="*/ 979068 h 1714456"/>
              <a:gd name="connsiteX108" fmla="*/ 1839074 w 2302724"/>
              <a:gd name="connsiteY108" fmla="*/ 974155 h 1714456"/>
              <a:gd name="connsiteX109" fmla="*/ 1856097 w 2302724"/>
              <a:gd name="connsiteY109" fmla="*/ 968013 h 1714456"/>
              <a:gd name="connsiteX110" fmla="*/ 1862221 w 2302724"/>
              <a:gd name="connsiteY110" fmla="*/ 963837 h 1714456"/>
              <a:gd name="connsiteX111" fmla="*/ 1863568 w 2302724"/>
              <a:gd name="connsiteY111" fmla="*/ 959293 h 1714456"/>
              <a:gd name="connsiteX112" fmla="*/ 1863568 w 2302724"/>
              <a:gd name="connsiteY112" fmla="*/ 954502 h 1714456"/>
              <a:gd name="connsiteX113" fmla="*/ 1861731 w 2302724"/>
              <a:gd name="connsiteY113" fmla="*/ 951432 h 1714456"/>
              <a:gd name="connsiteX114" fmla="*/ 1856832 w 2302724"/>
              <a:gd name="connsiteY114" fmla="*/ 951800 h 1714456"/>
              <a:gd name="connsiteX115" fmla="*/ 1795228 w 2302724"/>
              <a:gd name="connsiteY115" fmla="*/ 965557 h 1714456"/>
              <a:gd name="connsiteX116" fmla="*/ 1744647 w 2302724"/>
              <a:gd name="connsiteY116" fmla="*/ 947992 h 1714456"/>
              <a:gd name="connsiteX117" fmla="*/ 1726276 w 2302724"/>
              <a:gd name="connsiteY117" fmla="*/ 884736 h 1714456"/>
              <a:gd name="connsiteX118" fmla="*/ 1726276 w 2302724"/>
              <a:gd name="connsiteY118" fmla="*/ 876384 h 1714456"/>
              <a:gd name="connsiteX119" fmla="*/ 1859894 w 2302724"/>
              <a:gd name="connsiteY119" fmla="*/ 876384 h 1714456"/>
              <a:gd name="connsiteX120" fmla="*/ 1865283 w 2302724"/>
              <a:gd name="connsiteY120" fmla="*/ 874296 h 1714456"/>
              <a:gd name="connsiteX121" fmla="*/ 1867365 w 2302724"/>
              <a:gd name="connsiteY121" fmla="*/ 868891 h 1714456"/>
              <a:gd name="connsiteX122" fmla="*/ 1867365 w 2302724"/>
              <a:gd name="connsiteY122" fmla="*/ 858083 h 1714456"/>
              <a:gd name="connsiteX123" fmla="*/ 1858914 w 2302724"/>
              <a:gd name="connsiteY123" fmla="*/ 808214 h 1714456"/>
              <a:gd name="connsiteX124" fmla="*/ 1832827 w 2302724"/>
              <a:gd name="connsiteY124" fmla="*/ 775419 h 1714456"/>
              <a:gd name="connsiteX125" fmla="*/ 1788860 w 2302724"/>
              <a:gd name="connsiteY125" fmla="*/ 763628 h 1714456"/>
              <a:gd name="connsiteX126" fmla="*/ 1376788 w 2302724"/>
              <a:gd name="connsiteY126" fmla="*/ 763628 h 1714456"/>
              <a:gd name="connsiteX127" fmla="*/ 1347818 w 2302724"/>
              <a:gd name="connsiteY127" fmla="*/ 766943 h 1714456"/>
              <a:gd name="connsiteX128" fmla="*/ 1323635 w 2302724"/>
              <a:gd name="connsiteY128" fmla="*/ 773817 h 1714456"/>
              <a:gd name="connsiteX129" fmla="*/ 1316269 w 2302724"/>
              <a:gd name="connsiteY129" fmla="*/ 782656 h 1714456"/>
              <a:gd name="connsiteX130" fmla="*/ 1316269 w 2302724"/>
              <a:gd name="connsiteY130" fmla="*/ 785111 h 1714456"/>
              <a:gd name="connsiteX131" fmla="*/ 1324617 w 2302724"/>
              <a:gd name="connsiteY131" fmla="*/ 789039 h 1714456"/>
              <a:gd name="connsiteX132" fmla="*/ 1349045 w 2302724"/>
              <a:gd name="connsiteY132" fmla="*/ 781919 h 1714456"/>
              <a:gd name="connsiteX133" fmla="*/ 1376174 w 2302724"/>
              <a:gd name="connsiteY133" fmla="*/ 778850 h 1714456"/>
              <a:gd name="connsiteX134" fmla="*/ 1407968 w 2302724"/>
              <a:gd name="connsiteY134" fmla="*/ 783515 h 1714456"/>
              <a:gd name="connsiteX135" fmla="*/ 1425644 w 2302724"/>
              <a:gd name="connsiteY135" fmla="*/ 800824 h 1714456"/>
              <a:gd name="connsiteX136" fmla="*/ 1431414 w 2302724"/>
              <a:gd name="connsiteY136" fmla="*/ 836915 h 1714456"/>
              <a:gd name="connsiteX137" fmla="*/ 1431414 w 2302724"/>
              <a:gd name="connsiteY137" fmla="*/ 851277 h 1714456"/>
              <a:gd name="connsiteX138" fmla="*/ 1401093 w 2302724"/>
              <a:gd name="connsiteY138" fmla="*/ 851277 h 1714456"/>
              <a:gd name="connsiteX139" fmla="*/ 1325353 w 2302724"/>
              <a:gd name="connsiteY139" fmla="*/ 865640 h 1714456"/>
              <a:gd name="connsiteX140" fmla="*/ 1303135 w 2302724"/>
              <a:gd name="connsiteY140" fmla="*/ 912166 h 1714456"/>
              <a:gd name="connsiteX141" fmla="*/ 1303135 w 2302724"/>
              <a:gd name="connsiteY141" fmla="*/ 917444 h 1714456"/>
              <a:gd name="connsiteX142" fmla="*/ 1310623 w 2302724"/>
              <a:gd name="connsiteY142" fmla="*/ 953535 h 1714456"/>
              <a:gd name="connsiteX143" fmla="*/ 1335910 w 2302724"/>
              <a:gd name="connsiteY143" fmla="*/ 974159 h 1714456"/>
              <a:gd name="connsiteX144" fmla="*/ 1383048 w 2302724"/>
              <a:gd name="connsiteY144" fmla="*/ 981033 h 1714456"/>
              <a:gd name="connsiteX145" fmla="*/ 1442953 w 2302724"/>
              <a:gd name="connsiteY145" fmla="*/ 972686 h 1714456"/>
              <a:gd name="connsiteX146" fmla="*/ 1447618 w 2302724"/>
              <a:gd name="connsiteY146" fmla="*/ 969985 h 1714456"/>
              <a:gd name="connsiteX147" fmla="*/ 1448968 w 2302724"/>
              <a:gd name="connsiteY147" fmla="*/ 964338 h 1714456"/>
              <a:gd name="connsiteX148" fmla="*/ 1448968 w 2302724"/>
              <a:gd name="connsiteY148" fmla="*/ 836669 h 1714456"/>
              <a:gd name="connsiteX149" fmla="*/ 1441726 w 2302724"/>
              <a:gd name="connsiteY149" fmla="*/ 795054 h 1714456"/>
              <a:gd name="connsiteX150" fmla="*/ 1419016 w 2302724"/>
              <a:gd name="connsiteY150" fmla="*/ 771239 h 1714456"/>
              <a:gd name="connsiteX151" fmla="*/ 1376788 w 2302724"/>
              <a:gd name="connsiteY151" fmla="*/ 763628 h 1714456"/>
              <a:gd name="connsiteX152" fmla="*/ 263460 w 2302724"/>
              <a:gd name="connsiteY152" fmla="*/ 743179 h 1714456"/>
              <a:gd name="connsiteX153" fmla="*/ 181103 w 2302724"/>
              <a:gd name="connsiteY153" fmla="*/ 964859 h 1714456"/>
              <a:gd name="connsiteX154" fmla="*/ 569114 w 2302724"/>
              <a:gd name="connsiteY154" fmla="*/ 1120675 h 1714456"/>
              <a:gd name="connsiteX155" fmla="*/ 847070 w 2302724"/>
              <a:gd name="connsiteY155" fmla="*/ 1041047 h 1714456"/>
              <a:gd name="connsiteX156" fmla="*/ 847070 w 2302724"/>
              <a:gd name="connsiteY156" fmla="*/ 979605 h 1714456"/>
              <a:gd name="connsiteX157" fmla="*/ 559309 w 2302724"/>
              <a:gd name="connsiteY157" fmla="*/ 1066729 h 1714456"/>
              <a:gd name="connsiteX158" fmla="*/ 209414 w 2302724"/>
              <a:gd name="connsiteY158" fmla="*/ 932787 h 1714456"/>
              <a:gd name="connsiteX159" fmla="*/ 263460 w 2302724"/>
              <a:gd name="connsiteY159" fmla="*/ 764806 h 1714456"/>
              <a:gd name="connsiteX160" fmla="*/ 537914 w 2302724"/>
              <a:gd name="connsiteY160" fmla="*/ 738066 h 1714456"/>
              <a:gd name="connsiteX161" fmla="*/ 537914 w 2302724"/>
              <a:gd name="connsiteY161" fmla="*/ 900471 h 1714456"/>
              <a:gd name="connsiteX162" fmla="*/ 586101 w 2302724"/>
              <a:gd name="connsiteY162" fmla="*/ 947399 h 1714456"/>
              <a:gd name="connsiteX163" fmla="*/ 610561 w 2302724"/>
              <a:gd name="connsiteY163" fmla="*/ 947399 h 1714456"/>
              <a:gd name="connsiteX164" fmla="*/ 610561 w 2302724"/>
              <a:gd name="connsiteY164" fmla="*/ 912756 h 1714456"/>
              <a:gd name="connsiteX165" fmla="*/ 593684 w 2302724"/>
              <a:gd name="connsiteY165" fmla="*/ 912756 h 1714456"/>
              <a:gd name="connsiteX166" fmla="*/ 579252 w 2302724"/>
              <a:gd name="connsiteY166" fmla="*/ 897892 h 1714456"/>
              <a:gd name="connsiteX167" fmla="*/ 579252 w 2302724"/>
              <a:gd name="connsiteY167" fmla="*/ 816689 h 1714456"/>
              <a:gd name="connsiteX168" fmla="*/ 610561 w 2302724"/>
              <a:gd name="connsiteY168" fmla="*/ 816689 h 1714456"/>
              <a:gd name="connsiteX169" fmla="*/ 610561 w 2302724"/>
              <a:gd name="connsiteY169" fmla="*/ 783029 h 1714456"/>
              <a:gd name="connsiteX170" fmla="*/ 579252 w 2302724"/>
              <a:gd name="connsiteY170" fmla="*/ 783029 h 1714456"/>
              <a:gd name="connsiteX171" fmla="*/ 579252 w 2302724"/>
              <a:gd name="connsiteY171" fmla="*/ 738066 h 1714456"/>
              <a:gd name="connsiteX172" fmla="*/ 875860 w 2302724"/>
              <a:gd name="connsiteY172" fmla="*/ 724344 h 1714456"/>
              <a:gd name="connsiteX173" fmla="*/ 876593 w 2302724"/>
              <a:gd name="connsiteY173" fmla="*/ 724344 h 1714456"/>
              <a:gd name="connsiteX174" fmla="*/ 878550 w 2302724"/>
              <a:gd name="connsiteY174" fmla="*/ 724344 h 1714456"/>
              <a:gd name="connsiteX175" fmla="*/ 882586 w 2302724"/>
              <a:gd name="connsiteY175" fmla="*/ 727057 h 1714456"/>
              <a:gd name="connsiteX176" fmla="*/ 882586 w 2302724"/>
              <a:gd name="connsiteY176" fmla="*/ 727427 h 1714456"/>
              <a:gd name="connsiteX177" fmla="*/ 878550 w 2302724"/>
              <a:gd name="connsiteY177" fmla="*/ 730263 h 1714456"/>
              <a:gd name="connsiteX178" fmla="*/ 875860 w 2302724"/>
              <a:gd name="connsiteY178" fmla="*/ 730140 h 1714456"/>
              <a:gd name="connsiteX179" fmla="*/ 2091227 w 2302724"/>
              <a:gd name="connsiteY179" fmla="*/ 721116 h 1714456"/>
              <a:gd name="connsiteX180" fmla="*/ 2091227 w 2302724"/>
              <a:gd name="connsiteY180" fmla="*/ 754480 h 1714456"/>
              <a:gd name="connsiteX181" fmla="*/ 2096608 w 2302724"/>
              <a:gd name="connsiteY181" fmla="*/ 754480 h 1714456"/>
              <a:gd name="connsiteX182" fmla="*/ 2096608 w 2302724"/>
              <a:gd name="connsiteY182" fmla="*/ 726766 h 1714456"/>
              <a:gd name="connsiteX183" fmla="*/ 2107640 w 2302724"/>
              <a:gd name="connsiteY183" fmla="*/ 754480 h 1714456"/>
              <a:gd name="connsiteX184" fmla="*/ 2111138 w 2302724"/>
              <a:gd name="connsiteY184" fmla="*/ 754480 h 1714456"/>
              <a:gd name="connsiteX185" fmla="*/ 2121901 w 2302724"/>
              <a:gd name="connsiteY185" fmla="*/ 726766 h 1714456"/>
              <a:gd name="connsiteX186" fmla="*/ 2122170 w 2302724"/>
              <a:gd name="connsiteY186" fmla="*/ 726766 h 1714456"/>
              <a:gd name="connsiteX187" fmla="*/ 2122170 w 2302724"/>
              <a:gd name="connsiteY187" fmla="*/ 754480 h 1714456"/>
              <a:gd name="connsiteX188" fmla="*/ 2127551 w 2302724"/>
              <a:gd name="connsiteY188" fmla="*/ 754480 h 1714456"/>
              <a:gd name="connsiteX189" fmla="*/ 2127551 w 2302724"/>
              <a:gd name="connsiteY189" fmla="*/ 721116 h 1714456"/>
              <a:gd name="connsiteX190" fmla="*/ 2119210 w 2302724"/>
              <a:gd name="connsiteY190" fmla="*/ 721116 h 1714456"/>
              <a:gd name="connsiteX191" fmla="*/ 2109524 w 2302724"/>
              <a:gd name="connsiteY191" fmla="*/ 746408 h 1714456"/>
              <a:gd name="connsiteX192" fmla="*/ 2099568 w 2302724"/>
              <a:gd name="connsiteY192" fmla="*/ 721116 h 1714456"/>
              <a:gd name="connsiteX193" fmla="*/ 2058132 w 2302724"/>
              <a:gd name="connsiteY193" fmla="*/ 721116 h 1714456"/>
              <a:gd name="connsiteX194" fmla="*/ 2058132 w 2302724"/>
              <a:gd name="connsiteY194" fmla="*/ 725421 h 1714456"/>
              <a:gd name="connsiteX195" fmla="*/ 2068356 w 2302724"/>
              <a:gd name="connsiteY195" fmla="*/ 725421 h 1714456"/>
              <a:gd name="connsiteX196" fmla="*/ 2068356 w 2302724"/>
              <a:gd name="connsiteY196" fmla="*/ 754480 h 1714456"/>
              <a:gd name="connsiteX197" fmla="*/ 2074007 w 2302724"/>
              <a:gd name="connsiteY197" fmla="*/ 754480 h 1714456"/>
              <a:gd name="connsiteX198" fmla="*/ 2074007 w 2302724"/>
              <a:gd name="connsiteY198" fmla="*/ 725421 h 1714456"/>
              <a:gd name="connsiteX199" fmla="*/ 2084500 w 2302724"/>
              <a:gd name="connsiteY199" fmla="*/ 725421 h 1714456"/>
              <a:gd name="connsiteX200" fmla="*/ 2084500 w 2302724"/>
              <a:gd name="connsiteY200" fmla="*/ 721116 h 1714456"/>
              <a:gd name="connsiteX201" fmla="*/ 878533 w 2302724"/>
              <a:gd name="connsiteY201" fmla="*/ 720577 h 1714456"/>
              <a:gd name="connsiteX202" fmla="*/ 873331 w 2302724"/>
              <a:gd name="connsiteY202" fmla="*/ 720824 h 1714456"/>
              <a:gd name="connsiteX203" fmla="*/ 872093 w 2302724"/>
              <a:gd name="connsiteY203" fmla="*/ 722552 h 1714456"/>
              <a:gd name="connsiteX204" fmla="*/ 872093 w 2302724"/>
              <a:gd name="connsiteY204" fmla="*/ 740700 h 1714456"/>
              <a:gd name="connsiteX205" fmla="*/ 872836 w 2302724"/>
              <a:gd name="connsiteY205" fmla="*/ 741441 h 1714456"/>
              <a:gd name="connsiteX206" fmla="*/ 875684 w 2302724"/>
              <a:gd name="connsiteY206" fmla="*/ 741441 h 1714456"/>
              <a:gd name="connsiteX207" fmla="*/ 876304 w 2302724"/>
              <a:gd name="connsiteY207" fmla="*/ 740700 h 1714456"/>
              <a:gd name="connsiteX208" fmla="*/ 876304 w 2302724"/>
              <a:gd name="connsiteY208" fmla="*/ 733416 h 1714456"/>
              <a:gd name="connsiteX209" fmla="*/ 876923 w 2302724"/>
              <a:gd name="connsiteY209" fmla="*/ 733416 h 1714456"/>
              <a:gd name="connsiteX210" fmla="*/ 878162 w 2302724"/>
              <a:gd name="connsiteY210" fmla="*/ 733416 h 1714456"/>
              <a:gd name="connsiteX211" fmla="*/ 878781 w 2302724"/>
              <a:gd name="connsiteY211" fmla="*/ 733787 h 1714456"/>
              <a:gd name="connsiteX212" fmla="*/ 882992 w 2302724"/>
              <a:gd name="connsiteY212" fmla="*/ 740947 h 1714456"/>
              <a:gd name="connsiteX213" fmla="*/ 883611 w 2302724"/>
              <a:gd name="connsiteY213" fmla="*/ 741564 h 1714456"/>
              <a:gd name="connsiteX214" fmla="*/ 886708 w 2302724"/>
              <a:gd name="connsiteY214" fmla="*/ 741564 h 1714456"/>
              <a:gd name="connsiteX215" fmla="*/ 887698 w 2302724"/>
              <a:gd name="connsiteY215" fmla="*/ 740823 h 1714456"/>
              <a:gd name="connsiteX216" fmla="*/ 887574 w 2302724"/>
              <a:gd name="connsiteY216" fmla="*/ 740330 h 1714456"/>
              <a:gd name="connsiteX217" fmla="*/ 883116 w 2302724"/>
              <a:gd name="connsiteY217" fmla="*/ 732799 h 1714456"/>
              <a:gd name="connsiteX218" fmla="*/ 886831 w 2302724"/>
              <a:gd name="connsiteY218" fmla="*/ 727491 h 1714456"/>
              <a:gd name="connsiteX219" fmla="*/ 886831 w 2302724"/>
              <a:gd name="connsiteY219" fmla="*/ 726997 h 1714456"/>
              <a:gd name="connsiteX220" fmla="*/ 878533 w 2302724"/>
              <a:gd name="connsiteY220" fmla="*/ 720577 h 1714456"/>
              <a:gd name="connsiteX221" fmla="*/ 293064 w 2302724"/>
              <a:gd name="connsiteY221" fmla="*/ 720308 h 1714456"/>
              <a:gd name="connsiteX222" fmla="*/ 293064 w 2302724"/>
              <a:gd name="connsiteY222" fmla="*/ 760130 h 1714456"/>
              <a:gd name="connsiteX223" fmla="*/ 334770 w 2302724"/>
              <a:gd name="connsiteY223" fmla="*/ 760130 h 1714456"/>
              <a:gd name="connsiteX224" fmla="*/ 334770 w 2302724"/>
              <a:gd name="connsiteY224" fmla="*/ 720308 h 1714456"/>
              <a:gd name="connsiteX225" fmla="*/ 879492 w 2302724"/>
              <a:gd name="connsiteY225" fmla="*/ 717617 h 1714456"/>
              <a:gd name="connsiteX226" fmla="*/ 893349 w 2302724"/>
              <a:gd name="connsiteY226" fmla="*/ 731474 h 1714456"/>
              <a:gd name="connsiteX227" fmla="*/ 879492 w 2302724"/>
              <a:gd name="connsiteY227" fmla="*/ 745331 h 1714456"/>
              <a:gd name="connsiteX228" fmla="*/ 865635 w 2302724"/>
              <a:gd name="connsiteY228" fmla="*/ 731474 h 1714456"/>
              <a:gd name="connsiteX229" fmla="*/ 879492 w 2302724"/>
              <a:gd name="connsiteY229" fmla="*/ 717617 h 1714456"/>
              <a:gd name="connsiteX230" fmla="*/ 877640 w 2302724"/>
              <a:gd name="connsiteY230" fmla="*/ 714780 h 1714456"/>
              <a:gd name="connsiteX231" fmla="*/ 862675 w 2302724"/>
              <a:gd name="connsiteY231" fmla="*/ 731401 h 1714456"/>
              <a:gd name="connsiteX232" fmla="*/ 879357 w 2302724"/>
              <a:gd name="connsiteY232" fmla="*/ 748022 h 1714456"/>
              <a:gd name="connsiteX233" fmla="*/ 896039 w 2302724"/>
              <a:gd name="connsiteY233" fmla="*/ 731401 h 1714456"/>
              <a:gd name="connsiteX234" fmla="*/ 879357 w 2302724"/>
              <a:gd name="connsiteY234" fmla="*/ 714780 h 1714456"/>
              <a:gd name="connsiteX235" fmla="*/ 877640 w 2302724"/>
              <a:gd name="connsiteY235" fmla="*/ 714780 h 1714456"/>
              <a:gd name="connsiteX236" fmla="*/ 792180 w 2302724"/>
              <a:gd name="connsiteY236" fmla="*/ 714658 h 1714456"/>
              <a:gd name="connsiteX237" fmla="*/ 792180 w 2302724"/>
              <a:gd name="connsiteY237" fmla="*/ 901914 h 1714456"/>
              <a:gd name="connsiteX238" fmla="*/ 834154 w 2302724"/>
              <a:gd name="connsiteY238" fmla="*/ 946054 h 1714456"/>
              <a:gd name="connsiteX239" fmla="*/ 834154 w 2302724"/>
              <a:gd name="connsiteY239" fmla="*/ 714658 h 1714456"/>
              <a:gd name="connsiteX240" fmla="*/ 1652641 w 2302724"/>
              <a:gd name="connsiteY240" fmla="*/ 683716 h 1714456"/>
              <a:gd name="connsiteX241" fmla="*/ 1647756 w 2302724"/>
              <a:gd name="connsiteY241" fmla="*/ 686049 h 1714456"/>
              <a:gd name="connsiteX242" fmla="*/ 1645924 w 2302724"/>
              <a:gd name="connsiteY242" fmla="*/ 691331 h 1714456"/>
              <a:gd name="connsiteX243" fmla="*/ 1645924 w 2302724"/>
              <a:gd name="connsiteY243" fmla="*/ 970997 h 1714456"/>
              <a:gd name="connsiteX244" fmla="*/ 1647756 w 2302724"/>
              <a:gd name="connsiteY244" fmla="*/ 976278 h 1714456"/>
              <a:gd name="connsiteX245" fmla="*/ 1652641 w 2302724"/>
              <a:gd name="connsiteY245" fmla="*/ 978612 h 1714456"/>
              <a:gd name="connsiteX246" fmla="*/ 1656671 w 2302724"/>
              <a:gd name="connsiteY246" fmla="*/ 978612 h 1714456"/>
              <a:gd name="connsiteX247" fmla="*/ 1661434 w 2302724"/>
              <a:gd name="connsiteY247" fmla="*/ 976278 h 1714456"/>
              <a:gd name="connsiteX248" fmla="*/ 1663144 w 2302724"/>
              <a:gd name="connsiteY248" fmla="*/ 970997 h 1714456"/>
              <a:gd name="connsiteX249" fmla="*/ 1663144 w 2302724"/>
              <a:gd name="connsiteY249" fmla="*/ 691208 h 1714456"/>
              <a:gd name="connsiteX250" fmla="*/ 1661434 w 2302724"/>
              <a:gd name="connsiteY250" fmla="*/ 685804 h 1714456"/>
              <a:gd name="connsiteX251" fmla="*/ 1656671 w 2302724"/>
              <a:gd name="connsiteY251" fmla="*/ 683716 h 1714456"/>
              <a:gd name="connsiteX252" fmla="*/ 1506864 w 2302724"/>
              <a:gd name="connsiteY252" fmla="*/ 683716 h 1714456"/>
              <a:gd name="connsiteX253" fmla="*/ 1502061 w 2302724"/>
              <a:gd name="connsiteY253" fmla="*/ 686049 h 1714456"/>
              <a:gd name="connsiteX254" fmla="*/ 1500090 w 2302724"/>
              <a:gd name="connsiteY254" fmla="*/ 691331 h 1714456"/>
              <a:gd name="connsiteX255" fmla="*/ 1500090 w 2302724"/>
              <a:gd name="connsiteY255" fmla="*/ 970997 h 1714456"/>
              <a:gd name="connsiteX256" fmla="*/ 1502061 w 2302724"/>
              <a:gd name="connsiteY256" fmla="*/ 976278 h 1714456"/>
              <a:gd name="connsiteX257" fmla="*/ 1506864 w 2302724"/>
              <a:gd name="connsiteY257" fmla="*/ 978612 h 1714456"/>
              <a:gd name="connsiteX258" fmla="*/ 1511052 w 2302724"/>
              <a:gd name="connsiteY258" fmla="*/ 978612 h 1714456"/>
              <a:gd name="connsiteX259" fmla="*/ 1515732 w 2302724"/>
              <a:gd name="connsiteY259" fmla="*/ 976278 h 1714456"/>
              <a:gd name="connsiteX260" fmla="*/ 1517580 w 2302724"/>
              <a:gd name="connsiteY260" fmla="*/ 970997 h 1714456"/>
              <a:gd name="connsiteX261" fmla="*/ 1517580 w 2302724"/>
              <a:gd name="connsiteY261" fmla="*/ 691208 h 1714456"/>
              <a:gd name="connsiteX262" fmla="*/ 1515732 w 2302724"/>
              <a:gd name="connsiteY262" fmla="*/ 685804 h 1714456"/>
              <a:gd name="connsiteX263" fmla="*/ 1511052 w 2302724"/>
              <a:gd name="connsiteY263" fmla="*/ 683716 h 1714456"/>
              <a:gd name="connsiteX264" fmla="*/ 1580643 w 2302724"/>
              <a:gd name="connsiteY264" fmla="*/ 681832 h 1714456"/>
              <a:gd name="connsiteX265" fmla="*/ 1575347 w 2302724"/>
              <a:gd name="connsiteY265" fmla="*/ 684169 h 1714456"/>
              <a:gd name="connsiteX266" fmla="*/ 1573007 w 2302724"/>
              <a:gd name="connsiteY266" fmla="*/ 689457 h 1714456"/>
              <a:gd name="connsiteX267" fmla="*/ 1573007 w 2302724"/>
              <a:gd name="connsiteY267" fmla="*/ 718972 h 1714456"/>
              <a:gd name="connsiteX268" fmla="*/ 1575347 w 2302724"/>
              <a:gd name="connsiteY268" fmla="*/ 724137 h 1714456"/>
              <a:gd name="connsiteX269" fmla="*/ 1580643 w 2302724"/>
              <a:gd name="connsiteY269" fmla="*/ 726228 h 1714456"/>
              <a:gd name="connsiteX270" fmla="*/ 1582984 w 2302724"/>
              <a:gd name="connsiteY270" fmla="*/ 726228 h 1714456"/>
              <a:gd name="connsiteX271" fmla="*/ 1588403 w 2302724"/>
              <a:gd name="connsiteY271" fmla="*/ 724260 h 1714456"/>
              <a:gd name="connsiteX272" fmla="*/ 1590497 w 2302724"/>
              <a:gd name="connsiteY272" fmla="*/ 718972 h 1714456"/>
              <a:gd name="connsiteX273" fmla="*/ 1590497 w 2302724"/>
              <a:gd name="connsiteY273" fmla="*/ 689457 h 1714456"/>
              <a:gd name="connsiteX274" fmla="*/ 1588403 w 2302724"/>
              <a:gd name="connsiteY274" fmla="*/ 684046 h 1714456"/>
              <a:gd name="connsiteX275" fmla="*/ 1583107 w 2302724"/>
              <a:gd name="connsiteY275" fmla="*/ 681832 h 1714456"/>
              <a:gd name="connsiteX276" fmla="*/ 1181349 w 2302724"/>
              <a:gd name="connsiteY276" fmla="*/ 681832 h 1714456"/>
              <a:gd name="connsiteX277" fmla="*/ 1133322 w 2302724"/>
              <a:gd name="connsiteY277" fmla="*/ 693018 h 1714456"/>
              <a:gd name="connsiteX278" fmla="*/ 1096689 w 2302724"/>
              <a:gd name="connsiteY278" fmla="*/ 732355 h 1714456"/>
              <a:gd name="connsiteX279" fmla="*/ 1082232 w 2302724"/>
              <a:gd name="connsiteY279" fmla="*/ 806725 h 1714456"/>
              <a:gd name="connsiteX280" fmla="*/ 1082232 w 2302724"/>
              <a:gd name="connsiteY280" fmla="*/ 856018 h 1714456"/>
              <a:gd name="connsiteX281" fmla="*/ 1095219 w 2302724"/>
              <a:gd name="connsiteY281" fmla="*/ 926208 h 1714456"/>
              <a:gd name="connsiteX282" fmla="*/ 1130259 w 2302724"/>
              <a:gd name="connsiteY282" fmla="*/ 967757 h 1714456"/>
              <a:gd name="connsiteX283" fmla="*/ 1181594 w 2302724"/>
              <a:gd name="connsiteY283" fmla="*/ 981033 h 1714456"/>
              <a:gd name="connsiteX284" fmla="*/ 1217981 w 2302724"/>
              <a:gd name="connsiteY284" fmla="*/ 979681 h 1714456"/>
              <a:gd name="connsiteX285" fmla="*/ 1252531 w 2302724"/>
              <a:gd name="connsiteY285" fmla="*/ 975993 h 1714456"/>
              <a:gd name="connsiteX286" fmla="*/ 1257187 w 2302724"/>
              <a:gd name="connsiteY286" fmla="*/ 973412 h 1714456"/>
              <a:gd name="connsiteX287" fmla="*/ 1259270 w 2302724"/>
              <a:gd name="connsiteY287" fmla="*/ 968372 h 1714456"/>
              <a:gd name="connsiteX288" fmla="*/ 1259270 w 2302724"/>
              <a:gd name="connsiteY288" fmla="*/ 834629 h 1714456"/>
              <a:gd name="connsiteX289" fmla="*/ 1252531 w 2302724"/>
              <a:gd name="connsiteY289" fmla="*/ 827007 h 1714456"/>
              <a:gd name="connsiteX290" fmla="*/ 1248611 w 2302724"/>
              <a:gd name="connsiteY290" fmla="*/ 827007 h 1714456"/>
              <a:gd name="connsiteX291" fmla="*/ 1241872 w 2302724"/>
              <a:gd name="connsiteY291" fmla="*/ 834629 h 1714456"/>
              <a:gd name="connsiteX292" fmla="*/ 1241872 w 2302724"/>
              <a:gd name="connsiteY292" fmla="*/ 960873 h 1714456"/>
              <a:gd name="connsiteX293" fmla="*/ 1217737 w 2302724"/>
              <a:gd name="connsiteY293" fmla="*/ 963086 h 1714456"/>
              <a:gd name="connsiteX294" fmla="*/ 1181594 w 2302724"/>
              <a:gd name="connsiteY294" fmla="*/ 964315 h 1714456"/>
              <a:gd name="connsiteX295" fmla="*/ 1121070 w 2302724"/>
              <a:gd name="connsiteY295" fmla="*/ 937394 h 1714456"/>
              <a:gd name="connsiteX296" fmla="*/ 1099629 w 2302724"/>
              <a:gd name="connsiteY296" fmla="*/ 856018 h 1714456"/>
              <a:gd name="connsiteX297" fmla="*/ 1099629 w 2302724"/>
              <a:gd name="connsiteY297" fmla="*/ 806725 h 1714456"/>
              <a:gd name="connsiteX298" fmla="*/ 1123153 w 2302724"/>
              <a:gd name="connsiteY298" fmla="*/ 722889 h 1714456"/>
              <a:gd name="connsiteX299" fmla="*/ 1181349 w 2302724"/>
              <a:gd name="connsiteY299" fmla="*/ 698058 h 1714456"/>
              <a:gd name="connsiteX300" fmla="*/ 1220064 w 2302724"/>
              <a:gd name="connsiteY300" fmla="*/ 702729 h 1714456"/>
              <a:gd name="connsiteX301" fmla="*/ 1255839 w 2302724"/>
              <a:gd name="connsiteY301" fmla="*/ 713916 h 1714456"/>
              <a:gd name="connsiteX302" fmla="*/ 1261598 w 2302724"/>
              <a:gd name="connsiteY302" fmla="*/ 714161 h 1714456"/>
              <a:gd name="connsiteX303" fmla="*/ 1263313 w 2302724"/>
              <a:gd name="connsiteY303" fmla="*/ 709122 h 1714456"/>
              <a:gd name="connsiteX304" fmla="*/ 1263313 w 2302724"/>
              <a:gd name="connsiteY304" fmla="*/ 705680 h 1714456"/>
              <a:gd name="connsiteX305" fmla="*/ 1261598 w 2302724"/>
              <a:gd name="connsiteY305" fmla="*/ 701009 h 1714456"/>
              <a:gd name="connsiteX306" fmla="*/ 1255839 w 2302724"/>
              <a:gd name="connsiteY306" fmla="*/ 697567 h 1714456"/>
              <a:gd name="connsiteX307" fmla="*/ 1224843 w 2302724"/>
              <a:gd name="connsiteY307" fmla="*/ 687118 h 1714456"/>
              <a:gd name="connsiteX308" fmla="*/ 1181349 w 2302724"/>
              <a:gd name="connsiteY308" fmla="*/ 681832 h 1714456"/>
              <a:gd name="connsiteX309" fmla="*/ 703420 w 2302724"/>
              <a:gd name="connsiteY309" fmla="*/ 589746 h 1714456"/>
              <a:gd name="connsiteX310" fmla="*/ 351452 w 2302724"/>
              <a:gd name="connsiteY310" fmla="*/ 685792 h 1714456"/>
              <a:gd name="connsiteX311" fmla="*/ 351452 w 2302724"/>
              <a:gd name="connsiteY311" fmla="*/ 701390 h 1714456"/>
              <a:gd name="connsiteX312" fmla="*/ 941170 w 2302724"/>
              <a:gd name="connsiteY312" fmla="*/ 753711 h 1714456"/>
              <a:gd name="connsiteX313" fmla="*/ 862614 w 2302724"/>
              <a:gd name="connsiteY313" fmla="*/ 903184 h 1714456"/>
              <a:gd name="connsiteX314" fmla="*/ 862614 w 2302724"/>
              <a:gd name="connsiteY314" fmla="*/ 947399 h 1714456"/>
              <a:gd name="connsiteX315" fmla="*/ 980631 w 2302724"/>
              <a:gd name="connsiteY315" fmla="*/ 741675 h 1714456"/>
              <a:gd name="connsiteX316" fmla="*/ 703420 w 2302724"/>
              <a:gd name="connsiteY316" fmla="*/ 589746 h 1714456"/>
              <a:gd name="connsiteX317" fmla="*/ 2166722 w 2302724"/>
              <a:gd name="connsiteY317" fmla="*/ 110544 h 1714456"/>
              <a:gd name="connsiteX318" fmla="*/ 2117351 w 2302724"/>
              <a:gd name="connsiteY318" fmla="*/ 165304 h 1714456"/>
              <a:gd name="connsiteX319" fmla="*/ 2166722 w 2302724"/>
              <a:gd name="connsiteY319" fmla="*/ 220064 h 1714456"/>
              <a:gd name="connsiteX320" fmla="*/ 2216093 w 2302724"/>
              <a:gd name="connsiteY320" fmla="*/ 165304 h 1714456"/>
              <a:gd name="connsiteX321" fmla="*/ 2166722 w 2302724"/>
              <a:gd name="connsiteY321" fmla="*/ 110544 h 1714456"/>
              <a:gd name="connsiteX322" fmla="*/ 142058 w 2302724"/>
              <a:gd name="connsiteY322" fmla="*/ 110544 h 1714456"/>
              <a:gd name="connsiteX323" fmla="*/ 92221 w 2302724"/>
              <a:gd name="connsiteY323" fmla="*/ 165304 h 1714456"/>
              <a:gd name="connsiteX324" fmla="*/ 142058 w 2302724"/>
              <a:gd name="connsiteY324" fmla="*/ 220064 h 1714456"/>
              <a:gd name="connsiteX325" fmla="*/ 191895 w 2302724"/>
              <a:gd name="connsiteY325" fmla="*/ 165304 h 1714456"/>
              <a:gd name="connsiteX326" fmla="*/ 142058 w 2302724"/>
              <a:gd name="connsiteY326" fmla="*/ 110544 h 1714456"/>
              <a:gd name="connsiteX327" fmla="*/ 363294 w 2302724"/>
              <a:gd name="connsiteY327" fmla="*/ 17400 h 1714456"/>
              <a:gd name="connsiteX328" fmla="*/ 339002 w 2302724"/>
              <a:gd name="connsiteY328" fmla="*/ 52655 h 1714456"/>
              <a:gd name="connsiteX329" fmla="*/ 336280 w 2302724"/>
              <a:gd name="connsiteY329" fmla="*/ 64484 h 1714456"/>
              <a:gd name="connsiteX330" fmla="*/ 363294 w 2302724"/>
              <a:gd name="connsiteY330" fmla="*/ 64484 h 1714456"/>
              <a:gd name="connsiteX331" fmla="*/ 731246 w 2302724"/>
              <a:gd name="connsiteY331" fmla="*/ 16377 h 1714456"/>
              <a:gd name="connsiteX332" fmla="*/ 731246 w 2302724"/>
              <a:gd name="connsiteY332" fmla="*/ 64484 h 1714456"/>
              <a:gd name="connsiteX333" fmla="*/ 759191 w 2302724"/>
              <a:gd name="connsiteY333" fmla="*/ 64484 h 1714456"/>
              <a:gd name="connsiteX334" fmla="*/ 756670 w 2302724"/>
              <a:gd name="connsiteY334" fmla="*/ 52574 h 1714456"/>
              <a:gd name="connsiteX335" fmla="*/ 731246 w 2302724"/>
              <a:gd name="connsiteY335" fmla="*/ 16377 h 1714456"/>
              <a:gd name="connsiteX336" fmla="*/ 363198 w 2302724"/>
              <a:gd name="connsiteY336" fmla="*/ 0 h 1714456"/>
              <a:gd name="connsiteX337" fmla="*/ 731473 w 2302724"/>
              <a:gd name="connsiteY337" fmla="*/ 0 h 1714456"/>
              <a:gd name="connsiteX338" fmla="*/ 731473 w 2302724"/>
              <a:gd name="connsiteY338" fmla="*/ 8355 h 1714456"/>
              <a:gd name="connsiteX339" fmla="*/ 764261 w 2302724"/>
              <a:gd name="connsiteY339" fmla="*/ 49900 h 1714456"/>
              <a:gd name="connsiteX340" fmla="*/ 767222 w 2302724"/>
              <a:gd name="connsiteY340" fmla="*/ 63825 h 1714456"/>
              <a:gd name="connsiteX341" fmla="*/ 814817 w 2302724"/>
              <a:gd name="connsiteY341" fmla="*/ 63825 h 1714456"/>
              <a:gd name="connsiteX342" fmla="*/ 814817 w 2302724"/>
              <a:gd name="connsiteY342" fmla="*/ 23209 h 1714456"/>
              <a:gd name="connsiteX343" fmla="*/ 938350 w 2302724"/>
              <a:gd name="connsiteY343" fmla="*/ 23209 h 1714456"/>
              <a:gd name="connsiteX344" fmla="*/ 938350 w 2302724"/>
              <a:gd name="connsiteY344" fmla="*/ 63825 h 1714456"/>
              <a:gd name="connsiteX345" fmla="*/ 1042212 w 2302724"/>
              <a:gd name="connsiteY345" fmla="*/ 63825 h 1714456"/>
              <a:gd name="connsiteX346" fmla="*/ 1042212 w 2302724"/>
              <a:gd name="connsiteY346" fmla="*/ 61969 h 1714456"/>
              <a:gd name="connsiteX347" fmla="*/ 1033963 w 2302724"/>
              <a:gd name="connsiteY347" fmla="*/ 51292 h 1714456"/>
              <a:gd name="connsiteX348" fmla="*/ 1037135 w 2302724"/>
              <a:gd name="connsiteY348" fmla="*/ 51292 h 1714456"/>
              <a:gd name="connsiteX349" fmla="*/ 1042424 w 2302724"/>
              <a:gd name="connsiteY349" fmla="*/ 55006 h 1714456"/>
              <a:gd name="connsiteX350" fmla="*/ 1206995 w 2302724"/>
              <a:gd name="connsiteY350" fmla="*/ 55006 h 1714456"/>
              <a:gd name="connsiteX351" fmla="*/ 1212494 w 2302724"/>
              <a:gd name="connsiteY351" fmla="*/ 51292 h 1714456"/>
              <a:gd name="connsiteX352" fmla="*/ 1215667 w 2302724"/>
              <a:gd name="connsiteY352" fmla="*/ 51292 h 1714456"/>
              <a:gd name="connsiteX353" fmla="*/ 1206995 w 2302724"/>
              <a:gd name="connsiteY353" fmla="*/ 62201 h 1714456"/>
              <a:gd name="connsiteX354" fmla="*/ 1206995 w 2302724"/>
              <a:gd name="connsiteY354" fmla="*/ 63825 h 1714456"/>
              <a:gd name="connsiteX355" fmla="*/ 1336028 w 2302724"/>
              <a:gd name="connsiteY355" fmla="*/ 63825 h 1714456"/>
              <a:gd name="connsiteX356" fmla="*/ 1336028 w 2302724"/>
              <a:gd name="connsiteY356" fmla="*/ 61969 h 1714456"/>
              <a:gd name="connsiteX357" fmla="*/ 1327779 w 2302724"/>
              <a:gd name="connsiteY357" fmla="*/ 51292 h 1714456"/>
              <a:gd name="connsiteX358" fmla="*/ 1330951 w 2302724"/>
              <a:gd name="connsiteY358" fmla="*/ 51292 h 1714456"/>
              <a:gd name="connsiteX359" fmla="*/ 1336240 w 2302724"/>
              <a:gd name="connsiteY359" fmla="*/ 55006 h 1714456"/>
              <a:gd name="connsiteX360" fmla="*/ 1500811 w 2302724"/>
              <a:gd name="connsiteY360" fmla="*/ 55006 h 1714456"/>
              <a:gd name="connsiteX361" fmla="*/ 1506311 w 2302724"/>
              <a:gd name="connsiteY361" fmla="*/ 51292 h 1714456"/>
              <a:gd name="connsiteX362" fmla="*/ 1509483 w 2302724"/>
              <a:gd name="connsiteY362" fmla="*/ 51292 h 1714456"/>
              <a:gd name="connsiteX363" fmla="*/ 1500811 w 2302724"/>
              <a:gd name="connsiteY363" fmla="*/ 62201 h 1714456"/>
              <a:gd name="connsiteX364" fmla="*/ 1500811 w 2302724"/>
              <a:gd name="connsiteY364" fmla="*/ 63825 h 1714456"/>
              <a:gd name="connsiteX365" fmla="*/ 2254707 w 2302724"/>
              <a:gd name="connsiteY365" fmla="*/ 63825 h 1714456"/>
              <a:gd name="connsiteX366" fmla="*/ 2254707 w 2302724"/>
              <a:gd name="connsiteY366" fmla="*/ 596706 h 1714456"/>
              <a:gd name="connsiteX367" fmla="*/ 2302724 w 2302724"/>
              <a:gd name="connsiteY367" fmla="*/ 649158 h 1714456"/>
              <a:gd name="connsiteX368" fmla="*/ 2302724 w 2302724"/>
              <a:gd name="connsiteY368" fmla="*/ 1413666 h 1714456"/>
              <a:gd name="connsiteX369" fmla="*/ 2254707 w 2302724"/>
              <a:gd name="connsiteY369" fmla="*/ 1466119 h 1714456"/>
              <a:gd name="connsiteX370" fmla="*/ 2254707 w 2302724"/>
              <a:gd name="connsiteY370" fmla="*/ 1714456 h 1714456"/>
              <a:gd name="connsiteX371" fmla="*/ 46114 w 2302724"/>
              <a:gd name="connsiteY371" fmla="*/ 1714456 h 1714456"/>
              <a:gd name="connsiteX372" fmla="*/ 46114 w 2302724"/>
              <a:gd name="connsiteY372" fmla="*/ 1082240 h 1714456"/>
              <a:gd name="connsiteX373" fmla="*/ 0 w 2302724"/>
              <a:gd name="connsiteY373" fmla="*/ 1082240 h 1714456"/>
              <a:gd name="connsiteX374" fmla="*/ 0 w 2302724"/>
              <a:gd name="connsiteY374" fmla="*/ 873359 h 1714456"/>
              <a:gd name="connsiteX375" fmla="*/ 46114 w 2302724"/>
              <a:gd name="connsiteY375" fmla="*/ 873359 h 1714456"/>
              <a:gd name="connsiteX376" fmla="*/ 46114 w 2302724"/>
              <a:gd name="connsiteY376" fmla="*/ 63825 h 1714456"/>
              <a:gd name="connsiteX377" fmla="*/ 328507 w 2302724"/>
              <a:gd name="connsiteY377" fmla="*/ 63825 h 1714456"/>
              <a:gd name="connsiteX378" fmla="*/ 331469 w 2302724"/>
              <a:gd name="connsiteY378" fmla="*/ 49900 h 1714456"/>
              <a:gd name="connsiteX379" fmla="*/ 363198 w 2302724"/>
              <a:gd name="connsiteY379"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2302724" h="1714456">
                <a:moveTo>
                  <a:pt x="2166722" y="1565017"/>
                </a:moveTo>
                <a:cubicBezTo>
                  <a:pt x="2139456" y="1565017"/>
                  <a:pt x="2117351" y="1589534"/>
                  <a:pt x="2117351" y="1619777"/>
                </a:cubicBezTo>
                <a:cubicBezTo>
                  <a:pt x="2117351" y="1650020"/>
                  <a:pt x="2139456"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1401163" y="866680"/>
                </a:moveTo>
                <a:lnTo>
                  <a:pt x="1431479" y="866680"/>
                </a:lnTo>
                <a:lnTo>
                  <a:pt x="1431479" y="960760"/>
                </a:lnTo>
                <a:cubicBezTo>
                  <a:pt x="1426201" y="961866"/>
                  <a:pt x="1418837" y="962725"/>
                  <a:pt x="1409877" y="963831"/>
                </a:cubicBezTo>
                <a:cubicBezTo>
                  <a:pt x="1400795" y="964813"/>
                  <a:pt x="1391958" y="965427"/>
                  <a:pt x="1383366" y="965427"/>
                </a:cubicBezTo>
                <a:cubicBezTo>
                  <a:pt x="1366306" y="965427"/>
                  <a:pt x="1353418" y="963708"/>
                  <a:pt x="1344458" y="960146"/>
                </a:cubicBezTo>
                <a:cubicBezTo>
                  <a:pt x="1335499" y="956584"/>
                  <a:pt x="1329239" y="951426"/>
                  <a:pt x="1326048" y="944671"/>
                </a:cubicBezTo>
                <a:cubicBezTo>
                  <a:pt x="1322611" y="937793"/>
                  <a:pt x="1320893" y="928704"/>
                  <a:pt x="1320893" y="917282"/>
                </a:cubicBezTo>
                <a:lnTo>
                  <a:pt x="1320893" y="912001"/>
                </a:lnTo>
                <a:cubicBezTo>
                  <a:pt x="1320893" y="894929"/>
                  <a:pt x="1326784" y="883015"/>
                  <a:pt x="1338567" y="876506"/>
                </a:cubicBezTo>
                <a:cubicBezTo>
                  <a:pt x="1350350" y="869996"/>
                  <a:pt x="1371092" y="866680"/>
                  <a:pt x="1401163" y="866680"/>
                </a:cubicBezTo>
                <a:close/>
                <a:moveTo>
                  <a:pt x="696285" y="814750"/>
                </a:moveTo>
                <a:cubicBezTo>
                  <a:pt x="717590" y="814750"/>
                  <a:pt x="725671" y="832127"/>
                  <a:pt x="726528" y="849998"/>
                </a:cubicBezTo>
                <a:lnTo>
                  <a:pt x="662491" y="849998"/>
                </a:lnTo>
                <a:cubicBezTo>
                  <a:pt x="662858" y="842726"/>
                  <a:pt x="663715" y="837920"/>
                  <a:pt x="666532" y="832004"/>
                </a:cubicBezTo>
                <a:cubicBezTo>
                  <a:pt x="671062" y="822145"/>
                  <a:pt x="681959" y="814750"/>
                  <a:pt x="696285" y="814750"/>
                </a:cubicBezTo>
                <a:close/>
                <a:moveTo>
                  <a:pt x="371900" y="783000"/>
                </a:moveTo>
                <a:lnTo>
                  <a:pt x="371900" y="947668"/>
                </a:lnTo>
                <a:lnTo>
                  <a:pt x="413444" y="947668"/>
                </a:lnTo>
                <a:lnTo>
                  <a:pt x="413444" y="816548"/>
                </a:lnTo>
                <a:lnTo>
                  <a:pt x="447880" y="816671"/>
                </a:lnTo>
                <a:cubicBezTo>
                  <a:pt x="460012" y="816671"/>
                  <a:pt x="465159" y="822693"/>
                  <a:pt x="465159" y="832523"/>
                </a:cubicBezTo>
                <a:lnTo>
                  <a:pt x="465159" y="947668"/>
                </a:lnTo>
                <a:lnTo>
                  <a:pt x="506702" y="947668"/>
                </a:lnTo>
                <a:lnTo>
                  <a:pt x="506702" y="832278"/>
                </a:lnTo>
                <a:cubicBezTo>
                  <a:pt x="506702" y="808929"/>
                  <a:pt x="494202" y="783000"/>
                  <a:pt x="457684" y="783000"/>
                </a:cubicBezTo>
                <a:close/>
                <a:moveTo>
                  <a:pt x="293064" y="783000"/>
                </a:moveTo>
                <a:lnTo>
                  <a:pt x="293064" y="905194"/>
                </a:lnTo>
                <a:cubicBezTo>
                  <a:pt x="293064" y="927300"/>
                  <a:pt x="303588" y="946212"/>
                  <a:pt x="335039" y="949283"/>
                </a:cubicBezTo>
                <a:lnTo>
                  <a:pt x="335039" y="783000"/>
                </a:lnTo>
                <a:close/>
                <a:moveTo>
                  <a:pt x="693957" y="780310"/>
                </a:moveTo>
                <a:cubicBezTo>
                  <a:pt x="652229" y="782150"/>
                  <a:pt x="621055" y="812573"/>
                  <a:pt x="621055" y="865077"/>
                </a:cubicBezTo>
                <a:cubicBezTo>
                  <a:pt x="621055" y="928377"/>
                  <a:pt x="659224" y="950090"/>
                  <a:pt x="698989" y="950090"/>
                </a:cubicBezTo>
                <a:cubicBezTo>
                  <a:pt x="729427" y="950090"/>
                  <a:pt x="746732" y="940153"/>
                  <a:pt x="763178" y="923960"/>
                </a:cubicBezTo>
                <a:lnTo>
                  <a:pt x="737527" y="899426"/>
                </a:lnTo>
                <a:cubicBezTo>
                  <a:pt x="726849" y="909976"/>
                  <a:pt x="717767" y="915128"/>
                  <a:pt x="699235" y="915128"/>
                </a:cubicBezTo>
                <a:cubicBezTo>
                  <a:pt x="675793" y="915128"/>
                  <a:pt x="662415" y="899548"/>
                  <a:pt x="662415" y="878203"/>
                </a:cubicBezTo>
                <a:lnTo>
                  <a:pt x="767964" y="878203"/>
                </a:lnTo>
                <a:lnTo>
                  <a:pt x="767964" y="863237"/>
                </a:lnTo>
                <a:cubicBezTo>
                  <a:pt x="767964" y="816253"/>
                  <a:pt x="742559" y="780310"/>
                  <a:pt x="698130" y="780310"/>
                </a:cubicBezTo>
                <a:cubicBezTo>
                  <a:pt x="696657" y="780310"/>
                  <a:pt x="695307" y="780310"/>
                  <a:pt x="693957" y="780310"/>
                </a:cubicBezTo>
                <a:close/>
                <a:moveTo>
                  <a:pt x="1984812" y="779234"/>
                </a:moveTo>
                <a:cubicBezTo>
                  <a:pt x="1999904" y="779234"/>
                  <a:pt x="2012419" y="782302"/>
                  <a:pt x="2021867" y="788562"/>
                </a:cubicBezTo>
                <a:cubicBezTo>
                  <a:pt x="2031315" y="795067"/>
                  <a:pt x="2038309" y="804027"/>
                  <a:pt x="2042603" y="815933"/>
                </a:cubicBezTo>
                <a:cubicBezTo>
                  <a:pt x="2046898" y="827715"/>
                  <a:pt x="2048984" y="841830"/>
                  <a:pt x="2048984" y="858277"/>
                </a:cubicBezTo>
                <a:lnTo>
                  <a:pt x="2048984" y="886261"/>
                </a:lnTo>
                <a:cubicBezTo>
                  <a:pt x="2048984" y="911668"/>
                  <a:pt x="2043953" y="931306"/>
                  <a:pt x="2033892" y="944930"/>
                </a:cubicBezTo>
                <a:cubicBezTo>
                  <a:pt x="2023708" y="958554"/>
                  <a:pt x="2007388" y="965427"/>
                  <a:pt x="1984934" y="965427"/>
                </a:cubicBezTo>
                <a:cubicBezTo>
                  <a:pt x="1962358" y="965427"/>
                  <a:pt x="1946161" y="958677"/>
                  <a:pt x="1935977" y="944930"/>
                </a:cubicBezTo>
                <a:cubicBezTo>
                  <a:pt x="1925916" y="931306"/>
                  <a:pt x="1920640" y="911668"/>
                  <a:pt x="1920640" y="886261"/>
                </a:cubicBezTo>
                <a:lnTo>
                  <a:pt x="1920640" y="858277"/>
                </a:lnTo>
                <a:cubicBezTo>
                  <a:pt x="1920640" y="841830"/>
                  <a:pt x="1922848" y="827715"/>
                  <a:pt x="1927020" y="815933"/>
                </a:cubicBezTo>
                <a:cubicBezTo>
                  <a:pt x="1931315" y="804027"/>
                  <a:pt x="1938308" y="795067"/>
                  <a:pt x="1947756" y="788562"/>
                </a:cubicBezTo>
                <a:cubicBezTo>
                  <a:pt x="1957327" y="782302"/>
                  <a:pt x="1969474" y="779234"/>
                  <a:pt x="1984812" y="779234"/>
                </a:cubicBezTo>
                <a:close/>
                <a:moveTo>
                  <a:pt x="1788810" y="779234"/>
                </a:moveTo>
                <a:cubicBezTo>
                  <a:pt x="1810602" y="779234"/>
                  <a:pt x="1826272" y="785739"/>
                  <a:pt x="1835821" y="798873"/>
                </a:cubicBezTo>
                <a:cubicBezTo>
                  <a:pt x="1845370" y="812007"/>
                  <a:pt x="1850145" y="831769"/>
                  <a:pt x="1850145" y="858037"/>
                </a:cubicBezTo>
                <a:lnTo>
                  <a:pt x="1850145" y="860492"/>
                </a:lnTo>
                <a:lnTo>
                  <a:pt x="1726374" y="860492"/>
                </a:lnTo>
                <a:lnTo>
                  <a:pt x="1726374" y="858282"/>
                </a:lnTo>
                <a:cubicBezTo>
                  <a:pt x="1726374" y="842448"/>
                  <a:pt x="1728456" y="828578"/>
                  <a:pt x="1732863" y="816671"/>
                </a:cubicBezTo>
                <a:cubicBezTo>
                  <a:pt x="1737270" y="804765"/>
                  <a:pt x="1744248" y="795436"/>
                  <a:pt x="1753430" y="788931"/>
                </a:cubicBezTo>
                <a:cubicBezTo>
                  <a:pt x="1762734" y="782425"/>
                  <a:pt x="1774487" y="779234"/>
                  <a:pt x="1788810" y="779234"/>
                </a:cubicBezTo>
                <a:close/>
                <a:moveTo>
                  <a:pt x="1580437" y="765512"/>
                </a:moveTo>
                <a:cubicBezTo>
                  <a:pt x="1578451" y="765512"/>
                  <a:pt x="1576712" y="766249"/>
                  <a:pt x="1575098" y="767845"/>
                </a:cubicBezTo>
                <a:cubicBezTo>
                  <a:pt x="1573483" y="769442"/>
                  <a:pt x="1572738" y="771039"/>
                  <a:pt x="1572738" y="773004"/>
                </a:cubicBezTo>
                <a:lnTo>
                  <a:pt x="1572738" y="970997"/>
                </a:lnTo>
                <a:cubicBezTo>
                  <a:pt x="1572738" y="972962"/>
                  <a:pt x="1573483" y="974681"/>
                  <a:pt x="1575098" y="976278"/>
                </a:cubicBezTo>
                <a:cubicBezTo>
                  <a:pt x="1576712" y="977875"/>
                  <a:pt x="1578575" y="978612"/>
                  <a:pt x="1580437" y="978612"/>
                </a:cubicBezTo>
                <a:lnTo>
                  <a:pt x="1582921" y="978612"/>
                </a:lnTo>
                <a:cubicBezTo>
                  <a:pt x="1585032" y="978612"/>
                  <a:pt x="1586771" y="977752"/>
                  <a:pt x="1588385" y="976278"/>
                </a:cubicBezTo>
                <a:cubicBezTo>
                  <a:pt x="1589751" y="974804"/>
                  <a:pt x="1590496" y="973084"/>
                  <a:pt x="1590496" y="971119"/>
                </a:cubicBezTo>
                <a:lnTo>
                  <a:pt x="1590496" y="773127"/>
                </a:lnTo>
                <a:cubicBezTo>
                  <a:pt x="1590496" y="771039"/>
                  <a:pt x="1589751" y="769319"/>
                  <a:pt x="1588385" y="767722"/>
                </a:cubicBezTo>
                <a:cubicBezTo>
                  <a:pt x="1586771" y="766249"/>
                  <a:pt x="1584908" y="765512"/>
                  <a:pt x="1582921" y="765512"/>
                </a:cubicBezTo>
                <a:close/>
                <a:moveTo>
                  <a:pt x="1984946" y="763628"/>
                </a:moveTo>
                <a:cubicBezTo>
                  <a:pt x="1967292" y="763628"/>
                  <a:pt x="1952213" y="767315"/>
                  <a:pt x="1939953" y="774689"/>
                </a:cubicBezTo>
                <a:cubicBezTo>
                  <a:pt x="1927694" y="782063"/>
                  <a:pt x="1918622" y="792878"/>
                  <a:pt x="1912614" y="807134"/>
                </a:cubicBezTo>
                <a:cubicBezTo>
                  <a:pt x="1906484" y="821390"/>
                  <a:pt x="1903420" y="838349"/>
                  <a:pt x="1903420" y="858259"/>
                </a:cubicBezTo>
                <a:lnTo>
                  <a:pt x="1903420" y="886279"/>
                </a:lnTo>
                <a:cubicBezTo>
                  <a:pt x="1903420" y="906066"/>
                  <a:pt x="1906484" y="923149"/>
                  <a:pt x="1912614" y="937405"/>
                </a:cubicBezTo>
                <a:cubicBezTo>
                  <a:pt x="1918622" y="951661"/>
                  <a:pt x="1927694" y="962476"/>
                  <a:pt x="1939953" y="969972"/>
                </a:cubicBezTo>
                <a:cubicBezTo>
                  <a:pt x="1952090" y="977346"/>
                  <a:pt x="1967170" y="981033"/>
                  <a:pt x="1984946" y="981033"/>
                </a:cubicBezTo>
                <a:cubicBezTo>
                  <a:pt x="2002723" y="981033"/>
                  <a:pt x="2017680" y="977346"/>
                  <a:pt x="2029939" y="969972"/>
                </a:cubicBezTo>
                <a:cubicBezTo>
                  <a:pt x="2042199" y="962476"/>
                  <a:pt x="2051271" y="951661"/>
                  <a:pt x="2057401" y="937405"/>
                </a:cubicBezTo>
                <a:cubicBezTo>
                  <a:pt x="2063408" y="923149"/>
                  <a:pt x="2066473" y="906066"/>
                  <a:pt x="2066473" y="886279"/>
                </a:cubicBezTo>
                <a:lnTo>
                  <a:pt x="2066473" y="858259"/>
                </a:lnTo>
                <a:cubicBezTo>
                  <a:pt x="2066473" y="838349"/>
                  <a:pt x="2063408" y="821390"/>
                  <a:pt x="2057401" y="807134"/>
                </a:cubicBezTo>
                <a:cubicBezTo>
                  <a:pt x="2051394" y="792878"/>
                  <a:pt x="2042199" y="782186"/>
                  <a:pt x="2029939" y="774689"/>
                </a:cubicBezTo>
                <a:cubicBezTo>
                  <a:pt x="2017680" y="767315"/>
                  <a:pt x="2002723" y="763628"/>
                  <a:pt x="1984946" y="763628"/>
                </a:cubicBezTo>
                <a:close/>
                <a:moveTo>
                  <a:pt x="1788860" y="763628"/>
                </a:moveTo>
                <a:cubicBezTo>
                  <a:pt x="1772081" y="763628"/>
                  <a:pt x="1757629" y="767681"/>
                  <a:pt x="1745504" y="775788"/>
                </a:cubicBezTo>
                <a:cubicBezTo>
                  <a:pt x="1733502" y="783895"/>
                  <a:pt x="1724317" y="795072"/>
                  <a:pt x="1718071" y="809443"/>
                </a:cubicBezTo>
                <a:cubicBezTo>
                  <a:pt x="1711947" y="823814"/>
                  <a:pt x="1708885" y="840150"/>
                  <a:pt x="1708885" y="858451"/>
                </a:cubicBezTo>
                <a:lnTo>
                  <a:pt x="1708885" y="884736"/>
                </a:lnTo>
                <a:cubicBezTo>
                  <a:pt x="1708885" y="919496"/>
                  <a:pt x="1716846" y="944185"/>
                  <a:pt x="1732645" y="958924"/>
                </a:cubicBezTo>
                <a:cubicBezTo>
                  <a:pt x="1748444" y="973541"/>
                  <a:pt x="1769387" y="981033"/>
                  <a:pt x="1795228" y="981033"/>
                </a:cubicBezTo>
                <a:cubicBezTo>
                  <a:pt x="1801474" y="981033"/>
                  <a:pt x="1808823" y="980419"/>
                  <a:pt x="1816784" y="979068"/>
                </a:cubicBezTo>
                <a:cubicBezTo>
                  <a:pt x="1824989" y="977717"/>
                  <a:pt x="1832338" y="976120"/>
                  <a:pt x="1839074" y="974155"/>
                </a:cubicBezTo>
                <a:cubicBezTo>
                  <a:pt x="1845687" y="972190"/>
                  <a:pt x="1851321" y="970224"/>
                  <a:pt x="1856097" y="968013"/>
                </a:cubicBezTo>
                <a:cubicBezTo>
                  <a:pt x="1859159" y="966417"/>
                  <a:pt x="1861119" y="964943"/>
                  <a:pt x="1862221" y="963837"/>
                </a:cubicBezTo>
                <a:cubicBezTo>
                  <a:pt x="1863078" y="962977"/>
                  <a:pt x="1863568" y="961381"/>
                  <a:pt x="1863568" y="959293"/>
                </a:cubicBezTo>
                <a:lnTo>
                  <a:pt x="1863568" y="954502"/>
                </a:lnTo>
                <a:cubicBezTo>
                  <a:pt x="1863568" y="953028"/>
                  <a:pt x="1862956" y="952046"/>
                  <a:pt x="1861731" y="951432"/>
                </a:cubicBezTo>
                <a:cubicBezTo>
                  <a:pt x="1860506" y="950818"/>
                  <a:pt x="1858914" y="950818"/>
                  <a:pt x="1856832" y="951800"/>
                </a:cubicBezTo>
                <a:cubicBezTo>
                  <a:pt x="1834909" y="960889"/>
                  <a:pt x="1814457" y="965557"/>
                  <a:pt x="1795228" y="965557"/>
                </a:cubicBezTo>
                <a:cubicBezTo>
                  <a:pt x="1773918" y="965557"/>
                  <a:pt x="1757017" y="959661"/>
                  <a:pt x="1744647" y="947992"/>
                </a:cubicBezTo>
                <a:cubicBezTo>
                  <a:pt x="1732400" y="936324"/>
                  <a:pt x="1726276" y="915320"/>
                  <a:pt x="1726276" y="884736"/>
                </a:cubicBezTo>
                <a:lnTo>
                  <a:pt x="1726276" y="876384"/>
                </a:lnTo>
                <a:lnTo>
                  <a:pt x="1859894" y="876384"/>
                </a:lnTo>
                <a:cubicBezTo>
                  <a:pt x="1861976" y="876384"/>
                  <a:pt x="1863690" y="875770"/>
                  <a:pt x="1865283" y="874296"/>
                </a:cubicBezTo>
                <a:cubicBezTo>
                  <a:pt x="1866752" y="872945"/>
                  <a:pt x="1867365" y="871102"/>
                  <a:pt x="1867365" y="868891"/>
                </a:cubicBezTo>
                <a:lnTo>
                  <a:pt x="1867365" y="858083"/>
                </a:lnTo>
                <a:cubicBezTo>
                  <a:pt x="1867365" y="839044"/>
                  <a:pt x="1864548" y="822340"/>
                  <a:pt x="1858914" y="808214"/>
                </a:cubicBezTo>
                <a:cubicBezTo>
                  <a:pt x="1853403" y="794089"/>
                  <a:pt x="1844707" y="783035"/>
                  <a:pt x="1832827" y="775419"/>
                </a:cubicBezTo>
                <a:cubicBezTo>
                  <a:pt x="1820948" y="767681"/>
                  <a:pt x="1806251" y="763628"/>
                  <a:pt x="1788860" y="763628"/>
                </a:cubicBezTo>
                <a:close/>
                <a:moveTo>
                  <a:pt x="1376788" y="763628"/>
                </a:moveTo>
                <a:cubicBezTo>
                  <a:pt x="1366845" y="763628"/>
                  <a:pt x="1357147" y="764733"/>
                  <a:pt x="1347818" y="766943"/>
                </a:cubicBezTo>
                <a:cubicBezTo>
                  <a:pt x="1338365" y="769152"/>
                  <a:pt x="1330386" y="771485"/>
                  <a:pt x="1323635" y="773817"/>
                </a:cubicBezTo>
                <a:cubicBezTo>
                  <a:pt x="1318725" y="775658"/>
                  <a:pt x="1316269" y="778605"/>
                  <a:pt x="1316269" y="782656"/>
                </a:cubicBezTo>
                <a:lnTo>
                  <a:pt x="1316269" y="785111"/>
                </a:lnTo>
                <a:cubicBezTo>
                  <a:pt x="1316269" y="789898"/>
                  <a:pt x="1319093" y="791126"/>
                  <a:pt x="1324617" y="789039"/>
                </a:cubicBezTo>
                <a:cubicBezTo>
                  <a:pt x="1331614" y="786216"/>
                  <a:pt x="1339716" y="784006"/>
                  <a:pt x="1349045" y="781919"/>
                </a:cubicBezTo>
                <a:cubicBezTo>
                  <a:pt x="1358375" y="779832"/>
                  <a:pt x="1367458" y="778850"/>
                  <a:pt x="1376174" y="778850"/>
                </a:cubicBezTo>
                <a:cubicBezTo>
                  <a:pt x="1389554" y="778850"/>
                  <a:pt x="1400111" y="780446"/>
                  <a:pt x="1407968" y="783515"/>
                </a:cubicBezTo>
                <a:cubicBezTo>
                  <a:pt x="1415824" y="786584"/>
                  <a:pt x="1421716" y="792354"/>
                  <a:pt x="1425644" y="800824"/>
                </a:cubicBezTo>
                <a:cubicBezTo>
                  <a:pt x="1429573" y="809294"/>
                  <a:pt x="1431414" y="821325"/>
                  <a:pt x="1431414" y="836915"/>
                </a:cubicBezTo>
                <a:lnTo>
                  <a:pt x="1431414" y="851277"/>
                </a:lnTo>
                <a:lnTo>
                  <a:pt x="1401093" y="851277"/>
                </a:lnTo>
                <a:cubicBezTo>
                  <a:pt x="1365617" y="851277"/>
                  <a:pt x="1340329" y="856065"/>
                  <a:pt x="1325353" y="865640"/>
                </a:cubicBezTo>
                <a:cubicBezTo>
                  <a:pt x="1310500" y="875338"/>
                  <a:pt x="1303135" y="890806"/>
                  <a:pt x="1303135" y="912166"/>
                </a:cubicBezTo>
                <a:lnTo>
                  <a:pt x="1303135" y="917444"/>
                </a:lnTo>
                <a:cubicBezTo>
                  <a:pt x="1303135" y="932175"/>
                  <a:pt x="1305590" y="944206"/>
                  <a:pt x="1310623" y="953535"/>
                </a:cubicBezTo>
                <a:cubicBezTo>
                  <a:pt x="1315656" y="962742"/>
                  <a:pt x="1324126" y="969617"/>
                  <a:pt x="1335910" y="974159"/>
                </a:cubicBezTo>
                <a:cubicBezTo>
                  <a:pt x="1347695" y="978701"/>
                  <a:pt x="1363530" y="981033"/>
                  <a:pt x="1383048" y="981033"/>
                </a:cubicBezTo>
                <a:cubicBezTo>
                  <a:pt x="1402812" y="981033"/>
                  <a:pt x="1422821" y="978210"/>
                  <a:pt x="1442953" y="972686"/>
                </a:cubicBezTo>
                <a:cubicBezTo>
                  <a:pt x="1445285" y="972072"/>
                  <a:pt x="1446881" y="971212"/>
                  <a:pt x="1447618" y="969985"/>
                </a:cubicBezTo>
                <a:cubicBezTo>
                  <a:pt x="1448477" y="968635"/>
                  <a:pt x="1448968" y="966670"/>
                  <a:pt x="1448968" y="964338"/>
                </a:cubicBezTo>
                <a:lnTo>
                  <a:pt x="1448968" y="836669"/>
                </a:lnTo>
                <a:cubicBezTo>
                  <a:pt x="1448968" y="819729"/>
                  <a:pt x="1446513" y="805734"/>
                  <a:pt x="1441726" y="795054"/>
                </a:cubicBezTo>
                <a:cubicBezTo>
                  <a:pt x="1437061" y="784374"/>
                  <a:pt x="1429573" y="776395"/>
                  <a:pt x="1419016" y="771239"/>
                </a:cubicBezTo>
                <a:cubicBezTo>
                  <a:pt x="1408459" y="766206"/>
                  <a:pt x="1394465" y="763628"/>
                  <a:pt x="1376788" y="763628"/>
                </a:cubicBezTo>
                <a:close/>
                <a:moveTo>
                  <a:pt x="263460" y="743179"/>
                </a:moveTo>
                <a:cubicBezTo>
                  <a:pt x="196423" y="802162"/>
                  <a:pt x="160146" y="876752"/>
                  <a:pt x="181103" y="964859"/>
                </a:cubicBezTo>
                <a:cubicBezTo>
                  <a:pt x="207820" y="1077911"/>
                  <a:pt x="350597" y="1141933"/>
                  <a:pt x="569114" y="1120675"/>
                </a:cubicBezTo>
                <a:cubicBezTo>
                  <a:pt x="655515" y="1112196"/>
                  <a:pt x="768389" y="1084424"/>
                  <a:pt x="847070" y="1041047"/>
                </a:cubicBezTo>
                <a:lnTo>
                  <a:pt x="847070" y="979605"/>
                </a:lnTo>
                <a:cubicBezTo>
                  <a:pt x="775620" y="1022245"/>
                  <a:pt x="657599" y="1057513"/>
                  <a:pt x="559309" y="1066729"/>
                </a:cubicBezTo>
                <a:cubicBezTo>
                  <a:pt x="399375" y="1081352"/>
                  <a:pt x="232822" y="1058004"/>
                  <a:pt x="209414" y="932787"/>
                </a:cubicBezTo>
                <a:cubicBezTo>
                  <a:pt x="198016" y="870977"/>
                  <a:pt x="226204" y="805603"/>
                  <a:pt x="263460" y="764806"/>
                </a:cubicBezTo>
                <a:close/>
                <a:moveTo>
                  <a:pt x="537914" y="738066"/>
                </a:moveTo>
                <a:lnTo>
                  <a:pt x="537914" y="900471"/>
                </a:lnTo>
                <a:cubicBezTo>
                  <a:pt x="537914" y="923690"/>
                  <a:pt x="552223" y="947399"/>
                  <a:pt x="586101" y="947399"/>
                </a:cubicBezTo>
                <a:lnTo>
                  <a:pt x="610561" y="947399"/>
                </a:lnTo>
                <a:lnTo>
                  <a:pt x="610561" y="912756"/>
                </a:lnTo>
                <a:lnTo>
                  <a:pt x="593684" y="912756"/>
                </a:lnTo>
                <a:cubicBezTo>
                  <a:pt x="583777" y="912756"/>
                  <a:pt x="579252" y="907474"/>
                  <a:pt x="579252" y="897892"/>
                </a:cubicBezTo>
                <a:lnTo>
                  <a:pt x="579252" y="816689"/>
                </a:lnTo>
                <a:lnTo>
                  <a:pt x="610561" y="816689"/>
                </a:lnTo>
                <a:lnTo>
                  <a:pt x="610561" y="783029"/>
                </a:lnTo>
                <a:lnTo>
                  <a:pt x="579252" y="783029"/>
                </a:lnTo>
                <a:lnTo>
                  <a:pt x="579252" y="738066"/>
                </a:lnTo>
                <a:close/>
                <a:moveTo>
                  <a:pt x="875860" y="724344"/>
                </a:moveTo>
                <a:lnTo>
                  <a:pt x="876593" y="724344"/>
                </a:lnTo>
                <a:lnTo>
                  <a:pt x="878550" y="724344"/>
                </a:lnTo>
                <a:cubicBezTo>
                  <a:pt x="881241" y="724344"/>
                  <a:pt x="882586" y="725084"/>
                  <a:pt x="882586" y="727057"/>
                </a:cubicBezTo>
                <a:lnTo>
                  <a:pt x="882586" y="727427"/>
                </a:lnTo>
                <a:cubicBezTo>
                  <a:pt x="882586" y="729277"/>
                  <a:pt x="881241" y="730263"/>
                  <a:pt x="878550" y="730263"/>
                </a:cubicBezTo>
                <a:cubicBezTo>
                  <a:pt x="878183" y="730263"/>
                  <a:pt x="876349" y="730140"/>
                  <a:pt x="875860" y="730140"/>
                </a:cubicBezTo>
                <a:close/>
                <a:moveTo>
                  <a:pt x="2091227" y="721116"/>
                </a:moveTo>
                <a:lnTo>
                  <a:pt x="2091227" y="754480"/>
                </a:lnTo>
                <a:lnTo>
                  <a:pt x="2096608" y="754480"/>
                </a:lnTo>
                <a:lnTo>
                  <a:pt x="2096608" y="726766"/>
                </a:lnTo>
                <a:lnTo>
                  <a:pt x="2107640" y="754480"/>
                </a:lnTo>
                <a:lnTo>
                  <a:pt x="2111138" y="754480"/>
                </a:lnTo>
                <a:lnTo>
                  <a:pt x="2121901" y="726766"/>
                </a:lnTo>
                <a:lnTo>
                  <a:pt x="2122170" y="726766"/>
                </a:lnTo>
                <a:lnTo>
                  <a:pt x="2122170" y="754480"/>
                </a:lnTo>
                <a:lnTo>
                  <a:pt x="2127551" y="754480"/>
                </a:lnTo>
                <a:lnTo>
                  <a:pt x="2127551" y="721116"/>
                </a:lnTo>
                <a:lnTo>
                  <a:pt x="2119210" y="721116"/>
                </a:lnTo>
                <a:lnTo>
                  <a:pt x="2109524" y="746408"/>
                </a:lnTo>
                <a:lnTo>
                  <a:pt x="2099568" y="721116"/>
                </a:lnTo>
                <a:close/>
                <a:moveTo>
                  <a:pt x="2058132" y="721116"/>
                </a:moveTo>
                <a:lnTo>
                  <a:pt x="2058132" y="725421"/>
                </a:lnTo>
                <a:lnTo>
                  <a:pt x="2068356" y="725421"/>
                </a:lnTo>
                <a:lnTo>
                  <a:pt x="2068356" y="754480"/>
                </a:lnTo>
                <a:lnTo>
                  <a:pt x="2074007" y="754480"/>
                </a:lnTo>
                <a:lnTo>
                  <a:pt x="2074007" y="725421"/>
                </a:lnTo>
                <a:lnTo>
                  <a:pt x="2084500" y="725421"/>
                </a:lnTo>
                <a:lnTo>
                  <a:pt x="2084500" y="721116"/>
                </a:lnTo>
                <a:close/>
                <a:moveTo>
                  <a:pt x="878533" y="720577"/>
                </a:moveTo>
                <a:cubicBezTo>
                  <a:pt x="876923" y="720577"/>
                  <a:pt x="874322" y="720701"/>
                  <a:pt x="873331" y="720824"/>
                </a:cubicBezTo>
                <a:cubicBezTo>
                  <a:pt x="872340" y="720947"/>
                  <a:pt x="872093" y="721441"/>
                  <a:pt x="872093" y="722552"/>
                </a:cubicBezTo>
                <a:lnTo>
                  <a:pt x="872093" y="740700"/>
                </a:lnTo>
                <a:cubicBezTo>
                  <a:pt x="872093" y="740947"/>
                  <a:pt x="872216" y="741441"/>
                  <a:pt x="872836" y="741441"/>
                </a:cubicBezTo>
                <a:lnTo>
                  <a:pt x="875684" y="741441"/>
                </a:lnTo>
                <a:cubicBezTo>
                  <a:pt x="875932" y="741441"/>
                  <a:pt x="876304" y="741070"/>
                  <a:pt x="876304" y="740700"/>
                </a:cubicBezTo>
                <a:lnTo>
                  <a:pt x="876304" y="733416"/>
                </a:lnTo>
                <a:lnTo>
                  <a:pt x="876923" y="733416"/>
                </a:lnTo>
                <a:lnTo>
                  <a:pt x="878162" y="733416"/>
                </a:lnTo>
                <a:cubicBezTo>
                  <a:pt x="878162" y="733416"/>
                  <a:pt x="878657" y="733663"/>
                  <a:pt x="878781" y="733787"/>
                </a:cubicBezTo>
                <a:lnTo>
                  <a:pt x="882992" y="740947"/>
                </a:lnTo>
                <a:cubicBezTo>
                  <a:pt x="882992" y="741317"/>
                  <a:pt x="883364" y="741564"/>
                  <a:pt x="883611" y="741564"/>
                </a:cubicBezTo>
                <a:lnTo>
                  <a:pt x="886708" y="741564"/>
                </a:lnTo>
                <a:cubicBezTo>
                  <a:pt x="887203" y="741564"/>
                  <a:pt x="887451" y="741070"/>
                  <a:pt x="887698" y="740823"/>
                </a:cubicBezTo>
                <a:cubicBezTo>
                  <a:pt x="887698" y="740700"/>
                  <a:pt x="887574" y="740453"/>
                  <a:pt x="887574" y="740330"/>
                </a:cubicBezTo>
                <a:lnTo>
                  <a:pt x="883116" y="732799"/>
                </a:lnTo>
                <a:cubicBezTo>
                  <a:pt x="885345" y="732182"/>
                  <a:pt x="886831" y="730453"/>
                  <a:pt x="886831" y="727491"/>
                </a:cubicBezTo>
                <a:lnTo>
                  <a:pt x="886831" y="726997"/>
                </a:lnTo>
                <a:cubicBezTo>
                  <a:pt x="886831" y="722059"/>
                  <a:pt x="883735" y="720577"/>
                  <a:pt x="878533" y="720577"/>
                </a:cubicBezTo>
                <a:close/>
                <a:moveTo>
                  <a:pt x="293064" y="720308"/>
                </a:moveTo>
                <a:lnTo>
                  <a:pt x="293064" y="760130"/>
                </a:lnTo>
                <a:lnTo>
                  <a:pt x="334770" y="760130"/>
                </a:lnTo>
                <a:lnTo>
                  <a:pt x="334770" y="720308"/>
                </a:lnTo>
                <a:close/>
                <a:moveTo>
                  <a:pt x="879492" y="717617"/>
                </a:moveTo>
                <a:cubicBezTo>
                  <a:pt x="887145" y="717617"/>
                  <a:pt x="893349" y="723821"/>
                  <a:pt x="893349" y="731474"/>
                </a:cubicBezTo>
                <a:cubicBezTo>
                  <a:pt x="893349" y="739127"/>
                  <a:pt x="887145" y="745331"/>
                  <a:pt x="879492" y="745331"/>
                </a:cubicBezTo>
                <a:cubicBezTo>
                  <a:pt x="871839" y="745331"/>
                  <a:pt x="865635" y="739127"/>
                  <a:pt x="865635" y="731474"/>
                </a:cubicBezTo>
                <a:cubicBezTo>
                  <a:pt x="865635" y="723821"/>
                  <a:pt x="871839" y="717617"/>
                  <a:pt x="879492" y="717617"/>
                </a:cubicBezTo>
                <a:close/>
                <a:moveTo>
                  <a:pt x="877640" y="714780"/>
                </a:moveTo>
                <a:cubicBezTo>
                  <a:pt x="869176" y="715635"/>
                  <a:pt x="862675" y="722724"/>
                  <a:pt x="862675" y="731401"/>
                </a:cubicBezTo>
                <a:cubicBezTo>
                  <a:pt x="862675" y="740567"/>
                  <a:pt x="870158" y="748022"/>
                  <a:pt x="879357" y="748022"/>
                </a:cubicBezTo>
                <a:cubicBezTo>
                  <a:pt x="888557" y="748022"/>
                  <a:pt x="896039" y="740567"/>
                  <a:pt x="896039" y="731401"/>
                </a:cubicBezTo>
                <a:cubicBezTo>
                  <a:pt x="896039" y="722113"/>
                  <a:pt x="888557" y="714780"/>
                  <a:pt x="879357" y="714780"/>
                </a:cubicBezTo>
                <a:cubicBezTo>
                  <a:pt x="878744" y="714780"/>
                  <a:pt x="878131" y="714658"/>
                  <a:pt x="877640" y="714780"/>
                </a:cubicBezTo>
                <a:close/>
                <a:moveTo>
                  <a:pt x="792180" y="714658"/>
                </a:moveTo>
                <a:lnTo>
                  <a:pt x="792180" y="901914"/>
                </a:lnTo>
                <a:cubicBezTo>
                  <a:pt x="792180" y="923922"/>
                  <a:pt x="802827" y="942980"/>
                  <a:pt x="834154" y="946054"/>
                </a:cubicBezTo>
                <a:lnTo>
                  <a:pt x="834154" y="714658"/>
                </a:lnTo>
                <a:close/>
                <a:moveTo>
                  <a:pt x="1652641" y="683716"/>
                </a:moveTo>
                <a:cubicBezTo>
                  <a:pt x="1650687" y="683716"/>
                  <a:pt x="1649099" y="684453"/>
                  <a:pt x="1647756" y="686049"/>
                </a:cubicBezTo>
                <a:cubicBezTo>
                  <a:pt x="1646412" y="687646"/>
                  <a:pt x="1645924" y="689488"/>
                  <a:pt x="1645924" y="691331"/>
                </a:cubicBezTo>
                <a:lnTo>
                  <a:pt x="1645924" y="970997"/>
                </a:lnTo>
                <a:cubicBezTo>
                  <a:pt x="1645924" y="972962"/>
                  <a:pt x="1646412" y="974681"/>
                  <a:pt x="1647756" y="976278"/>
                </a:cubicBezTo>
                <a:cubicBezTo>
                  <a:pt x="1649099" y="977752"/>
                  <a:pt x="1650687" y="978612"/>
                  <a:pt x="1652641" y="978612"/>
                </a:cubicBezTo>
                <a:lnTo>
                  <a:pt x="1656671" y="978612"/>
                </a:lnTo>
                <a:cubicBezTo>
                  <a:pt x="1658625" y="978612"/>
                  <a:pt x="1660213" y="977752"/>
                  <a:pt x="1661434" y="976278"/>
                </a:cubicBezTo>
                <a:cubicBezTo>
                  <a:pt x="1662533" y="974927"/>
                  <a:pt x="1663144" y="973085"/>
                  <a:pt x="1663144" y="970997"/>
                </a:cubicBezTo>
                <a:lnTo>
                  <a:pt x="1663144" y="691208"/>
                </a:lnTo>
                <a:cubicBezTo>
                  <a:pt x="1663144" y="689120"/>
                  <a:pt x="1662656" y="687277"/>
                  <a:pt x="1661434" y="685804"/>
                </a:cubicBezTo>
                <a:cubicBezTo>
                  <a:pt x="1660213" y="684453"/>
                  <a:pt x="1658625" y="683716"/>
                  <a:pt x="1656671" y="683716"/>
                </a:cubicBezTo>
                <a:close/>
                <a:moveTo>
                  <a:pt x="1506864" y="683716"/>
                </a:moveTo>
                <a:cubicBezTo>
                  <a:pt x="1505017" y="683716"/>
                  <a:pt x="1503416" y="684453"/>
                  <a:pt x="1502061" y="686049"/>
                </a:cubicBezTo>
                <a:cubicBezTo>
                  <a:pt x="1500706" y="687646"/>
                  <a:pt x="1500090" y="689488"/>
                  <a:pt x="1500090" y="691331"/>
                </a:cubicBezTo>
                <a:lnTo>
                  <a:pt x="1500090" y="970997"/>
                </a:lnTo>
                <a:cubicBezTo>
                  <a:pt x="1500090" y="972962"/>
                  <a:pt x="1500706" y="974681"/>
                  <a:pt x="1502061" y="976278"/>
                </a:cubicBezTo>
                <a:cubicBezTo>
                  <a:pt x="1503416" y="977752"/>
                  <a:pt x="1505017" y="978612"/>
                  <a:pt x="1506864" y="978612"/>
                </a:cubicBezTo>
                <a:lnTo>
                  <a:pt x="1511052" y="978612"/>
                </a:lnTo>
                <a:cubicBezTo>
                  <a:pt x="1512899" y="978612"/>
                  <a:pt x="1514501" y="977752"/>
                  <a:pt x="1515732" y="976278"/>
                </a:cubicBezTo>
                <a:cubicBezTo>
                  <a:pt x="1516964" y="974927"/>
                  <a:pt x="1517580" y="973085"/>
                  <a:pt x="1517580" y="970997"/>
                </a:cubicBezTo>
                <a:lnTo>
                  <a:pt x="1517580" y="691208"/>
                </a:lnTo>
                <a:cubicBezTo>
                  <a:pt x="1517580" y="689120"/>
                  <a:pt x="1516964" y="687277"/>
                  <a:pt x="1515732" y="685804"/>
                </a:cubicBezTo>
                <a:cubicBezTo>
                  <a:pt x="1514501" y="684453"/>
                  <a:pt x="1512899" y="683716"/>
                  <a:pt x="1511052" y="683716"/>
                </a:cubicBezTo>
                <a:close/>
                <a:moveTo>
                  <a:pt x="1580643" y="681832"/>
                </a:moveTo>
                <a:cubicBezTo>
                  <a:pt x="1578673" y="681832"/>
                  <a:pt x="1576825" y="682570"/>
                  <a:pt x="1575347" y="684169"/>
                </a:cubicBezTo>
                <a:cubicBezTo>
                  <a:pt x="1573746" y="685767"/>
                  <a:pt x="1573007" y="687489"/>
                  <a:pt x="1573007" y="689457"/>
                </a:cubicBezTo>
                <a:lnTo>
                  <a:pt x="1573007" y="718972"/>
                </a:lnTo>
                <a:cubicBezTo>
                  <a:pt x="1573007" y="720817"/>
                  <a:pt x="1573746" y="722662"/>
                  <a:pt x="1575347" y="724137"/>
                </a:cubicBezTo>
                <a:cubicBezTo>
                  <a:pt x="1576702" y="725613"/>
                  <a:pt x="1578550" y="726228"/>
                  <a:pt x="1580643" y="726228"/>
                </a:cubicBezTo>
                <a:lnTo>
                  <a:pt x="1582984" y="726228"/>
                </a:lnTo>
                <a:cubicBezTo>
                  <a:pt x="1585200" y="726228"/>
                  <a:pt x="1586925" y="725613"/>
                  <a:pt x="1588403" y="724260"/>
                </a:cubicBezTo>
                <a:cubicBezTo>
                  <a:pt x="1589758" y="722785"/>
                  <a:pt x="1590497" y="720940"/>
                  <a:pt x="1590497" y="718972"/>
                </a:cubicBezTo>
                <a:lnTo>
                  <a:pt x="1590497" y="689457"/>
                </a:lnTo>
                <a:cubicBezTo>
                  <a:pt x="1590497" y="687366"/>
                  <a:pt x="1589881" y="685644"/>
                  <a:pt x="1588403" y="684046"/>
                </a:cubicBezTo>
                <a:cubicBezTo>
                  <a:pt x="1586802" y="682570"/>
                  <a:pt x="1585077" y="681832"/>
                  <a:pt x="1583107" y="681832"/>
                </a:cubicBezTo>
                <a:close/>
                <a:moveTo>
                  <a:pt x="1181349" y="681832"/>
                </a:moveTo>
                <a:cubicBezTo>
                  <a:pt x="1164319" y="681832"/>
                  <a:pt x="1148146" y="685520"/>
                  <a:pt x="1133322" y="693018"/>
                </a:cubicBezTo>
                <a:cubicBezTo>
                  <a:pt x="1118375" y="700640"/>
                  <a:pt x="1106123" y="713670"/>
                  <a:pt x="1096689" y="732355"/>
                </a:cubicBezTo>
                <a:cubicBezTo>
                  <a:pt x="1087010" y="750916"/>
                  <a:pt x="1082232" y="775747"/>
                  <a:pt x="1082232" y="806725"/>
                </a:cubicBezTo>
                <a:lnTo>
                  <a:pt x="1082232" y="856018"/>
                </a:lnTo>
                <a:cubicBezTo>
                  <a:pt x="1082232" y="884045"/>
                  <a:pt x="1086520" y="907523"/>
                  <a:pt x="1095219" y="926208"/>
                </a:cubicBezTo>
                <a:cubicBezTo>
                  <a:pt x="1103672" y="945016"/>
                  <a:pt x="1115557" y="958906"/>
                  <a:pt x="1130259" y="967757"/>
                </a:cubicBezTo>
                <a:cubicBezTo>
                  <a:pt x="1145206" y="976608"/>
                  <a:pt x="1162236" y="981033"/>
                  <a:pt x="1181594" y="981033"/>
                </a:cubicBezTo>
                <a:cubicBezTo>
                  <a:pt x="1195561" y="981033"/>
                  <a:pt x="1207813" y="980541"/>
                  <a:pt x="1217981" y="979681"/>
                </a:cubicBezTo>
                <a:cubicBezTo>
                  <a:pt x="1228151" y="978698"/>
                  <a:pt x="1239667" y="977468"/>
                  <a:pt x="1252531" y="975993"/>
                </a:cubicBezTo>
                <a:cubicBezTo>
                  <a:pt x="1254369" y="975747"/>
                  <a:pt x="1255839" y="974887"/>
                  <a:pt x="1257187" y="973412"/>
                </a:cubicBezTo>
                <a:cubicBezTo>
                  <a:pt x="1258657" y="971937"/>
                  <a:pt x="1259270" y="970216"/>
                  <a:pt x="1259270" y="968372"/>
                </a:cubicBezTo>
                <a:lnTo>
                  <a:pt x="1259270" y="834629"/>
                </a:lnTo>
                <a:cubicBezTo>
                  <a:pt x="1259270" y="829589"/>
                  <a:pt x="1256942" y="827007"/>
                  <a:pt x="1252531" y="827007"/>
                </a:cubicBezTo>
                <a:lnTo>
                  <a:pt x="1248611" y="827007"/>
                </a:lnTo>
                <a:cubicBezTo>
                  <a:pt x="1244078" y="827007"/>
                  <a:pt x="1241872" y="829589"/>
                  <a:pt x="1241872" y="834629"/>
                </a:cubicBezTo>
                <a:lnTo>
                  <a:pt x="1241872" y="960873"/>
                </a:lnTo>
                <a:cubicBezTo>
                  <a:pt x="1236359" y="961488"/>
                  <a:pt x="1228273" y="962225"/>
                  <a:pt x="1217737" y="963086"/>
                </a:cubicBezTo>
                <a:cubicBezTo>
                  <a:pt x="1207077" y="963824"/>
                  <a:pt x="1195071" y="964315"/>
                  <a:pt x="1181594" y="964315"/>
                </a:cubicBezTo>
                <a:cubicBezTo>
                  <a:pt x="1155497" y="964315"/>
                  <a:pt x="1135282" y="955342"/>
                  <a:pt x="1121070" y="937394"/>
                </a:cubicBezTo>
                <a:cubicBezTo>
                  <a:pt x="1106736" y="919447"/>
                  <a:pt x="1099629" y="892281"/>
                  <a:pt x="1099629" y="856018"/>
                </a:cubicBezTo>
                <a:lnTo>
                  <a:pt x="1099629" y="806725"/>
                </a:lnTo>
                <a:cubicBezTo>
                  <a:pt x="1099629" y="767388"/>
                  <a:pt x="1107471" y="739361"/>
                  <a:pt x="1123153" y="722889"/>
                </a:cubicBezTo>
                <a:cubicBezTo>
                  <a:pt x="1138835" y="706294"/>
                  <a:pt x="1158193" y="698058"/>
                  <a:pt x="1181349" y="698058"/>
                </a:cubicBezTo>
                <a:cubicBezTo>
                  <a:pt x="1195316" y="698058"/>
                  <a:pt x="1208180" y="699533"/>
                  <a:pt x="1220064" y="702729"/>
                </a:cubicBezTo>
                <a:cubicBezTo>
                  <a:pt x="1231948" y="705803"/>
                  <a:pt x="1243833" y="709613"/>
                  <a:pt x="1255839" y="713916"/>
                </a:cubicBezTo>
                <a:cubicBezTo>
                  <a:pt x="1258535" y="714653"/>
                  <a:pt x="1260373" y="714776"/>
                  <a:pt x="1261598" y="714161"/>
                </a:cubicBezTo>
                <a:cubicBezTo>
                  <a:pt x="1262823" y="713424"/>
                  <a:pt x="1263313" y="711826"/>
                  <a:pt x="1263313" y="709122"/>
                </a:cubicBezTo>
                <a:lnTo>
                  <a:pt x="1263313" y="705680"/>
                </a:lnTo>
                <a:cubicBezTo>
                  <a:pt x="1263313" y="703590"/>
                  <a:pt x="1262823" y="702115"/>
                  <a:pt x="1261598" y="701009"/>
                </a:cubicBezTo>
                <a:cubicBezTo>
                  <a:pt x="1260250" y="699902"/>
                  <a:pt x="1258535" y="698796"/>
                  <a:pt x="1255839" y="697567"/>
                </a:cubicBezTo>
                <a:cubicBezTo>
                  <a:pt x="1249591" y="694248"/>
                  <a:pt x="1239177" y="690806"/>
                  <a:pt x="1224843" y="687118"/>
                </a:cubicBezTo>
                <a:cubicBezTo>
                  <a:pt x="1210263" y="683553"/>
                  <a:pt x="1195928" y="681832"/>
                  <a:pt x="1181349" y="681832"/>
                </a:cubicBezTo>
                <a:close/>
                <a:moveTo>
                  <a:pt x="703420" y="589746"/>
                </a:moveTo>
                <a:cubicBezTo>
                  <a:pt x="587731" y="589009"/>
                  <a:pt x="456478" y="621679"/>
                  <a:pt x="351452" y="685792"/>
                </a:cubicBezTo>
                <a:lnTo>
                  <a:pt x="351452" y="701390"/>
                </a:lnTo>
                <a:cubicBezTo>
                  <a:pt x="582951" y="582008"/>
                  <a:pt x="911390" y="582745"/>
                  <a:pt x="941170" y="753711"/>
                </a:cubicBezTo>
                <a:cubicBezTo>
                  <a:pt x="951219" y="810209"/>
                  <a:pt x="919478" y="869162"/>
                  <a:pt x="862614" y="903184"/>
                </a:cubicBezTo>
                <a:lnTo>
                  <a:pt x="862614" y="947399"/>
                </a:lnTo>
                <a:cubicBezTo>
                  <a:pt x="930998" y="922344"/>
                  <a:pt x="1000975" y="841159"/>
                  <a:pt x="980631" y="741675"/>
                </a:cubicBezTo>
                <a:cubicBezTo>
                  <a:pt x="959920" y="640102"/>
                  <a:pt x="843006" y="590606"/>
                  <a:pt x="703420" y="589746"/>
                </a:cubicBezTo>
                <a:close/>
                <a:moveTo>
                  <a:pt x="2166722" y="110544"/>
                </a:moveTo>
                <a:cubicBezTo>
                  <a:pt x="2139456" y="110544"/>
                  <a:pt x="2117351" y="135061"/>
                  <a:pt x="2117351" y="165304"/>
                </a:cubicBezTo>
                <a:cubicBezTo>
                  <a:pt x="2117351" y="195547"/>
                  <a:pt x="2139456"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7"/>
                  <a:pt x="757721" y="57011"/>
                  <a:pt x="756670" y="52574"/>
                </a:cubicBezTo>
                <a:cubicBezTo>
                  <a:pt x="752678" y="35293"/>
                  <a:pt x="738600" y="22215"/>
                  <a:pt x="731246" y="16377"/>
                </a:cubicBezTo>
                <a:close/>
                <a:moveTo>
                  <a:pt x="363198" y="0"/>
                </a:moveTo>
                <a:lnTo>
                  <a:pt x="731473" y="0"/>
                </a:lnTo>
                <a:lnTo>
                  <a:pt x="731473" y="8355"/>
                </a:lnTo>
                <a:cubicBezTo>
                  <a:pt x="740358" y="14158"/>
                  <a:pt x="759395" y="28780"/>
                  <a:pt x="764261" y="49900"/>
                </a:cubicBezTo>
                <a:cubicBezTo>
                  <a:pt x="765530" y="55006"/>
                  <a:pt x="766376" y="59415"/>
                  <a:pt x="767222" y="63825"/>
                </a:cubicBezTo>
                <a:lnTo>
                  <a:pt x="814817" y="63825"/>
                </a:lnTo>
                <a:lnTo>
                  <a:pt x="814817" y="23209"/>
                </a:lnTo>
                <a:lnTo>
                  <a:pt x="938350" y="23209"/>
                </a:lnTo>
                <a:lnTo>
                  <a:pt x="938350" y="63825"/>
                </a:lnTo>
                <a:lnTo>
                  <a:pt x="1042212" y="63825"/>
                </a:lnTo>
                <a:lnTo>
                  <a:pt x="1042212" y="61969"/>
                </a:lnTo>
                <a:lnTo>
                  <a:pt x="1033963" y="51292"/>
                </a:lnTo>
                <a:lnTo>
                  <a:pt x="1037135" y="51292"/>
                </a:lnTo>
                <a:lnTo>
                  <a:pt x="1042424" y="55006"/>
                </a:lnTo>
                <a:lnTo>
                  <a:pt x="1206995" y="55006"/>
                </a:lnTo>
                <a:lnTo>
                  <a:pt x="1212494"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61" name="Group 3160"/>
          <p:cNvGrpSpPr>
            <a:grpSpLocks noChangeAspect="1"/>
          </p:cNvGrpSpPr>
          <p:nvPr/>
        </p:nvGrpSpPr>
        <p:grpSpPr>
          <a:xfrm>
            <a:off x="9627557" y="1256532"/>
            <a:ext cx="1142598" cy="850703"/>
            <a:chOff x="6408673" y="5061041"/>
            <a:chExt cx="2302724" cy="1714456"/>
          </a:xfrm>
        </p:grpSpPr>
        <p:sp>
          <p:nvSpPr>
            <p:cNvPr id="3156" name="Galileo Board Outline"/>
            <p:cNvSpPr>
              <a:spLocks/>
            </p:cNvSpPr>
            <p:nvPr/>
          </p:nvSpPr>
          <p:spPr bwMode="auto">
            <a:xfrm>
              <a:off x="6408673" y="5061041"/>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57" name="Galileo Logo"/>
            <p:cNvSpPr>
              <a:spLocks/>
            </p:cNvSpPr>
            <p:nvPr/>
          </p:nvSpPr>
          <p:spPr bwMode="auto">
            <a:xfrm>
              <a:off x="6545940" y="5628006"/>
              <a:ext cx="2028191" cy="580527"/>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60" name="Freeform 3159"/>
          <p:cNvSpPr>
            <a:spLocks noChangeAspect="1"/>
          </p:cNvSpPr>
          <p:nvPr/>
        </p:nvSpPr>
        <p:spPr bwMode="auto">
          <a:xfrm>
            <a:off x="10843491" y="1256532"/>
            <a:ext cx="1142598" cy="85070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756076 w 2302724"/>
              <a:gd name="connsiteY10" fmla="*/ 925618 h 1714456"/>
              <a:gd name="connsiteX11" fmla="*/ 814897 w 2302724"/>
              <a:gd name="connsiteY11" fmla="*/ 925618 h 1714456"/>
              <a:gd name="connsiteX12" fmla="*/ 814897 w 2302724"/>
              <a:gd name="connsiteY12" fmla="*/ 1108158 h 1714456"/>
              <a:gd name="connsiteX13" fmla="*/ 772984 w 2302724"/>
              <a:gd name="connsiteY13" fmla="*/ 1114115 h 1714456"/>
              <a:gd name="connsiteX14" fmla="*/ 721545 w 2302724"/>
              <a:gd name="connsiteY14" fmla="*/ 1117213 h 1714456"/>
              <a:gd name="connsiteX15" fmla="*/ 646055 w 2302724"/>
              <a:gd name="connsiteY15" fmla="*/ 1106966 h 1714456"/>
              <a:gd name="connsiteX16" fmla="*/ 610333 w 2302724"/>
              <a:gd name="connsiteY16" fmla="*/ 1076940 h 1714456"/>
              <a:gd name="connsiteX17" fmla="*/ 600331 w 2302724"/>
              <a:gd name="connsiteY17" fmla="*/ 1023799 h 1714456"/>
              <a:gd name="connsiteX18" fmla="*/ 600331 w 2302724"/>
              <a:gd name="connsiteY18" fmla="*/ 1013552 h 1714456"/>
              <a:gd name="connsiteX19" fmla="*/ 634624 w 2302724"/>
              <a:gd name="connsiteY19" fmla="*/ 944683 h 1714456"/>
              <a:gd name="connsiteX20" fmla="*/ 756076 w 2302724"/>
              <a:gd name="connsiteY20" fmla="*/ 925618 h 1714456"/>
              <a:gd name="connsiteX21" fmla="*/ 1888507 w 2302724"/>
              <a:gd name="connsiteY21" fmla="*/ 755950 h 1714456"/>
              <a:gd name="connsiteX22" fmla="*/ 1960404 w 2302724"/>
              <a:gd name="connsiteY22" fmla="*/ 774049 h 1714456"/>
              <a:gd name="connsiteX23" fmla="*/ 2000638 w 2302724"/>
              <a:gd name="connsiteY23" fmla="*/ 827155 h 1714456"/>
              <a:gd name="connsiteX24" fmla="*/ 2013017 w 2302724"/>
              <a:gd name="connsiteY24" fmla="*/ 909314 h 1714456"/>
              <a:gd name="connsiteX25" fmla="*/ 2013017 w 2302724"/>
              <a:gd name="connsiteY25" fmla="*/ 963611 h 1714456"/>
              <a:gd name="connsiteX26" fmla="*/ 1983735 w 2302724"/>
              <a:gd name="connsiteY26" fmla="*/ 1077443 h 1714456"/>
              <a:gd name="connsiteX27" fmla="*/ 1888745 w 2302724"/>
              <a:gd name="connsiteY27" fmla="*/ 1117213 h 1714456"/>
              <a:gd name="connsiteX28" fmla="*/ 1793755 w 2302724"/>
              <a:gd name="connsiteY28" fmla="*/ 1077443 h 1714456"/>
              <a:gd name="connsiteX29" fmla="*/ 1763996 w 2302724"/>
              <a:gd name="connsiteY29" fmla="*/ 963611 h 1714456"/>
              <a:gd name="connsiteX30" fmla="*/ 1763996 w 2302724"/>
              <a:gd name="connsiteY30" fmla="*/ 909314 h 1714456"/>
              <a:gd name="connsiteX31" fmla="*/ 1776376 w 2302724"/>
              <a:gd name="connsiteY31" fmla="*/ 827155 h 1714456"/>
              <a:gd name="connsiteX32" fmla="*/ 1816610 w 2302724"/>
              <a:gd name="connsiteY32" fmla="*/ 774049 h 1714456"/>
              <a:gd name="connsiteX33" fmla="*/ 1888507 w 2302724"/>
              <a:gd name="connsiteY33" fmla="*/ 755950 h 1714456"/>
              <a:gd name="connsiteX34" fmla="*/ 1508213 w 2302724"/>
              <a:gd name="connsiteY34" fmla="*/ 755950 h 1714456"/>
              <a:gd name="connsiteX35" fmla="*/ 1599426 w 2302724"/>
              <a:gd name="connsiteY35" fmla="*/ 794055 h 1714456"/>
              <a:gd name="connsiteX36" fmla="*/ 1627217 w 2302724"/>
              <a:gd name="connsiteY36" fmla="*/ 908848 h 1714456"/>
              <a:gd name="connsiteX37" fmla="*/ 1627217 w 2302724"/>
              <a:gd name="connsiteY37" fmla="*/ 913611 h 1714456"/>
              <a:gd name="connsiteX38" fmla="*/ 1387071 w 2302724"/>
              <a:gd name="connsiteY38" fmla="*/ 913611 h 1714456"/>
              <a:gd name="connsiteX39" fmla="*/ 1387071 w 2302724"/>
              <a:gd name="connsiteY39" fmla="*/ 909324 h 1714456"/>
              <a:gd name="connsiteX40" fmla="*/ 1399660 w 2302724"/>
              <a:gd name="connsiteY40" fmla="*/ 828588 h 1714456"/>
              <a:gd name="connsiteX41" fmla="*/ 1439566 w 2302724"/>
              <a:gd name="connsiteY41" fmla="*/ 774764 h 1714456"/>
              <a:gd name="connsiteX42" fmla="*/ 1508213 w 2302724"/>
              <a:gd name="connsiteY42" fmla="*/ 755950 h 1714456"/>
              <a:gd name="connsiteX43" fmla="*/ 1103915 w 2302724"/>
              <a:gd name="connsiteY43" fmla="*/ 729325 h 1714456"/>
              <a:gd name="connsiteX44" fmla="*/ 1093554 w 2302724"/>
              <a:gd name="connsiteY44" fmla="*/ 733853 h 1714456"/>
              <a:gd name="connsiteX45" fmla="*/ 1088976 w 2302724"/>
              <a:gd name="connsiteY45" fmla="*/ 743862 h 1714456"/>
              <a:gd name="connsiteX46" fmla="*/ 1088976 w 2302724"/>
              <a:gd name="connsiteY46" fmla="*/ 1128019 h 1714456"/>
              <a:gd name="connsiteX47" fmla="*/ 1093554 w 2302724"/>
              <a:gd name="connsiteY47" fmla="*/ 1138266 h 1714456"/>
              <a:gd name="connsiteX48" fmla="*/ 1103915 w 2302724"/>
              <a:gd name="connsiteY48" fmla="*/ 1142794 h 1714456"/>
              <a:gd name="connsiteX49" fmla="*/ 1108734 w 2302724"/>
              <a:gd name="connsiteY49" fmla="*/ 1142794 h 1714456"/>
              <a:gd name="connsiteX50" fmla="*/ 1119336 w 2302724"/>
              <a:gd name="connsiteY50" fmla="*/ 1138266 h 1714456"/>
              <a:gd name="connsiteX51" fmla="*/ 1123432 w 2302724"/>
              <a:gd name="connsiteY51" fmla="*/ 1128257 h 1714456"/>
              <a:gd name="connsiteX52" fmla="*/ 1123432 w 2302724"/>
              <a:gd name="connsiteY52" fmla="*/ 744100 h 1714456"/>
              <a:gd name="connsiteX53" fmla="*/ 1119336 w 2302724"/>
              <a:gd name="connsiteY53" fmla="*/ 733615 h 1714456"/>
              <a:gd name="connsiteX54" fmla="*/ 1108734 w 2302724"/>
              <a:gd name="connsiteY54" fmla="*/ 729325 h 1714456"/>
              <a:gd name="connsiteX55" fmla="*/ 1888767 w 2302724"/>
              <a:gd name="connsiteY55" fmla="*/ 725670 h 1714456"/>
              <a:gd name="connsiteX56" fmla="*/ 1801469 w 2302724"/>
              <a:gd name="connsiteY56" fmla="*/ 747131 h 1714456"/>
              <a:gd name="connsiteX57" fmla="*/ 1748425 w 2302724"/>
              <a:gd name="connsiteY57" fmla="*/ 810083 h 1714456"/>
              <a:gd name="connsiteX58" fmla="*/ 1730585 w 2302724"/>
              <a:gd name="connsiteY58" fmla="*/ 909279 h 1714456"/>
              <a:gd name="connsiteX59" fmla="*/ 1730585 w 2302724"/>
              <a:gd name="connsiteY59" fmla="*/ 963646 h 1714456"/>
              <a:gd name="connsiteX60" fmla="*/ 1748425 w 2302724"/>
              <a:gd name="connsiteY60" fmla="*/ 1062842 h 1714456"/>
              <a:gd name="connsiteX61" fmla="*/ 1801469 w 2302724"/>
              <a:gd name="connsiteY61" fmla="*/ 1126031 h 1714456"/>
              <a:gd name="connsiteX62" fmla="*/ 1888767 w 2302724"/>
              <a:gd name="connsiteY62" fmla="*/ 1147492 h 1714456"/>
              <a:gd name="connsiteX63" fmla="*/ 1976066 w 2302724"/>
              <a:gd name="connsiteY63" fmla="*/ 1126031 h 1714456"/>
              <a:gd name="connsiteX64" fmla="*/ 2029349 w 2302724"/>
              <a:gd name="connsiteY64" fmla="*/ 1062842 h 1714456"/>
              <a:gd name="connsiteX65" fmla="*/ 2046951 w 2302724"/>
              <a:gd name="connsiteY65" fmla="*/ 963646 h 1714456"/>
              <a:gd name="connsiteX66" fmla="*/ 2046951 w 2302724"/>
              <a:gd name="connsiteY66" fmla="*/ 909279 h 1714456"/>
              <a:gd name="connsiteX67" fmla="*/ 2029349 w 2302724"/>
              <a:gd name="connsiteY67" fmla="*/ 810083 h 1714456"/>
              <a:gd name="connsiteX68" fmla="*/ 1976066 w 2302724"/>
              <a:gd name="connsiteY68" fmla="*/ 747131 h 1714456"/>
              <a:gd name="connsiteX69" fmla="*/ 1888767 w 2302724"/>
              <a:gd name="connsiteY69" fmla="*/ 725670 h 1714456"/>
              <a:gd name="connsiteX70" fmla="*/ 1508309 w 2302724"/>
              <a:gd name="connsiteY70" fmla="*/ 725670 h 1714456"/>
              <a:gd name="connsiteX71" fmla="*/ 1424188 w 2302724"/>
              <a:gd name="connsiteY71" fmla="*/ 749264 h 1714456"/>
              <a:gd name="connsiteX72" fmla="*/ 1370959 w 2302724"/>
              <a:gd name="connsiteY72" fmla="*/ 814563 h 1714456"/>
              <a:gd name="connsiteX73" fmla="*/ 1353137 w 2302724"/>
              <a:gd name="connsiteY73" fmla="*/ 909651 h 1714456"/>
              <a:gd name="connsiteX74" fmla="*/ 1353137 w 2302724"/>
              <a:gd name="connsiteY74" fmla="*/ 960652 h 1714456"/>
              <a:gd name="connsiteX75" fmla="*/ 1399237 w 2302724"/>
              <a:gd name="connsiteY75" fmla="*/ 1104595 h 1714456"/>
              <a:gd name="connsiteX76" fmla="*/ 1520665 w 2302724"/>
              <a:gd name="connsiteY76" fmla="*/ 1147492 h 1714456"/>
              <a:gd name="connsiteX77" fmla="*/ 1562488 w 2302724"/>
              <a:gd name="connsiteY77" fmla="*/ 1143679 h 1714456"/>
              <a:gd name="connsiteX78" fmla="*/ 1605737 w 2302724"/>
              <a:gd name="connsiteY78" fmla="*/ 1134147 h 1714456"/>
              <a:gd name="connsiteX79" fmla="*/ 1638767 w 2302724"/>
              <a:gd name="connsiteY79" fmla="*/ 1122231 h 1714456"/>
              <a:gd name="connsiteX80" fmla="*/ 1650649 w 2302724"/>
              <a:gd name="connsiteY80" fmla="*/ 1114128 h 1714456"/>
              <a:gd name="connsiteX81" fmla="*/ 1653263 w 2302724"/>
              <a:gd name="connsiteY81" fmla="*/ 1105310 h 1714456"/>
              <a:gd name="connsiteX82" fmla="*/ 1653263 w 2302724"/>
              <a:gd name="connsiteY82" fmla="*/ 1096016 h 1714456"/>
              <a:gd name="connsiteX83" fmla="*/ 1649698 w 2302724"/>
              <a:gd name="connsiteY83" fmla="*/ 1090058 h 1714456"/>
              <a:gd name="connsiteX84" fmla="*/ 1640193 w 2302724"/>
              <a:gd name="connsiteY84" fmla="*/ 1090773 h 1714456"/>
              <a:gd name="connsiteX85" fmla="*/ 1520665 w 2302724"/>
              <a:gd name="connsiteY85" fmla="*/ 1117464 h 1714456"/>
              <a:gd name="connsiteX86" fmla="*/ 1422525 w 2302724"/>
              <a:gd name="connsiteY86" fmla="*/ 1083385 h 1714456"/>
              <a:gd name="connsiteX87" fmla="*/ 1386881 w 2302724"/>
              <a:gd name="connsiteY87" fmla="*/ 960652 h 1714456"/>
              <a:gd name="connsiteX88" fmla="*/ 1386881 w 2302724"/>
              <a:gd name="connsiteY88" fmla="*/ 944446 h 1714456"/>
              <a:gd name="connsiteX89" fmla="*/ 1646134 w 2302724"/>
              <a:gd name="connsiteY89" fmla="*/ 944446 h 1714456"/>
              <a:gd name="connsiteX90" fmla="*/ 1656589 w 2302724"/>
              <a:gd name="connsiteY90" fmla="*/ 940394 h 1714456"/>
              <a:gd name="connsiteX91" fmla="*/ 1660629 w 2302724"/>
              <a:gd name="connsiteY91" fmla="*/ 929909 h 1714456"/>
              <a:gd name="connsiteX92" fmla="*/ 1660629 w 2302724"/>
              <a:gd name="connsiteY92" fmla="*/ 908937 h 1714456"/>
              <a:gd name="connsiteX93" fmla="*/ 1644233 w 2302724"/>
              <a:gd name="connsiteY93" fmla="*/ 812180 h 1714456"/>
              <a:gd name="connsiteX94" fmla="*/ 1593617 w 2302724"/>
              <a:gd name="connsiteY94" fmla="*/ 748549 h 1714456"/>
              <a:gd name="connsiteX95" fmla="*/ 1508309 w 2302724"/>
              <a:gd name="connsiteY95" fmla="*/ 725670 h 1714456"/>
              <a:gd name="connsiteX96" fmla="*/ 708782 w 2302724"/>
              <a:gd name="connsiteY96" fmla="*/ 725670 h 1714456"/>
              <a:gd name="connsiteX97" fmla="*/ 652572 w 2302724"/>
              <a:gd name="connsiteY97" fmla="*/ 732102 h 1714456"/>
              <a:gd name="connsiteX98" fmla="*/ 605651 w 2302724"/>
              <a:gd name="connsiteY98" fmla="*/ 745440 h 1714456"/>
              <a:gd name="connsiteX99" fmla="*/ 591360 w 2302724"/>
              <a:gd name="connsiteY99" fmla="*/ 762589 h 1714456"/>
              <a:gd name="connsiteX100" fmla="*/ 591360 w 2302724"/>
              <a:gd name="connsiteY100" fmla="*/ 767352 h 1714456"/>
              <a:gd name="connsiteX101" fmla="*/ 607557 w 2302724"/>
              <a:gd name="connsiteY101" fmla="*/ 774974 h 1714456"/>
              <a:gd name="connsiteX102" fmla="*/ 654954 w 2302724"/>
              <a:gd name="connsiteY102" fmla="*/ 761160 h 1714456"/>
              <a:gd name="connsiteX103" fmla="*/ 707591 w 2302724"/>
              <a:gd name="connsiteY103" fmla="*/ 755205 h 1714456"/>
              <a:gd name="connsiteX104" fmla="*/ 769279 w 2302724"/>
              <a:gd name="connsiteY104" fmla="*/ 764256 h 1714456"/>
              <a:gd name="connsiteX105" fmla="*/ 803577 w 2302724"/>
              <a:gd name="connsiteY105" fmla="*/ 797840 h 1714456"/>
              <a:gd name="connsiteX106" fmla="*/ 814771 w 2302724"/>
              <a:gd name="connsiteY106" fmla="*/ 867866 h 1714456"/>
              <a:gd name="connsiteX107" fmla="*/ 814771 w 2302724"/>
              <a:gd name="connsiteY107" fmla="*/ 895733 h 1714456"/>
              <a:gd name="connsiteX108" fmla="*/ 755941 w 2302724"/>
              <a:gd name="connsiteY108" fmla="*/ 895733 h 1714456"/>
              <a:gd name="connsiteX109" fmla="*/ 608986 w 2302724"/>
              <a:gd name="connsiteY109" fmla="*/ 923600 h 1714456"/>
              <a:gd name="connsiteX110" fmla="*/ 565875 w 2302724"/>
              <a:gd name="connsiteY110" fmla="*/ 1013872 h 1714456"/>
              <a:gd name="connsiteX111" fmla="*/ 565875 w 2302724"/>
              <a:gd name="connsiteY111" fmla="*/ 1024114 h 1714456"/>
              <a:gd name="connsiteX112" fmla="*/ 580404 w 2302724"/>
              <a:gd name="connsiteY112" fmla="*/ 1094139 h 1714456"/>
              <a:gd name="connsiteX113" fmla="*/ 629469 w 2302724"/>
              <a:gd name="connsiteY113" fmla="*/ 1134154 h 1714456"/>
              <a:gd name="connsiteX114" fmla="*/ 720929 w 2302724"/>
              <a:gd name="connsiteY114" fmla="*/ 1147492 h 1714456"/>
              <a:gd name="connsiteX115" fmla="*/ 837160 w 2302724"/>
              <a:gd name="connsiteY115" fmla="*/ 1131296 h 1714456"/>
              <a:gd name="connsiteX116" fmla="*/ 846210 w 2302724"/>
              <a:gd name="connsiteY116" fmla="*/ 1126056 h 1714456"/>
              <a:gd name="connsiteX117" fmla="*/ 848830 w 2302724"/>
              <a:gd name="connsiteY117" fmla="*/ 1115099 h 1714456"/>
              <a:gd name="connsiteX118" fmla="*/ 848830 w 2302724"/>
              <a:gd name="connsiteY118" fmla="*/ 867389 h 1714456"/>
              <a:gd name="connsiteX119" fmla="*/ 834778 w 2302724"/>
              <a:gd name="connsiteY119" fmla="*/ 786645 h 1714456"/>
              <a:gd name="connsiteX120" fmla="*/ 790715 w 2302724"/>
              <a:gd name="connsiteY120" fmla="*/ 740438 h 1714456"/>
              <a:gd name="connsiteX121" fmla="*/ 708782 w 2302724"/>
              <a:gd name="connsiteY121" fmla="*/ 725670 h 1714456"/>
              <a:gd name="connsiteX122" fmla="*/ 2094980 w 2302724"/>
              <a:gd name="connsiteY122" fmla="*/ 643186 h 1714456"/>
              <a:gd name="connsiteX123" fmla="*/ 2094980 w 2302724"/>
              <a:gd name="connsiteY123" fmla="*/ 707921 h 1714456"/>
              <a:gd name="connsiteX124" fmla="*/ 2105421 w 2302724"/>
              <a:gd name="connsiteY124" fmla="*/ 707921 h 1714456"/>
              <a:gd name="connsiteX125" fmla="*/ 2105421 w 2302724"/>
              <a:gd name="connsiteY125" fmla="*/ 654149 h 1714456"/>
              <a:gd name="connsiteX126" fmla="*/ 2126826 w 2302724"/>
              <a:gd name="connsiteY126" fmla="*/ 707921 h 1714456"/>
              <a:gd name="connsiteX127" fmla="*/ 2133612 w 2302724"/>
              <a:gd name="connsiteY127" fmla="*/ 707921 h 1714456"/>
              <a:gd name="connsiteX128" fmla="*/ 2154495 w 2302724"/>
              <a:gd name="connsiteY128" fmla="*/ 654149 h 1714456"/>
              <a:gd name="connsiteX129" fmla="*/ 2155017 w 2302724"/>
              <a:gd name="connsiteY129" fmla="*/ 654149 h 1714456"/>
              <a:gd name="connsiteX130" fmla="*/ 2155017 w 2302724"/>
              <a:gd name="connsiteY130" fmla="*/ 707921 h 1714456"/>
              <a:gd name="connsiteX131" fmla="*/ 2165458 w 2302724"/>
              <a:gd name="connsiteY131" fmla="*/ 707921 h 1714456"/>
              <a:gd name="connsiteX132" fmla="*/ 2165458 w 2302724"/>
              <a:gd name="connsiteY132" fmla="*/ 643186 h 1714456"/>
              <a:gd name="connsiteX133" fmla="*/ 2149274 w 2302724"/>
              <a:gd name="connsiteY133" fmla="*/ 643186 h 1714456"/>
              <a:gd name="connsiteX134" fmla="*/ 2130480 w 2302724"/>
              <a:gd name="connsiteY134" fmla="*/ 692259 h 1714456"/>
              <a:gd name="connsiteX135" fmla="*/ 2111164 w 2302724"/>
              <a:gd name="connsiteY135" fmla="*/ 643186 h 1714456"/>
              <a:gd name="connsiteX136" fmla="*/ 2030767 w 2302724"/>
              <a:gd name="connsiteY136" fmla="*/ 643186 h 1714456"/>
              <a:gd name="connsiteX137" fmla="*/ 2030767 w 2302724"/>
              <a:gd name="connsiteY137" fmla="*/ 651538 h 1714456"/>
              <a:gd name="connsiteX138" fmla="*/ 2050605 w 2302724"/>
              <a:gd name="connsiteY138" fmla="*/ 651538 h 1714456"/>
              <a:gd name="connsiteX139" fmla="*/ 2050605 w 2302724"/>
              <a:gd name="connsiteY139" fmla="*/ 707921 h 1714456"/>
              <a:gd name="connsiteX140" fmla="*/ 2061568 w 2302724"/>
              <a:gd name="connsiteY140" fmla="*/ 707921 h 1714456"/>
              <a:gd name="connsiteX141" fmla="*/ 2061568 w 2302724"/>
              <a:gd name="connsiteY141" fmla="*/ 651538 h 1714456"/>
              <a:gd name="connsiteX142" fmla="*/ 2081929 w 2302724"/>
              <a:gd name="connsiteY142" fmla="*/ 651538 h 1714456"/>
              <a:gd name="connsiteX143" fmla="*/ 2081929 w 2302724"/>
              <a:gd name="connsiteY143" fmla="*/ 643186 h 1714456"/>
              <a:gd name="connsiteX144" fmla="*/ 1244009 w 2302724"/>
              <a:gd name="connsiteY144" fmla="*/ 570620 h 1714456"/>
              <a:gd name="connsiteX145" fmla="*/ 1234531 w 2302724"/>
              <a:gd name="connsiteY145" fmla="*/ 575147 h 1714456"/>
              <a:gd name="connsiteX146" fmla="*/ 1230976 w 2302724"/>
              <a:gd name="connsiteY146" fmla="*/ 585395 h 1714456"/>
              <a:gd name="connsiteX147" fmla="*/ 1230976 w 2302724"/>
              <a:gd name="connsiteY147" fmla="*/ 1128019 h 1714456"/>
              <a:gd name="connsiteX148" fmla="*/ 1234531 w 2302724"/>
              <a:gd name="connsiteY148" fmla="*/ 1138266 h 1714456"/>
              <a:gd name="connsiteX149" fmla="*/ 1244009 w 2302724"/>
              <a:gd name="connsiteY149" fmla="*/ 1142794 h 1714456"/>
              <a:gd name="connsiteX150" fmla="*/ 1251829 w 2302724"/>
              <a:gd name="connsiteY150" fmla="*/ 1142794 h 1714456"/>
              <a:gd name="connsiteX151" fmla="*/ 1261070 w 2302724"/>
              <a:gd name="connsiteY151" fmla="*/ 1138266 h 1714456"/>
              <a:gd name="connsiteX152" fmla="*/ 1264387 w 2302724"/>
              <a:gd name="connsiteY152" fmla="*/ 1128019 h 1714456"/>
              <a:gd name="connsiteX153" fmla="*/ 1264387 w 2302724"/>
              <a:gd name="connsiteY153" fmla="*/ 585156 h 1714456"/>
              <a:gd name="connsiteX154" fmla="*/ 1261070 w 2302724"/>
              <a:gd name="connsiteY154" fmla="*/ 574671 h 1714456"/>
              <a:gd name="connsiteX155" fmla="*/ 1251829 w 2302724"/>
              <a:gd name="connsiteY155" fmla="*/ 570620 h 1714456"/>
              <a:gd name="connsiteX156" fmla="*/ 961164 w 2302724"/>
              <a:gd name="connsiteY156" fmla="*/ 570620 h 1714456"/>
              <a:gd name="connsiteX157" fmla="*/ 951845 w 2302724"/>
              <a:gd name="connsiteY157" fmla="*/ 575147 h 1714456"/>
              <a:gd name="connsiteX158" fmla="*/ 948021 w 2302724"/>
              <a:gd name="connsiteY158" fmla="*/ 585395 h 1714456"/>
              <a:gd name="connsiteX159" fmla="*/ 948021 w 2302724"/>
              <a:gd name="connsiteY159" fmla="*/ 1128019 h 1714456"/>
              <a:gd name="connsiteX160" fmla="*/ 951845 w 2302724"/>
              <a:gd name="connsiteY160" fmla="*/ 1138266 h 1714456"/>
              <a:gd name="connsiteX161" fmla="*/ 961164 w 2302724"/>
              <a:gd name="connsiteY161" fmla="*/ 1142794 h 1714456"/>
              <a:gd name="connsiteX162" fmla="*/ 969289 w 2302724"/>
              <a:gd name="connsiteY162" fmla="*/ 1142794 h 1714456"/>
              <a:gd name="connsiteX163" fmla="*/ 978370 w 2302724"/>
              <a:gd name="connsiteY163" fmla="*/ 1138266 h 1714456"/>
              <a:gd name="connsiteX164" fmla="*/ 981955 w 2302724"/>
              <a:gd name="connsiteY164" fmla="*/ 1128019 h 1714456"/>
              <a:gd name="connsiteX165" fmla="*/ 981955 w 2302724"/>
              <a:gd name="connsiteY165" fmla="*/ 585156 h 1714456"/>
              <a:gd name="connsiteX166" fmla="*/ 978370 w 2302724"/>
              <a:gd name="connsiteY166" fmla="*/ 574671 h 1714456"/>
              <a:gd name="connsiteX167" fmla="*/ 969289 w 2302724"/>
              <a:gd name="connsiteY167" fmla="*/ 570620 h 1714456"/>
              <a:gd name="connsiteX168" fmla="*/ 1104315 w 2302724"/>
              <a:gd name="connsiteY168" fmla="*/ 566965 h 1714456"/>
              <a:gd name="connsiteX169" fmla="*/ 1094039 w 2302724"/>
              <a:gd name="connsiteY169" fmla="*/ 571499 h 1714456"/>
              <a:gd name="connsiteX170" fmla="*/ 1089499 w 2302724"/>
              <a:gd name="connsiteY170" fmla="*/ 581759 h 1714456"/>
              <a:gd name="connsiteX171" fmla="*/ 1089499 w 2302724"/>
              <a:gd name="connsiteY171" fmla="*/ 639026 h 1714456"/>
              <a:gd name="connsiteX172" fmla="*/ 1094039 w 2302724"/>
              <a:gd name="connsiteY172" fmla="*/ 649048 h 1714456"/>
              <a:gd name="connsiteX173" fmla="*/ 1104315 w 2302724"/>
              <a:gd name="connsiteY173" fmla="*/ 653105 h 1714456"/>
              <a:gd name="connsiteX174" fmla="*/ 1108855 w 2302724"/>
              <a:gd name="connsiteY174" fmla="*/ 653105 h 1714456"/>
              <a:gd name="connsiteX175" fmla="*/ 1119370 w 2302724"/>
              <a:gd name="connsiteY175" fmla="*/ 649287 h 1714456"/>
              <a:gd name="connsiteX176" fmla="*/ 1123433 w 2302724"/>
              <a:gd name="connsiteY176" fmla="*/ 639026 h 1714456"/>
              <a:gd name="connsiteX177" fmla="*/ 1123433 w 2302724"/>
              <a:gd name="connsiteY177" fmla="*/ 581759 h 1714456"/>
              <a:gd name="connsiteX178" fmla="*/ 1119370 w 2302724"/>
              <a:gd name="connsiteY178" fmla="*/ 571260 h 1714456"/>
              <a:gd name="connsiteX179" fmla="*/ 1109094 w 2302724"/>
              <a:gd name="connsiteY179" fmla="*/ 566965 h 1714456"/>
              <a:gd name="connsiteX180" fmla="*/ 329579 w 2302724"/>
              <a:gd name="connsiteY180" fmla="*/ 566965 h 1714456"/>
              <a:gd name="connsiteX181" fmla="*/ 236395 w 2302724"/>
              <a:gd name="connsiteY181" fmla="*/ 588669 h 1714456"/>
              <a:gd name="connsiteX182" fmla="*/ 165317 w 2302724"/>
              <a:gd name="connsiteY182" fmla="*/ 664992 h 1714456"/>
              <a:gd name="connsiteX183" fmla="*/ 137267 w 2302724"/>
              <a:gd name="connsiteY183" fmla="*/ 809289 h 1714456"/>
              <a:gd name="connsiteX184" fmla="*/ 137267 w 2302724"/>
              <a:gd name="connsiteY184" fmla="*/ 904930 h 1714456"/>
              <a:gd name="connsiteX185" fmla="*/ 162465 w 2302724"/>
              <a:gd name="connsiteY185" fmla="*/ 1041118 h 1714456"/>
              <a:gd name="connsiteX186" fmla="*/ 230452 w 2302724"/>
              <a:gd name="connsiteY186" fmla="*/ 1121733 h 1714456"/>
              <a:gd name="connsiteX187" fmla="*/ 330055 w 2302724"/>
              <a:gd name="connsiteY187" fmla="*/ 1147492 h 1714456"/>
              <a:gd name="connsiteX188" fmla="*/ 400656 w 2302724"/>
              <a:gd name="connsiteY188" fmla="*/ 1144869 h 1714456"/>
              <a:gd name="connsiteX189" fmla="*/ 467692 w 2302724"/>
              <a:gd name="connsiteY189" fmla="*/ 1137713 h 1714456"/>
              <a:gd name="connsiteX190" fmla="*/ 476726 w 2302724"/>
              <a:gd name="connsiteY190" fmla="*/ 1132705 h 1714456"/>
              <a:gd name="connsiteX191" fmla="*/ 480767 w 2302724"/>
              <a:gd name="connsiteY191" fmla="*/ 1122926 h 1714456"/>
              <a:gd name="connsiteX192" fmla="*/ 480767 w 2302724"/>
              <a:gd name="connsiteY192" fmla="*/ 863430 h 1714456"/>
              <a:gd name="connsiteX193" fmla="*/ 467692 w 2302724"/>
              <a:gd name="connsiteY193" fmla="*/ 848643 h 1714456"/>
              <a:gd name="connsiteX194" fmla="*/ 460086 w 2302724"/>
              <a:gd name="connsiteY194" fmla="*/ 848643 h 1714456"/>
              <a:gd name="connsiteX195" fmla="*/ 447011 w 2302724"/>
              <a:gd name="connsiteY195" fmla="*/ 863430 h 1714456"/>
              <a:gd name="connsiteX196" fmla="*/ 447011 w 2302724"/>
              <a:gd name="connsiteY196" fmla="*/ 1108377 h 1714456"/>
              <a:gd name="connsiteX197" fmla="*/ 400181 w 2302724"/>
              <a:gd name="connsiteY197" fmla="*/ 1112670 h 1714456"/>
              <a:gd name="connsiteX198" fmla="*/ 330055 w 2302724"/>
              <a:gd name="connsiteY198" fmla="*/ 1115055 h 1714456"/>
              <a:gd name="connsiteX199" fmla="*/ 212623 w 2302724"/>
              <a:gd name="connsiteY199" fmla="*/ 1062822 h 1714456"/>
              <a:gd name="connsiteX200" fmla="*/ 171023 w 2302724"/>
              <a:gd name="connsiteY200" fmla="*/ 904930 h 1714456"/>
              <a:gd name="connsiteX201" fmla="*/ 171023 w 2302724"/>
              <a:gd name="connsiteY201" fmla="*/ 809289 h 1714456"/>
              <a:gd name="connsiteX202" fmla="*/ 216664 w 2302724"/>
              <a:gd name="connsiteY202" fmla="*/ 646627 h 1714456"/>
              <a:gd name="connsiteX203" fmla="*/ 329579 w 2302724"/>
              <a:gd name="connsiteY203" fmla="*/ 598448 h 1714456"/>
              <a:gd name="connsiteX204" fmla="*/ 404698 w 2302724"/>
              <a:gd name="connsiteY204" fmla="*/ 607511 h 1714456"/>
              <a:gd name="connsiteX205" fmla="*/ 474111 w 2302724"/>
              <a:gd name="connsiteY205" fmla="*/ 629216 h 1714456"/>
              <a:gd name="connsiteX206" fmla="*/ 485283 w 2302724"/>
              <a:gd name="connsiteY206" fmla="*/ 629693 h 1714456"/>
              <a:gd name="connsiteX207" fmla="*/ 488611 w 2302724"/>
              <a:gd name="connsiteY207" fmla="*/ 619914 h 1714456"/>
              <a:gd name="connsiteX208" fmla="*/ 488611 w 2302724"/>
              <a:gd name="connsiteY208" fmla="*/ 613236 h 1714456"/>
              <a:gd name="connsiteX209" fmla="*/ 485283 w 2302724"/>
              <a:gd name="connsiteY209" fmla="*/ 604173 h 1714456"/>
              <a:gd name="connsiteX210" fmla="*/ 474111 w 2302724"/>
              <a:gd name="connsiteY210" fmla="*/ 597494 h 1714456"/>
              <a:gd name="connsiteX211" fmla="*/ 413969 w 2302724"/>
              <a:gd name="connsiteY211" fmla="*/ 577221 h 1714456"/>
              <a:gd name="connsiteX212" fmla="*/ 329579 w 2302724"/>
              <a:gd name="connsiteY212" fmla="*/ 566965 h 1714456"/>
              <a:gd name="connsiteX213" fmla="*/ 2166722 w 2302724"/>
              <a:gd name="connsiteY213" fmla="*/ 110544 h 1714456"/>
              <a:gd name="connsiteX214" fmla="*/ 2117351 w 2302724"/>
              <a:gd name="connsiteY214" fmla="*/ 165304 h 1714456"/>
              <a:gd name="connsiteX215" fmla="*/ 2166722 w 2302724"/>
              <a:gd name="connsiteY215" fmla="*/ 220064 h 1714456"/>
              <a:gd name="connsiteX216" fmla="*/ 2216093 w 2302724"/>
              <a:gd name="connsiteY216" fmla="*/ 165304 h 1714456"/>
              <a:gd name="connsiteX217" fmla="*/ 2166722 w 2302724"/>
              <a:gd name="connsiteY217" fmla="*/ 110544 h 1714456"/>
              <a:gd name="connsiteX218" fmla="*/ 142058 w 2302724"/>
              <a:gd name="connsiteY218" fmla="*/ 110544 h 1714456"/>
              <a:gd name="connsiteX219" fmla="*/ 92221 w 2302724"/>
              <a:gd name="connsiteY219" fmla="*/ 165304 h 1714456"/>
              <a:gd name="connsiteX220" fmla="*/ 142058 w 2302724"/>
              <a:gd name="connsiteY220" fmla="*/ 220064 h 1714456"/>
              <a:gd name="connsiteX221" fmla="*/ 191895 w 2302724"/>
              <a:gd name="connsiteY221" fmla="*/ 165304 h 1714456"/>
              <a:gd name="connsiteX222" fmla="*/ 142058 w 2302724"/>
              <a:gd name="connsiteY222" fmla="*/ 110544 h 1714456"/>
              <a:gd name="connsiteX223" fmla="*/ 363294 w 2302724"/>
              <a:gd name="connsiteY223" fmla="*/ 17400 h 1714456"/>
              <a:gd name="connsiteX224" fmla="*/ 339002 w 2302724"/>
              <a:gd name="connsiteY224" fmla="*/ 52655 h 1714456"/>
              <a:gd name="connsiteX225" fmla="*/ 336280 w 2302724"/>
              <a:gd name="connsiteY225" fmla="*/ 64484 h 1714456"/>
              <a:gd name="connsiteX226" fmla="*/ 363294 w 2302724"/>
              <a:gd name="connsiteY226" fmla="*/ 64484 h 1714456"/>
              <a:gd name="connsiteX227" fmla="*/ 731246 w 2302724"/>
              <a:gd name="connsiteY227" fmla="*/ 16377 h 1714456"/>
              <a:gd name="connsiteX228" fmla="*/ 731246 w 2302724"/>
              <a:gd name="connsiteY228" fmla="*/ 64484 h 1714456"/>
              <a:gd name="connsiteX229" fmla="*/ 759191 w 2302724"/>
              <a:gd name="connsiteY229" fmla="*/ 64484 h 1714456"/>
              <a:gd name="connsiteX230" fmla="*/ 756670 w 2302724"/>
              <a:gd name="connsiteY230" fmla="*/ 52574 h 1714456"/>
              <a:gd name="connsiteX231" fmla="*/ 731246 w 2302724"/>
              <a:gd name="connsiteY231" fmla="*/ 16377 h 1714456"/>
              <a:gd name="connsiteX232" fmla="*/ 363198 w 2302724"/>
              <a:gd name="connsiteY232" fmla="*/ 0 h 1714456"/>
              <a:gd name="connsiteX233" fmla="*/ 731473 w 2302724"/>
              <a:gd name="connsiteY233" fmla="*/ 0 h 1714456"/>
              <a:gd name="connsiteX234" fmla="*/ 731473 w 2302724"/>
              <a:gd name="connsiteY234" fmla="*/ 8356 h 1714456"/>
              <a:gd name="connsiteX235" fmla="*/ 764261 w 2302724"/>
              <a:gd name="connsiteY235" fmla="*/ 49900 h 1714456"/>
              <a:gd name="connsiteX236" fmla="*/ 767222 w 2302724"/>
              <a:gd name="connsiteY236" fmla="*/ 63825 h 1714456"/>
              <a:gd name="connsiteX237" fmla="*/ 814817 w 2302724"/>
              <a:gd name="connsiteY237" fmla="*/ 63825 h 1714456"/>
              <a:gd name="connsiteX238" fmla="*/ 814817 w 2302724"/>
              <a:gd name="connsiteY238" fmla="*/ 23210 h 1714456"/>
              <a:gd name="connsiteX239" fmla="*/ 938351 w 2302724"/>
              <a:gd name="connsiteY239" fmla="*/ 23210 h 1714456"/>
              <a:gd name="connsiteX240" fmla="*/ 938351 w 2302724"/>
              <a:gd name="connsiteY240" fmla="*/ 63825 h 1714456"/>
              <a:gd name="connsiteX241" fmla="*/ 1042212 w 2302724"/>
              <a:gd name="connsiteY241" fmla="*/ 63825 h 1714456"/>
              <a:gd name="connsiteX242" fmla="*/ 1042212 w 2302724"/>
              <a:gd name="connsiteY242" fmla="*/ 61969 h 1714456"/>
              <a:gd name="connsiteX243" fmla="*/ 1033963 w 2302724"/>
              <a:gd name="connsiteY243" fmla="*/ 51292 h 1714456"/>
              <a:gd name="connsiteX244" fmla="*/ 1037135 w 2302724"/>
              <a:gd name="connsiteY244" fmla="*/ 51292 h 1714456"/>
              <a:gd name="connsiteX245" fmla="*/ 1042424 w 2302724"/>
              <a:gd name="connsiteY245" fmla="*/ 55006 h 1714456"/>
              <a:gd name="connsiteX246" fmla="*/ 1206995 w 2302724"/>
              <a:gd name="connsiteY246" fmla="*/ 55006 h 1714456"/>
              <a:gd name="connsiteX247" fmla="*/ 1212495 w 2302724"/>
              <a:gd name="connsiteY247" fmla="*/ 51292 h 1714456"/>
              <a:gd name="connsiteX248" fmla="*/ 1215667 w 2302724"/>
              <a:gd name="connsiteY248" fmla="*/ 51292 h 1714456"/>
              <a:gd name="connsiteX249" fmla="*/ 1206995 w 2302724"/>
              <a:gd name="connsiteY249" fmla="*/ 62201 h 1714456"/>
              <a:gd name="connsiteX250" fmla="*/ 1206995 w 2302724"/>
              <a:gd name="connsiteY250" fmla="*/ 63825 h 1714456"/>
              <a:gd name="connsiteX251" fmla="*/ 1336028 w 2302724"/>
              <a:gd name="connsiteY251" fmla="*/ 63825 h 1714456"/>
              <a:gd name="connsiteX252" fmla="*/ 1336028 w 2302724"/>
              <a:gd name="connsiteY252" fmla="*/ 61969 h 1714456"/>
              <a:gd name="connsiteX253" fmla="*/ 1327779 w 2302724"/>
              <a:gd name="connsiteY253" fmla="*/ 51292 h 1714456"/>
              <a:gd name="connsiteX254" fmla="*/ 1330951 w 2302724"/>
              <a:gd name="connsiteY254" fmla="*/ 51292 h 1714456"/>
              <a:gd name="connsiteX255" fmla="*/ 1336240 w 2302724"/>
              <a:gd name="connsiteY255" fmla="*/ 55006 h 1714456"/>
              <a:gd name="connsiteX256" fmla="*/ 1500811 w 2302724"/>
              <a:gd name="connsiteY256" fmla="*/ 55006 h 1714456"/>
              <a:gd name="connsiteX257" fmla="*/ 1506311 w 2302724"/>
              <a:gd name="connsiteY257" fmla="*/ 51292 h 1714456"/>
              <a:gd name="connsiteX258" fmla="*/ 1509483 w 2302724"/>
              <a:gd name="connsiteY258" fmla="*/ 51292 h 1714456"/>
              <a:gd name="connsiteX259" fmla="*/ 1500811 w 2302724"/>
              <a:gd name="connsiteY259" fmla="*/ 62201 h 1714456"/>
              <a:gd name="connsiteX260" fmla="*/ 1500811 w 2302724"/>
              <a:gd name="connsiteY260" fmla="*/ 63825 h 1714456"/>
              <a:gd name="connsiteX261" fmla="*/ 2254707 w 2302724"/>
              <a:gd name="connsiteY261" fmla="*/ 63825 h 1714456"/>
              <a:gd name="connsiteX262" fmla="*/ 2254707 w 2302724"/>
              <a:gd name="connsiteY262" fmla="*/ 596706 h 1714456"/>
              <a:gd name="connsiteX263" fmla="*/ 2302724 w 2302724"/>
              <a:gd name="connsiteY263" fmla="*/ 649158 h 1714456"/>
              <a:gd name="connsiteX264" fmla="*/ 2302724 w 2302724"/>
              <a:gd name="connsiteY264" fmla="*/ 1413666 h 1714456"/>
              <a:gd name="connsiteX265" fmla="*/ 2254707 w 2302724"/>
              <a:gd name="connsiteY265" fmla="*/ 1466119 h 1714456"/>
              <a:gd name="connsiteX266" fmla="*/ 2254707 w 2302724"/>
              <a:gd name="connsiteY266" fmla="*/ 1714456 h 1714456"/>
              <a:gd name="connsiteX267" fmla="*/ 46114 w 2302724"/>
              <a:gd name="connsiteY267" fmla="*/ 1714456 h 1714456"/>
              <a:gd name="connsiteX268" fmla="*/ 46114 w 2302724"/>
              <a:gd name="connsiteY268" fmla="*/ 1082240 h 1714456"/>
              <a:gd name="connsiteX269" fmla="*/ 0 w 2302724"/>
              <a:gd name="connsiteY269" fmla="*/ 1082240 h 1714456"/>
              <a:gd name="connsiteX270" fmla="*/ 0 w 2302724"/>
              <a:gd name="connsiteY270" fmla="*/ 873359 h 1714456"/>
              <a:gd name="connsiteX271" fmla="*/ 46114 w 2302724"/>
              <a:gd name="connsiteY271" fmla="*/ 873359 h 1714456"/>
              <a:gd name="connsiteX272" fmla="*/ 46114 w 2302724"/>
              <a:gd name="connsiteY272" fmla="*/ 63825 h 1714456"/>
              <a:gd name="connsiteX273" fmla="*/ 328507 w 2302724"/>
              <a:gd name="connsiteY273" fmla="*/ 63825 h 1714456"/>
              <a:gd name="connsiteX274" fmla="*/ 331469 w 2302724"/>
              <a:gd name="connsiteY274" fmla="*/ 49900 h 1714456"/>
              <a:gd name="connsiteX275" fmla="*/ 363198 w 2302724"/>
              <a:gd name="connsiteY275"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302724" h="1714456">
                <a:moveTo>
                  <a:pt x="2166722" y="1565017"/>
                </a:moveTo>
                <a:cubicBezTo>
                  <a:pt x="2139455" y="1565017"/>
                  <a:pt x="2117351" y="1589534"/>
                  <a:pt x="2117351" y="1619777"/>
                </a:cubicBezTo>
                <a:cubicBezTo>
                  <a:pt x="2117351" y="1650020"/>
                  <a:pt x="2139455"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756076" y="925618"/>
                </a:moveTo>
                <a:lnTo>
                  <a:pt x="814897" y="925618"/>
                </a:lnTo>
                <a:lnTo>
                  <a:pt x="814897" y="1108158"/>
                </a:lnTo>
                <a:cubicBezTo>
                  <a:pt x="804657" y="1110303"/>
                  <a:pt x="790368" y="1111971"/>
                  <a:pt x="772984" y="1114115"/>
                </a:cubicBezTo>
                <a:cubicBezTo>
                  <a:pt x="755362" y="1116022"/>
                  <a:pt x="738215" y="1117213"/>
                  <a:pt x="721545" y="1117213"/>
                </a:cubicBezTo>
                <a:cubicBezTo>
                  <a:pt x="688444" y="1117213"/>
                  <a:pt x="663439" y="1113877"/>
                  <a:pt x="646055" y="1106966"/>
                </a:cubicBezTo>
                <a:cubicBezTo>
                  <a:pt x="628670" y="1100056"/>
                  <a:pt x="616525" y="1090047"/>
                  <a:pt x="610333" y="1076940"/>
                </a:cubicBezTo>
                <a:cubicBezTo>
                  <a:pt x="603665" y="1063596"/>
                  <a:pt x="600331" y="1045961"/>
                  <a:pt x="600331" y="1023799"/>
                </a:cubicBezTo>
                <a:lnTo>
                  <a:pt x="600331" y="1013552"/>
                </a:lnTo>
                <a:cubicBezTo>
                  <a:pt x="600331" y="980428"/>
                  <a:pt x="611762" y="957313"/>
                  <a:pt x="634624" y="944683"/>
                </a:cubicBezTo>
                <a:cubicBezTo>
                  <a:pt x="657485" y="932053"/>
                  <a:pt x="697731" y="925618"/>
                  <a:pt x="756076" y="925618"/>
                </a:cubicBezTo>
                <a:close/>
                <a:moveTo>
                  <a:pt x="1888507" y="755950"/>
                </a:moveTo>
                <a:cubicBezTo>
                  <a:pt x="1917789" y="755950"/>
                  <a:pt x="1942073" y="761903"/>
                  <a:pt x="1960404" y="774049"/>
                </a:cubicBezTo>
                <a:cubicBezTo>
                  <a:pt x="1978735" y="786670"/>
                  <a:pt x="1992305" y="804055"/>
                  <a:pt x="2000638" y="827155"/>
                </a:cubicBezTo>
                <a:cubicBezTo>
                  <a:pt x="2008970" y="850016"/>
                  <a:pt x="2013017" y="877403"/>
                  <a:pt x="2013017" y="909314"/>
                </a:cubicBezTo>
                <a:lnTo>
                  <a:pt x="2013017" y="963611"/>
                </a:lnTo>
                <a:cubicBezTo>
                  <a:pt x="2013017" y="1012906"/>
                  <a:pt x="2003257" y="1051009"/>
                  <a:pt x="1983735" y="1077443"/>
                </a:cubicBezTo>
                <a:cubicBezTo>
                  <a:pt x="1963975" y="1103877"/>
                  <a:pt x="1932311" y="1117213"/>
                  <a:pt x="1888745" y="1117213"/>
                </a:cubicBezTo>
                <a:cubicBezTo>
                  <a:pt x="1844940" y="1117213"/>
                  <a:pt x="1813515" y="1104115"/>
                  <a:pt x="1793755" y="1077443"/>
                </a:cubicBezTo>
                <a:cubicBezTo>
                  <a:pt x="1774233" y="1051009"/>
                  <a:pt x="1763996" y="1012906"/>
                  <a:pt x="1763996" y="963611"/>
                </a:cubicBezTo>
                <a:lnTo>
                  <a:pt x="1763996" y="909314"/>
                </a:lnTo>
                <a:cubicBezTo>
                  <a:pt x="1763996" y="877403"/>
                  <a:pt x="1768281" y="850016"/>
                  <a:pt x="1776376" y="827155"/>
                </a:cubicBezTo>
                <a:cubicBezTo>
                  <a:pt x="1784708" y="804055"/>
                  <a:pt x="1798278" y="786670"/>
                  <a:pt x="1816610" y="774049"/>
                </a:cubicBezTo>
                <a:cubicBezTo>
                  <a:pt x="1835179" y="761903"/>
                  <a:pt x="1858748" y="755950"/>
                  <a:pt x="1888507" y="755950"/>
                </a:cubicBezTo>
                <a:close/>
                <a:moveTo>
                  <a:pt x="1508213" y="755950"/>
                </a:moveTo>
                <a:cubicBezTo>
                  <a:pt x="1550494" y="755950"/>
                  <a:pt x="1580898" y="768572"/>
                  <a:pt x="1599426" y="794055"/>
                </a:cubicBezTo>
                <a:cubicBezTo>
                  <a:pt x="1617953" y="819538"/>
                  <a:pt x="1627217" y="857882"/>
                  <a:pt x="1627217" y="908848"/>
                </a:cubicBezTo>
                <a:lnTo>
                  <a:pt x="1627217" y="913611"/>
                </a:lnTo>
                <a:lnTo>
                  <a:pt x="1387071" y="913611"/>
                </a:lnTo>
                <a:lnTo>
                  <a:pt x="1387071" y="909324"/>
                </a:lnTo>
                <a:cubicBezTo>
                  <a:pt x="1387071" y="878602"/>
                  <a:pt x="1391109" y="851690"/>
                  <a:pt x="1399660" y="828588"/>
                </a:cubicBezTo>
                <a:cubicBezTo>
                  <a:pt x="1408211" y="805487"/>
                  <a:pt x="1421751" y="787387"/>
                  <a:pt x="1439566" y="774764"/>
                </a:cubicBezTo>
                <a:cubicBezTo>
                  <a:pt x="1457618" y="762142"/>
                  <a:pt x="1480422" y="755950"/>
                  <a:pt x="1508213" y="755950"/>
                </a:cubicBezTo>
                <a:close/>
                <a:moveTo>
                  <a:pt x="1103915" y="729325"/>
                </a:moveTo>
                <a:cubicBezTo>
                  <a:pt x="1100060" y="729325"/>
                  <a:pt x="1096687" y="730755"/>
                  <a:pt x="1093554" y="733853"/>
                </a:cubicBezTo>
                <a:cubicBezTo>
                  <a:pt x="1090422" y="736951"/>
                  <a:pt x="1088976" y="740049"/>
                  <a:pt x="1088976" y="743862"/>
                </a:cubicBezTo>
                <a:lnTo>
                  <a:pt x="1088976" y="1128019"/>
                </a:lnTo>
                <a:cubicBezTo>
                  <a:pt x="1088976" y="1131832"/>
                  <a:pt x="1090422" y="1135168"/>
                  <a:pt x="1093554" y="1138266"/>
                </a:cubicBezTo>
                <a:cubicBezTo>
                  <a:pt x="1096687" y="1141364"/>
                  <a:pt x="1100301" y="1142794"/>
                  <a:pt x="1103915" y="1142794"/>
                </a:cubicBezTo>
                <a:lnTo>
                  <a:pt x="1108734" y="1142794"/>
                </a:lnTo>
                <a:cubicBezTo>
                  <a:pt x="1112831" y="1142794"/>
                  <a:pt x="1116204" y="1141126"/>
                  <a:pt x="1119336" y="1138266"/>
                </a:cubicBezTo>
                <a:cubicBezTo>
                  <a:pt x="1121987" y="1135406"/>
                  <a:pt x="1123432" y="1132070"/>
                  <a:pt x="1123432" y="1128257"/>
                </a:cubicBezTo>
                <a:lnTo>
                  <a:pt x="1123432" y="744100"/>
                </a:lnTo>
                <a:cubicBezTo>
                  <a:pt x="1123432" y="740049"/>
                  <a:pt x="1121987" y="736713"/>
                  <a:pt x="1119336" y="733615"/>
                </a:cubicBezTo>
                <a:cubicBezTo>
                  <a:pt x="1116204" y="730755"/>
                  <a:pt x="1112590" y="729325"/>
                  <a:pt x="1108734" y="729325"/>
                </a:cubicBezTo>
                <a:close/>
                <a:moveTo>
                  <a:pt x="1888767" y="725670"/>
                </a:moveTo>
                <a:cubicBezTo>
                  <a:pt x="1854514" y="725670"/>
                  <a:pt x="1825257" y="732824"/>
                  <a:pt x="1801469" y="747131"/>
                </a:cubicBezTo>
                <a:cubicBezTo>
                  <a:pt x="1777683" y="761438"/>
                  <a:pt x="1760081" y="782422"/>
                  <a:pt x="1748425" y="810083"/>
                </a:cubicBezTo>
                <a:cubicBezTo>
                  <a:pt x="1736531" y="837743"/>
                  <a:pt x="1730585" y="870649"/>
                  <a:pt x="1730585" y="909279"/>
                </a:cubicBezTo>
                <a:lnTo>
                  <a:pt x="1730585" y="963646"/>
                </a:lnTo>
                <a:cubicBezTo>
                  <a:pt x="1730585" y="1002037"/>
                  <a:pt x="1736531" y="1035181"/>
                  <a:pt x="1748425" y="1062842"/>
                </a:cubicBezTo>
                <a:cubicBezTo>
                  <a:pt x="1760081" y="1090502"/>
                  <a:pt x="1777683" y="1111486"/>
                  <a:pt x="1801469" y="1126031"/>
                </a:cubicBezTo>
                <a:cubicBezTo>
                  <a:pt x="1825019" y="1140339"/>
                  <a:pt x="1854277" y="1147492"/>
                  <a:pt x="1888767" y="1147492"/>
                </a:cubicBezTo>
                <a:cubicBezTo>
                  <a:pt x="1923259" y="1147492"/>
                  <a:pt x="1952279" y="1140339"/>
                  <a:pt x="1976066" y="1126031"/>
                </a:cubicBezTo>
                <a:cubicBezTo>
                  <a:pt x="1999853" y="1111486"/>
                  <a:pt x="2017455" y="1090502"/>
                  <a:pt x="2029349" y="1062842"/>
                </a:cubicBezTo>
                <a:cubicBezTo>
                  <a:pt x="2041004" y="1035181"/>
                  <a:pt x="2046951" y="1002037"/>
                  <a:pt x="2046951" y="963646"/>
                </a:cubicBezTo>
                <a:lnTo>
                  <a:pt x="2046951" y="909279"/>
                </a:lnTo>
                <a:cubicBezTo>
                  <a:pt x="2046951" y="870649"/>
                  <a:pt x="2041004" y="837743"/>
                  <a:pt x="2029349" y="810083"/>
                </a:cubicBezTo>
                <a:cubicBezTo>
                  <a:pt x="2017693" y="782422"/>
                  <a:pt x="1999853" y="761677"/>
                  <a:pt x="1976066" y="747131"/>
                </a:cubicBezTo>
                <a:cubicBezTo>
                  <a:pt x="1952279" y="732824"/>
                  <a:pt x="1923259" y="725670"/>
                  <a:pt x="1888767" y="725670"/>
                </a:cubicBezTo>
                <a:close/>
                <a:moveTo>
                  <a:pt x="1508309" y="725670"/>
                </a:moveTo>
                <a:cubicBezTo>
                  <a:pt x="1475754" y="725670"/>
                  <a:pt x="1447713" y="733535"/>
                  <a:pt x="1424188" y="749264"/>
                </a:cubicBezTo>
                <a:cubicBezTo>
                  <a:pt x="1400901" y="764993"/>
                  <a:pt x="1383079" y="786680"/>
                  <a:pt x="1370959" y="814563"/>
                </a:cubicBezTo>
                <a:cubicBezTo>
                  <a:pt x="1359078" y="842446"/>
                  <a:pt x="1353137" y="874142"/>
                  <a:pt x="1353137" y="909651"/>
                </a:cubicBezTo>
                <a:lnTo>
                  <a:pt x="1353137" y="960652"/>
                </a:lnTo>
                <a:cubicBezTo>
                  <a:pt x="1353137" y="1028095"/>
                  <a:pt x="1368583" y="1075997"/>
                  <a:pt x="1399237" y="1104595"/>
                </a:cubicBezTo>
                <a:cubicBezTo>
                  <a:pt x="1429891" y="1132955"/>
                  <a:pt x="1470526" y="1147492"/>
                  <a:pt x="1520665" y="1147492"/>
                </a:cubicBezTo>
                <a:cubicBezTo>
                  <a:pt x="1532785" y="1147492"/>
                  <a:pt x="1547043" y="1146301"/>
                  <a:pt x="1562488" y="1143679"/>
                </a:cubicBezTo>
                <a:cubicBezTo>
                  <a:pt x="1578409" y="1141058"/>
                  <a:pt x="1592667" y="1137960"/>
                  <a:pt x="1605737" y="1134147"/>
                </a:cubicBezTo>
                <a:cubicBezTo>
                  <a:pt x="1618569" y="1130334"/>
                  <a:pt x="1629499" y="1126521"/>
                  <a:pt x="1638767" y="1122231"/>
                </a:cubicBezTo>
                <a:cubicBezTo>
                  <a:pt x="1644708" y="1119132"/>
                  <a:pt x="1648510" y="1116273"/>
                  <a:pt x="1650649" y="1114128"/>
                </a:cubicBezTo>
                <a:cubicBezTo>
                  <a:pt x="1652312" y="1112460"/>
                  <a:pt x="1653263" y="1109362"/>
                  <a:pt x="1653263" y="1105310"/>
                </a:cubicBezTo>
                <a:lnTo>
                  <a:pt x="1653263" y="1096016"/>
                </a:lnTo>
                <a:cubicBezTo>
                  <a:pt x="1653263" y="1093156"/>
                  <a:pt x="1652074" y="1091250"/>
                  <a:pt x="1649698" y="1090058"/>
                </a:cubicBezTo>
                <a:cubicBezTo>
                  <a:pt x="1647322" y="1088866"/>
                  <a:pt x="1644233" y="1088866"/>
                  <a:pt x="1640193" y="1090773"/>
                </a:cubicBezTo>
                <a:cubicBezTo>
                  <a:pt x="1597657" y="1108408"/>
                  <a:pt x="1557973" y="1117464"/>
                  <a:pt x="1520665" y="1117464"/>
                </a:cubicBezTo>
                <a:cubicBezTo>
                  <a:pt x="1479318" y="1117464"/>
                  <a:pt x="1446525" y="1106025"/>
                  <a:pt x="1422525" y="1083385"/>
                </a:cubicBezTo>
                <a:cubicBezTo>
                  <a:pt x="1398762" y="1060745"/>
                  <a:pt x="1386881" y="1019992"/>
                  <a:pt x="1386881" y="960652"/>
                </a:cubicBezTo>
                <a:lnTo>
                  <a:pt x="1386881" y="944446"/>
                </a:lnTo>
                <a:lnTo>
                  <a:pt x="1646134" y="944446"/>
                </a:lnTo>
                <a:cubicBezTo>
                  <a:pt x="1650173" y="944446"/>
                  <a:pt x="1653500" y="943254"/>
                  <a:pt x="1656589" y="940394"/>
                </a:cubicBezTo>
                <a:cubicBezTo>
                  <a:pt x="1659441" y="937773"/>
                  <a:pt x="1660629" y="934198"/>
                  <a:pt x="1660629" y="929909"/>
                </a:cubicBezTo>
                <a:lnTo>
                  <a:pt x="1660629" y="908937"/>
                </a:lnTo>
                <a:cubicBezTo>
                  <a:pt x="1660629" y="871997"/>
                  <a:pt x="1655163" y="839586"/>
                  <a:pt x="1644233" y="812180"/>
                </a:cubicBezTo>
                <a:cubicBezTo>
                  <a:pt x="1633539" y="784773"/>
                  <a:pt x="1616668" y="763325"/>
                  <a:pt x="1593617" y="748549"/>
                </a:cubicBezTo>
                <a:cubicBezTo>
                  <a:pt x="1570568" y="733535"/>
                  <a:pt x="1542052" y="725670"/>
                  <a:pt x="1508309" y="725670"/>
                </a:cubicBezTo>
                <a:close/>
                <a:moveTo>
                  <a:pt x="708782" y="725670"/>
                </a:moveTo>
                <a:cubicBezTo>
                  <a:pt x="689490" y="725670"/>
                  <a:pt x="670674" y="727814"/>
                  <a:pt x="652572" y="732102"/>
                </a:cubicBezTo>
                <a:cubicBezTo>
                  <a:pt x="634233" y="736389"/>
                  <a:pt x="618751" y="740914"/>
                  <a:pt x="605651" y="745440"/>
                </a:cubicBezTo>
                <a:cubicBezTo>
                  <a:pt x="596124" y="749013"/>
                  <a:pt x="591360" y="754729"/>
                  <a:pt x="591360" y="762589"/>
                </a:cubicBezTo>
                <a:lnTo>
                  <a:pt x="591360" y="767352"/>
                </a:lnTo>
                <a:cubicBezTo>
                  <a:pt x="591360" y="776642"/>
                  <a:pt x="596839" y="779024"/>
                  <a:pt x="607557" y="774974"/>
                </a:cubicBezTo>
                <a:cubicBezTo>
                  <a:pt x="621133" y="769496"/>
                  <a:pt x="636853" y="765209"/>
                  <a:pt x="654954" y="761160"/>
                </a:cubicBezTo>
                <a:cubicBezTo>
                  <a:pt x="673055" y="757111"/>
                  <a:pt x="690680" y="755205"/>
                  <a:pt x="707591" y="755205"/>
                </a:cubicBezTo>
                <a:cubicBezTo>
                  <a:pt x="733553" y="755205"/>
                  <a:pt x="754036" y="758301"/>
                  <a:pt x="769279" y="764256"/>
                </a:cubicBezTo>
                <a:cubicBezTo>
                  <a:pt x="784522" y="770211"/>
                  <a:pt x="795955" y="781405"/>
                  <a:pt x="803577" y="797840"/>
                </a:cubicBezTo>
                <a:cubicBezTo>
                  <a:pt x="811199" y="814274"/>
                  <a:pt x="814771" y="837617"/>
                  <a:pt x="814771" y="867866"/>
                </a:cubicBezTo>
                <a:lnTo>
                  <a:pt x="814771" y="895733"/>
                </a:lnTo>
                <a:lnTo>
                  <a:pt x="755941" y="895733"/>
                </a:lnTo>
                <a:cubicBezTo>
                  <a:pt x="687108" y="895733"/>
                  <a:pt x="638043" y="905022"/>
                  <a:pt x="608986" y="923600"/>
                </a:cubicBezTo>
                <a:cubicBezTo>
                  <a:pt x="580166" y="942417"/>
                  <a:pt x="565875" y="972428"/>
                  <a:pt x="565875" y="1013872"/>
                </a:cubicBezTo>
                <a:lnTo>
                  <a:pt x="565875" y="1024114"/>
                </a:lnTo>
                <a:cubicBezTo>
                  <a:pt x="565875" y="1052696"/>
                  <a:pt x="570639" y="1076037"/>
                  <a:pt x="580404" y="1094139"/>
                </a:cubicBezTo>
                <a:cubicBezTo>
                  <a:pt x="590170" y="1112003"/>
                  <a:pt x="606604" y="1125341"/>
                  <a:pt x="629469" y="1134154"/>
                </a:cubicBezTo>
                <a:cubicBezTo>
                  <a:pt x="652334" y="1142967"/>
                  <a:pt x="683059" y="1147492"/>
                  <a:pt x="720929" y="1147492"/>
                </a:cubicBezTo>
                <a:cubicBezTo>
                  <a:pt x="759276" y="1147492"/>
                  <a:pt x="798099" y="1142014"/>
                  <a:pt x="837160" y="1131296"/>
                </a:cubicBezTo>
                <a:cubicBezTo>
                  <a:pt x="841685" y="1130105"/>
                  <a:pt x="844781" y="1128438"/>
                  <a:pt x="846210" y="1126056"/>
                </a:cubicBezTo>
                <a:cubicBezTo>
                  <a:pt x="847878" y="1123436"/>
                  <a:pt x="848830" y="1119625"/>
                  <a:pt x="848830" y="1115099"/>
                </a:cubicBezTo>
                <a:lnTo>
                  <a:pt x="848830" y="867389"/>
                </a:lnTo>
                <a:cubicBezTo>
                  <a:pt x="848830" y="834520"/>
                  <a:pt x="844067" y="807367"/>
                  <a:pt x="834778" y="786645"/>
                </a:cubicBezTo>
                <a:cubicBezTo>
                  <a:pt x="825727" y="765923"/>
                  <a:pt x="811199" y="750441"/>
                  <a:pt x="790715" y="740438"/>
                </a:cubicBezTo>
                <a:cubicBezTo>
                  <a:pt x="770232" y="730672"/>
                  <a:pt x="743079" y="725670"/>
                  <a:pt x="708782" y="725670"/>
                </a:cubicBezTo>
                <a:close/>
                <a:moveTo>
                  <a:pt x="2094980" y="643186"/>
                </a:moveTo>
                <a:lnTo>
                  <a:pt x="2094980" y="707921"/>
                </a:lnTo>
                <a:lnTo>
                  <a:pt x="2105421" y="707921"/>
                </a:lnTo>
                <a:lnTo>
                  <a:pt x="2105421" y="654149"/>
                </a:lnTo>
                <a:lnTo>
                  <a:pt x="2126826" y="707921"/>
                </a:lnTo>
                <a:lnTo>
                  <a:pt x="2133612" y="707921"/>
                </a:lnTo>
                <a:lnTo>
                  <a:pt x="2154495" y="654149"/>
                </a:lnTo>
                <a:lnTo>
                  <a:pt x="2155017" y="654149"/>
                </a:lnTo>
                <a:lnTo>
                  <a:pt x="2155017" y="707921"/>
                </a:lnTo>
                <a:lnTo>
                  <a:pt x="2165458" y="707921"/>
                </a:lnTo>
                <a:lnTo>
                  <a:pt x="2165458" y="643186"/>
                </a:lnTo>
                <a:lnTo>
                  <a:pt x="2149274" y="643186"/>
                </a:lnTo>
                <a:lnTo>
                  <a:pt x="2130480" y="692259"/>
                </a:lnTo>
                <a:lnTo>
                  <a:pt x="2111164" y="643186"/>
                </a:lnTo>
                <a:close/>
                <a:moveTo>
                  <a:pt x="2030767" y="643186"/>
                </a:moveTo>
                <a:lnTo>
                  <a:pt x="2030767" y="651538"/>
                </a:lnTo>
                <a:lnTo>
                  <a:pt x="2050605" y="651538"/>
                </a:lnTo>
                <a:lnTo>
                  <a:pt x="2050605" y="707921"/>
                </a:lnTo>
                <a:lnTo>
                  <a:pt x="2061568" y="707921"/>
                </a:lnTo>
                <a:lnTo>
                  <a:pt x="2061568" y="651538"/>
                </a:lnTo>
                <a:lnTo>
                  <a:pt x="2081929" y="651538"/>
                </a:lnTo>
                <a:lnTo>
                  <a:pt x="2081929" y="643186"/>
                </a:lnTo>
                <a:close/>
                <a:moveTo>
                  <a:pt x="1244009" y="570620"/>
                </a:moveTo>
                <a:cubicBezTo>
                  <a:pt x="1240217" y="570620"/>
                  <a:pt x="1237137" y="572050"/>
                  <a:pt x="1234531" y="575147"/>
                </a:cubicBezTo>
                <a:cubicBezTo>
                  <a:pt x="1231924" y="578246"/>
                  <a:pt x="1230976" y="581820"/>
                  <a:pt x="1230976" y="585395"/>
                </a:cubicBezTo>
                <a:lnTo>
                  <a:pt x="1230976" y="1128019"/>
                </a:lnTo>
                <a:cubicBezTo>
                  <a:pt x="1230976" y="1131832"/>
                  <a:pt x="1231924" y="1135168"/>
                  <a:pt x="1234531" y="1138266"/>
                </a:cubicBezTo>
                <a:cubicBezTo>
                  <a:pt x="1237137" y="1141126"/>
                  <a:pt x="1240217" y="1142794"/>
                  <a:pt x="1244009" y="1142794"/>
                </a:cubicBezTo>
                <a:lnTo>
                  <a:pt x="1251829" y="1142794"/>
                </a:lnTo>
                <a:cubicBezTo>
                  <a:pt x="1255620" y="1142794"/>
                  <a:pt x="1258700" y="1141126"/>
                  <a:pt x="1261070" y="1138266"/>
                </a:cubicBezTo>
                <a:cubicBezTo>
                  <a:pt x="1263203" y="1135645"/>
                  <a:pt x="1264387" y="1132070"/>
                  <a:pt x="1264387" y="1128019"/>
                </a:cubicBezTo>
                <a:lnTo>
                  <a:pt x="1264387" y="585156"/>
                </a:lnTo>
                <a:cubicBezTo>
                  <a:pt x="1264387" y="581105"/>
                  <a:pt x="1263440" y="577531"/>
                  <a:pt x="1261070" y="574671"/>
                </a:cubicBezTo>
                <a:cubicBezTo>
                  <a:pt x="1258700" y="572050"/>
                  <a:pt x="1255620" y="570620"/>
                  <a:pt x="1251829" y="570620"/>
                </a:cubicBezTo>
                <a:close/>
                <a:moveTo>
                  <a:pt x="961164" y="570620"/>
                </a:moveTo>
                <a:cubicBezTo>
                  <a:pt x="957580" y="570620"/>
                  <a:pt x="954473" y="572050"/>
                  <a:pt x="951845" y="575147"/>
                </a:cubicBezTo>
                <a:cubicBezTo>
                  <a:pt x="949216" y="578246"/>
                  <a:pt x="948021" y="581820"/>
                  <a:pt x="948021" y="585395"/>
                </a:cubicBezTo>
                <a:lnTo>
                  <a:pt x="948021" y="1128019"/>
                </a:lnTo>
                <a:cubicBezTo>
                  <a:pt x="948021" y="1131832"/>
                  <a:pt x="949216" y="1135168"/>
                  <a:pt x="951845" y="1138266"/>
                </a:cubicBezTo>
                <a:cubicBezTo>
                  <a:pt x="954473" y="1141126"/>
                  <a:pt x="957580" y="1142794"/>
                  <a:pt x="961164" y="1142794"/>
                </a:cubicBezTo>
                <a:lnTo>
                  <a:pt x="969289" y="1142794"/>
                </a:lnTo>
                <a:cubicBezTo>
                  <a:pt x="972874" y="1142794"/>
                  <a:pt x="975981" y="1141126"/>
                  <a:pt x="978370" y="1138266"/>
                </a:cubicBezTo>
                <a:cubicBezTo>
                  <a:pt x="980760" y="1135645"/>
                  <a:pt x="981955" y="1132070"/>
                  <a:pt x="981955" y="1128019"/>
                </a:cubicBezTo>
                <a:lnTo>
                  <a:pt x="981955" y="585156"/>
                </a:lnTo>
                <a:cubicBezTo>
                  <a:pt x="981955" y="581105"/>
                  <a:pt x="980760" y="577531"/>
                  <a:pt x="978370" y="574671"/>
                </a:cubicBezTo>
                <a:cubicBezTo>
                  <a:pt x="975981" y="572050"/>
                  <a:pt x="972874" y="570620"/>
                  <a:pt x="969289" y="570620"/>
                </a:cubicBezTo>
                <a:close/>
                <a:moveTo>
                  <a:pt x="1104315" y="566965"/>
                </a:moveTo>
                <a:cubicBezTo>
                  <a:pt x="1100491" y="566965"/>
                  <a:pt x="1096907" y="568397"/>
                  <a:pt x="1094039" y="571499"/>
                </a:cubicBezTo>
                <a:cubicBezTo>
                  <a:pt x="1090933" y="574601"/>
                  <a:pt x="1089499" y="577941"/>
                  <a:pt x="1089499" y="581759"/>
                </a:cubicBezTo>
                <a:lnTo>
                  <a:pt x="1089499" y="639026"/>
                </a:lnTo>
                <a:cubicBezTo>
                  <a:pt x="1089499" y="642606"/>
                  <a:pt x="1090933" y="646185"/>
                  <a:pt x="1094039" y="649048"/>
                </a:cubicBezTo>
                <a:cubicBezTo>
                  <a:pt x="1096668" y="651912"/>
                  <a:pt x="1100252" y="653105"/>
                  <a:pt x="1104315" y="653105"/>
                </a:cubicBezTo>
                <a:lnTo>
                  <a:pt x="1108855" y="653105"/>
                </a:lnTo>
                <a:cubicBezTo>
                  <a:pt x="1113157" y="653105"/>
                  <a:pt x="1116502" y="651912"/>
                  <a:pt x="1119370" y="649287"/>
                </a:cubicBezTo>
                <a:cubicBezTo>
                  <a:pt x="1121999" y="646424"/>
                  <a:pt x="1123433" y="642844"/>
                  <a:pt x="1123433" y="639026"/>
                </a:cubicBezTo>
                <a:lnTo>
                  <a:pt x="1123433" y="581759"/>
                </a:lnTo>
                <a:cubicBezTo>
                  <a:pt x="1123433" y="577703"/>
                  <a:pt x="1122238" y="574362"/>
                  <a:pt x="1119370" y="571260"/>
                </a:cubicBezTo>
                <a:cubicBezTo>
                  <a:pt x="1116263" y="568397"/>
                  <a:pt x="1112918" y="566965"/>
                  <a:pt x="1109094" y="566965"/>
                </a:cubicBezTo>
                <a:close/>
                <a:moveTo>
                  <a:pt x="329579" y="566965"/>
                </a:moveTo>
                <a:cubicBezTo>
                  <a:pt x="296537" y="566965"/>
                  <a:pt x="265158" y="574120"/>
                  <a:pt x="236395" y="588669"/>
                </a:cubicBezTo>
                <a:cubicBezTo>
                  <a:pt x="207393" y="603457"/>
                  <a:pt x="183622" y="628739"/>
                  <a:pt x="165317" y="664992"/>
                </a:cubicBezTo>
                <a:cubicBezTo>
                  <a:pt x="146538" y="701006"/>
                  <a:pt x="137267" y="749185"/>
                  <a:pt x="137267" y="809289"/>
                </a:cubicBezTo>
                <a:lnTo>
                  <a:pt x="137267" y="904930"/>
                </a:lnTo>
                <a:cubicBezTo>
                  <a:pt x="137267" y="959310"/>
                  <a:pt x="145587" y="1004865"/>
                  <a:pt x="162465" y="1041118"/>
                </a:cubicBezTo>
                <a:cubicBezTo>
                  <a:pt x="178867" y="1077610"/>
                  <a:pt x="201926" y="1104561"/>
                  <a:pt x="230452" y="1121733"/>
                </a:cubicBezTo>
                <a:cubicBezTo>
                  <a:pt x="259453" y="1138906"/>
                  <a:pt x="292496" y="1147492"/>
                  <a:pt x="330055" y="1147492"/>
                </a:cubicBezTo>
                <a:cubicBezTo>
                  <a:pt x="357154" y="1147492"/>
                  <a:pt x="380926" y="1146538"/>
                  <a:pt x="400656" y="1144869"/>
                </a:cubicBezTo>
                <a:cubicBezTo>
                  <a:pt x="420387" y="1142961"/>
                  <a:pt x="442732" y="1140575"/>
                  <a:pt x="467692" y="1137713"/>
                </a:cubicBezTo>
                <a:cubicBezTo>
                  <a:pt x="471258" y="1137237"/>
                  <a:pt x="474111" y="1135567"/>
                  <a:pt x="476726" y="1132705"/>
                </a:cubicBezTo>
                <a:cubicBezTo>
                  <a:pt x="479578" y="1129843"/>
                  <a:pt x="480767" y="1126504"/>
                  <a:pt x="480767" y="1122926"/>
                </a:cubicBezTo>
                <a:lnTo>
                  <a:pt x="480767" y="863430"/>
                </a:lnTo>
                <a:cubicBezTo>
                  <a:pt x="480767" y="853651"/>
                  <a:pt x="476250" y="848643"/>
                  <a:pt x="467692" y="848643"/>
                </a:cubicBezTo>
                <a:lnTo>
                  <a:pt x="460086" y="848643"/>
                </a:lnTo>
                <a:cubicBezTo>
                  <a:pt x="451290" y="848643"/>
                  <a:pt x="447011" y="853651"/>
                  <a:pt x="447011" y="863430"/>
                </a:cubicBezTo>
                <a:lnTo>
                  <a:pt x="447011" y="1108377"/>
                </a:lnTo>
                <a:cubicBezTo>
                  <a:pt x="436314" y="1109570"/>
                  <a:pt x="420625" y="1111001"/>
                  <a:pt x="400181" y="1112670"/>
                </a:cubicBezTo>
                <a:cubicBezTo>
                  <a:pt x="379500" y="1114101"/>
                  <a:pt x="356203" y="1115055"/>
                  <a:pt x="330055" y="1115055"/>
                </a:cubicBezTo>
                <a:cubicBezTo>
                  <a:pt x="279421" y="1115055"/>
                  <a:pt x="240198" y="1097644"/>
                  <a:pt x="212623" y="1062822"/>
                </a:cubicBezTo>
                <a:cubicBezTo>
                  <a:pt x="184810" y="1028000"/>
                  <a:pt x="171023" y="975290"/>
                  <a:pt x="171023" y="904930"/>
                </a:cubicBezTo>
                <a:lnTo>
                  <a:pt x="171023" y="809289"/>
                </a:lnTo>
                <a:cubicBezTo>
                  <a:pt x="171023" y="732966"/>
                  <a:pt x="186236" y="678587"/>
                  <a:pt x="216664" y="646627"/>
                </a:cubicBezTo>
                <a:cubicBezTo>
                  <a:pt x="247092" y="614428"/>
                  <a:pt x="284651" y="598448"/>
                  <a:pt x="329579" y="598448"/>
                </a:cubicBezTo>
                <a:cubicBezTo>
                  <a:pt x="356679" y="598448"/>
                  <a:pt x="381639" y="601310"/>
                  <a:pt x="404698" y="607511"/>
                </a:cubicBezTo>
                <a:cubicBezTo>
                  <a:pt x="427756" y="613474"/>
                  <a:pt x="450815" y="620868"/>
                  <a:pt x="474111" y="629216"/>
                </a:cubicBezTo>
                <a:cubicBezTo>
                  <a:pt x="479340" y="630647"/>
                  <a:pt x="482906" y="630885"/>
                  <a:pt x="485283" y="629693"/>
                </a:cubicBezTo>
                <a:cubicBezTo>
                  <a:pt x="487660" y="628261"/>
                  <a:pt x="488611" y="625161"/>
                  <a:pt x="488611" y="619914"/>
                </a:cubicBezTo>
                <a:lnTo>
                  <a:pt x="488611" y="613236"/>
                </a:lnTo>
                <a:cubicBezTo>
                  <a:pt x="488611" y="609181"/>
                  <a:pt x="487660" y="606319"/>
                  <a:pt x="485283" y="604173"/>
                </a:cubicBezTo>
                <a:cubicBezTo>
                  <a:pt x="482668" y="602026"/>
                  <a:pt x="479340" y="599879"/>
                  <a:pt x="474111" y="597494"/>
                </a:cubicBezTo>
                <a:cubicBezTo>
                  <a:pt x="461987" y="591055"/>
                  <a:pt x="441781" y="584376"/>
                  <a:pt x="413969" y="577221"/>
                </a:cubicBezTo>
                <a:cubicBezTo>
                  <a:pt x="385680" y="570304"/>
                  <a:pt x="357867" y="566965"/>
                  <a:pt x="329579" y="566965"/>
                </a:cubicBezTo>
                <a:close/>
                <a:moveTo>
                  <a:pt x="2166722" y="110544"/>
                </a:moveTo>
                <a:cubicBezTo>
                  <a:pt x="2139455" y="110544"/>
                  <a:pt x="2117351" y="135061"/>
                  <a:pt x="2117351" y="165304"/>
                </a:cubicBezTo>
                <a:cubicBezTo>
                  <a:pt x="2117351" y="195547"/>
                  <a:pt x="2139455"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8"/>
                  <a:pt x="757721" y="57011"/>
                  <a:pt x="756670" y="52574"/>
                </a:cubicBezTo>
                <a:cubicBezTo>
                  <a:pt x="752678" y="35293"/>
                  <a:pt x="738600" y="22215"/>
                  <a:pt x="731246" y="16377"/>
                </a:cubicBezTo>
                <a:close/>
                <a:moveTo>
                  <a:pt x="363198" y="0"/>
                </a:moveTo>
                <a:lnTo>
                  <a:pt x="731473" y="0"/>
                </a:lnTo>
                <a:lnTo>
                  <a:pt x="731473" y="8356"/>
                </a:lnTo>
                <a:cubicBezTo>
                  <a:pt x="740358" y="14158"/>
                  <a:pt x="759395" y="28780"/>
                  <a:pt x="764261" y="49900"/>
                </a:cubicBezTo>
                <a:cubicBezTo>
                  <a:pt x="765530" y="55006"/>
                  <a:pt x="766376" y="59415"/>
                  <a:pt x="767222" y="63825"/>
                </a:cubicBezTo>
                <a:lnTo>
                  <a:pt x="814817" y="63825"/>
                </a:lnTo>
                <a:lnTo>
                  <a:pt x="814817" y="23210"/>
                </a:lnTo>
                <a:lnTo>
                  <a:pt x="938351" y="23210"/>
                </a:lnTo>
                <a:lnTo>
                  <a:pt x="938351" y="63825"/>
                </a:lnTo>
                <a:lnTo>
                  <a:pt x="1042212" y="63825"/>
                </a:lnTo>
                <a:lnTo>
                  <a:pt x="1042212" y="61969"/>
                </a:lnTo>
                <a:lnTo>
                  <a:pt x="1033963" y="51292"/>
                </a:lnTo>
                <a:lnTo>
                  <a:pt x="1037135" y="51292"/>
                </a:lnTo>
                <a:lnTo>
                  <a:pt x="1042424" y="55006"/>
                </a:lnTo>
                <a:lnTo>
                  <a:pt x="1206995" y="55006"/>
                </a:lnTo>
                <a:lnTo>
                  <a:pt x="1212495"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60611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471AE-EC97-4453-AEEF-03FAEFBA25E8}"/>
              </a:ext>
            </a:extLst>
          </p:cNvPr>
          <p:cNvSpPr>
            <a:spLocks noGrp="1"/>
          </p:cNvSpPr>
          <p:nvPr>
            <p:ph type="title"/>
          </p:nvPr>
        </p:nvSpPr>
        <p:spPr/>
        <p:txBody>
          <a:bodyPr/>
          <a:lstStyle/>
          <a:p>
            <a:r>
              <a:rPr lang="en-US" dirty="0"/>
              <a:t>Raspberry Pi 3 PNG</a:t>
            </a:r>
          </a:p>
        </p:txBody>
      </p:sp>
      <p:pic>
        <p:nvPicPr>
          <p:cNvPr id="4986" name="Picture 4985">
            <a:extLst>
              <a:ext uri="{FF2B5EF4-FFF2-40B4-BE49-F238E27FC236}">
                <a16:creationId xmlns:a16="http://schemas.microsoft.com/office/drawing/2014/main" id="{AA4ABA89-335F-4661-B432-94BDB0588FCF}"/>
              </a:ext>
            </a:extLst>
          </p:cNvPr>
          <p:cNvPicPr>
            <a:picLocks noChangeAspect="1"/>
          </p:cNvPicPr>
          <p:nvPr/>
        </p:nvPicPr>
        <p:blipFill>
          <a:blip r:embed="rId3"/>
          <a:stretch>
            <a:fillRect/>
          </a:stretch>
        </p:blipFill>
        <p:spPr>
          <a:xfrm>
            <a:off x="838200" y="1442295"/>
            <a:ext cx="7382896" cy="4907705"/>
          </a:xfrm>
          <a:prstGeom prst="rect">
            <a:avLst/>
          </a:prstGeom>
        </p:spPr>
      </p:pic>
      <p:sp>
        <p:nvSpPr>
          <p:cNvPr id="4987" name="Rectangle 4986">
            <a:extLst>
              <a:ext uri="{FF2B5EF4-FFF2-40B4-BE49-F238E27FC236}">
                <a16:creationId xmlns:a16="http://schemas.microsoft.com/office/drawing/2014/main" id="{4D737126-3449-4CCD-8187-7221299F03AC}"/>
              </a:ext>
            </a:extLst>
          </p:cNvPr>
          <p:cNvSpPr/>
          <p:nvPr/>
        </p:nvSpPr>
        <p:spPr>
          <a:xfrm>
            <a:off x="2114549" y="6492875"/>
            <a:ext cx="7591425" cy="307777"/>
          </a:xfrm>
          <a:prstGeom prst="rect">
            <a:avLst/>
          </a:prstGeom>
        </p:spPr>
        <p:txBody>
          <a:bodyPr wrap="square">
            <a:spAutoFit/>
          </a:bodyPr>
          <a:lstStyle/>
          <a:p>
            <a:pPr algn="ctr"/>
            <a:r>
              <a:rPr lang="en-US" sz="1400" dirty="0"/>
              <a:t>https://commons.wikimedia.org/wiki/File:Raspberry_Pi_3_illustration.svg</a:t>
            </a:r>
          </a:p>
        </p:txBody>
      </p:sp>
    </p:spTree>
    <p:extLst>
      <p:ext uri="{BB962C8B-B14F-4D97-AF65-F5344CB8AC3E}">
        <p14:creationId xmlns:p14="http://schemas.microsoft.com/office/powerpoint/2010/main" val="3276511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7" name="Group 816"/>
          <p:cNvGrpSpPr/>
          <p:nvPr/>
        </p:nvGrpSpPr>
        <p:grpSpPr>
          <a:xfrm>
            <a:off x="618990" y="2003911"/>
            <a:ext cx="5259296" cy="3515100"/>
            <a:chOff x="4529138" y="2384425"/>
            <a:chExt cx="3125788" cy="2089150"/>
          </a:xfrm>
        </p:grpSpPr>
        <p:grpSp>
          <p:nvGrpSpPr>
            <p:cNvPr id="6" name="Group 205"/>
            <p:cNvGrpSpPr>
              <a:grpSpLocks/>
            </p:cNvGrpSpPr>
            <p:nvPr/>
          </p:nvGrpSpPr>
          <p:grpSpPr bwMode="auto">
            <a:xfrm>
              <a:off x="4529138" y="2384425"/>
              <a:ext cx="3062288" cy="2089150"/>
              <a:chOff x="2853" y="1502"/>
              <a:chExt cx="1929" cy="1316"/>
            </a:xfrm>
          </p:grpSpPr>
          <p:sp>
            <p:nvSpPr>
              <p:cNvPr id="617" name="Freeform 5"/>
              <p:cNvSpPr>
                <a:spLocks noEditPoints="1"/>
              </p:cNvSpPr>
              <p:nvPr/>
            </p:nvSpPr>
            <p:spPr bwMode="auto">
              <a:xfrm>
                <a:off x="2853" y="1502"/>
                <a:ext cx="1929" cy="1271"/>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6"/>
              <p:cNvSpPr>
                <a:spLocks/>
              </p:cNvSpPr>
              <p:nvPr/>
            </p:nvSpPr>
            <p:spPr bwMode="auto">
              <a:xfrm>
                <a:off x="3419" y="1951"/>
                <a:ext cx="309" cy="310"/>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Rectangle 7"/>
              <p:cNvSpPr>
                <a:spLocks noChangeArrowheads="1"/>
              </p:cNvSpPr>
              <p:nvPr/>
            </p:nvSpPr>
            <p:spPr bwMode="auto">
              <a:xfrm>
                <a:off x="4037" y="1933"/>
                <a:ext cx="213" cy="21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8"/>
              <p:cNvSpPr>
                <a:spLocks noEditPoints="1"/>
              </p:cNvSpPr>
              <p:nvPr/>
            </p:nvSpPr>
            <p:spPr bwMode="auto">
              <a:xfrm>
                <a:off x="3561" y="1707"/>
                <a:ext cx="29" cy="36"/>
              </a:xfrm>
              <a:custGeom>
                <a:avLst/>
                <a:gdLst>
                  <a:gd name="T0" fmla="*/ 61 w 61"/>
                  <a:gd name="T1" fmla="*/ 74 h 74"/>
                  <a:gd name="T2" fmla="*/ 48 w 61"/>
                  <a:gd name="T3" fmla="*/ 74 h 74"/>
                  <a:gd name="T4" fmla="*/ 23 w 61"/>
                  <a:gd name="T5" fmla="*/ 44 h 74"/>
                  <a:gd name="T6" fmla="*/ 10 w 61"/>
                  <a:gd name="T7" fmla="*/ 44 h 74"/>
                  <a:gd name="T8" fmla="*/ 10 w 61"/>
                  <a:gd name="T9" fmla="*/ 74 h 74"/>
                  <a:gd name="T10" fmla="*/ 0 w 61"/>
                  <a:gd name="T11" fmla="*/ 74 h 74"/>
                  <a:gd name="T12" fmla="*/ 0 w 61"/>
                  <a:gd name="T13" fmla="*/ 0 h 74"/>
                  <a:gd name="T14" fmla="*/ 20 w 61"/>
                  <a:gd name="T15" fmla="*/ 0 h 74"/>
                  <a:gd name="T16" fmla="*/ 32 w 61"/>
                  <a:gd name="T17" fmla="*/ 1 h 74"/>
                  <a:gd name="T18" fmla="*/ 40 w 61"/>
                  <a:gd name="T19" fmla="*/ 4 h 74"/>
                  <a:gd name="T20" fmla="*/ 46 w 61"/>
                  <a:gd name="T21" fmla="*/ 10 h 74"/>
                  <a:gd name="T22" fmla="*/ 48 w 61"/>
                  <a:gd name="T23" fmla="*/ 20 h 74"/>
                  <a:gd name="T24" fmla="*/ 44 w 61"/>
                  <a:gd name="T25" fmla="*/ 33 h 74"/>
                  <a:gd name="T26" fmla="*/ 33 w 61"/>
                  <a:gd name="T27" fmla="*/ 41 h 74"/>
                  <a:gd name="T28" fmla="*/ 61 w 61"/>
                  <a:gd name="T29" fmla="*/ 74 h 74"/>
                  <a:gd name="T30" fmla="*/ 38 w 61"/>
                  <a:gd name="T31" fmla="*/ 21 h 74"/>
                  <a:gd name="T32" fmla="*/ 37 w 61"/>
                  <a:gd name="T33" fmla="*/ 15 h 74"/>
                  <a:gd name="T34" fmla="*/ 33 w 61"/>
                  <a:gd name="T35" fmla="*/ 11 h 74"/>
                  <a:gd name="T36" fmla="*/ 28 w 61"/>
                  <a:gd name="T37" fmla="*/ 9 h 74"/>
                  <a:gd name="T38" fmla="*/ 21 w 61"/>
                  <a:gd name="T39" fmla="*/ 8 h 74"/>
                  <a:gd name="T40" fmla="*/ 10 w 61"/>
                  <a:gd name="T41" fmla="*/ 8 h 74"/>
                  <a:gd name="T42" fmla="*/ 10 w 61"/>
                  <a:gd name="T43" fmla="*/ 36 h 74"/>
                  <a:gd name="T44" fmla="*/ 20 w 61"/>
                  <a:gd name="T45" fmla="*/ 36 h 74"/>
                  <a:gd name="T46" fmla="*/ 28 w 61"/>
                  <a:gd name="T47" fmla="*/ 35 h 74"/>
                  <a:gd name="T48" fmla="*/ 34 w 61"/>
                  <a:gd name="T49" fmla="*/ 32 h 74"/>
                  <a:gd name="T50" fmla="*/ 37 w 61"/>
                  <a:gd name="T51" fmla="*/ 27 h 74"/>
                  <a:gd name="T52" fmla="*/ 38 w 61"/>
                  <a:gd name="T53"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4">
                    <a:moveTo>
                      <a:pt x="61" y="74"/>
                    </a:moveTo>
                    <a:lnTo>
                      <a:pt x="48" y="74"/>
                    </a:lnTo>
                    <a:lnTo>
                      <a:pt x="23" y="44"/>
                    </a:lnTo>
                    <a:lnTo>
                      <a:pt x="10" y="44"/>
                    </a:lnTo>
                    <a:lnTo>
                      <a:pt x="10" y="74"/>
                    </a:lnTo>
                    <a:lnTo>
                      <a:pt x="0" y="74"/>
                    </a:lnTo>
                    <a:lnTo>
                      <a:pt x="0" y="0"/>
                    </a:lnTo>
                    <a:lnTo>
                      <a:pt x="20" y="0"/>
                    </a:lnTo>
                    <a:cubicBezTo>
                      <a:pt x="25" y="0"/>
                      <a:pt x="29" y="0"/>
                      <a:pt x="32" y="1"/>
                    </a:cubicBezTo>
                    <a:cubicBezTo>
                      <a:pt x="35" y="1"/>
                      <a:pt x="37" y="2"/>
                      <a:pt x="40" y="4"/>
                    </a:cubicBezTo>
                    <a:cubicBezTo>
                      <a:pt x="42" y="5"/>
                      <a:pt x="44" y="8"/>
                      <a:pt x="46" y="10"/>
                    </a:cubicBezTo>
                    <a:cubicBezTo>
                      <a:pt x="47" y="13"/>
                      <a:pt x="48" y="16"/>
                      <a:pt x="48" y="20"/>
                    </a:cubicBezTo>
                    <a:cubicBezTo>
                      <a:pt x="48" y="25"/>
                      <a:pt x="47" y="30"/>
                      <a:pt x="44" y="33"/>
                    </a:cubicBezTo>
                    <a:cubicBezTo>
                      <a:pt x="41" y="37"/>
                      <a:pt x="38" y="40"/>
                      <a:pt x="33" y="41"/>
                    </a:cubicBezTo>
                    <a:lnTo>
                      <a:pt x="61" y="74"/>
                    </a:lnTo>
                    <a:close/>
                    <a:moveTo>
                      <a:pt x="38" y="21"/>
                    </a:moveTo>
                    <a:cubicBezTo>
                      <a:pt x="38" y="18"/>
                      <a:pt x="38" y="17"/>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5" y="36"/>
                      <a:pt x="28" y="35"/>
                    </a:cubicBezTo>
                    <a:cubicBezTo>
                      <a:pt x="30" y="35"/>
                      <a:pt x="32" y="34"/>
                      <a:pt x="34" y="32"/>
                    </a:cubicBezTo>
                    <a:cubicBezTo>
                      <a:pt x="35" y="31"/>
                      <a:pt x="36" y="29"/>
                      <a:pt x="37" y="27"/>
                    </a:cubicBezTo>
                    <a:cubicBezTo>
                      <a:pt x="38" y="26"/>
                      <a:pt x="38" y="23"/>
                      <a:pt x="38" y="2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Freeform 9"/>
              <p:cNvSpPr>
                <a:spLocks noEditPoints="1"/>
              </p:cNvSpPr>
              <p:nvPr/>
            </p:nvSpPr>
            <p:spPr bwMode="auto">
              <a:xfrm>
                <a:off x="3592" y="1715"/>
                <a:ext cx="22" cy="28"/>
              </a:xfrm>
              <a:custGeom>
                <a:avLst/>
                <a:gdLst>
                  <a:gd name="T0" fmla="*/ 47 w 47"/>
                  <a:gd name="T1" fmla="*/ 57 h 58"/>
                  <a:gd name="T2" fmla="*/ 37 w 47"/>
                  <a:gd name="T3" fmla="*/ 57 h 58"/>
                  <a:gd name="T4" fmla="*/ 37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1 h 58"/>
                  <a:gd name="T18" fmla="*/ 2 w 47"/>
                  <a:gd name="T19" fmla="*/ 30 h 58"/>
                  <a:gd name="T20" fmla="*/ 10 w 47"/>
                  <a:gd name="T21" fmla="*/ 24 h 58"/>
                  <a:gd name="T22" fmla="*/ 22 w 47"/>
                  <a:gd name="T23" fmla="*/ 21 h 58"/>
                  <a:gd name="T24" fmla="*/ 37 w 47"/>
                  <a:gd name="T25" fmla="*/ 20 h 58"/>
                  <a:gd name="T26" fmla="*/ 37 w 47"/>
                  <a:gd name="T27" fmla="*/ 19 h 58"/>
                  <a:gd name="T28" fmla="*/ 36 w 47"/>
                  <a:gd name="T29" fmla="*/ 13 h 58"/>
                  <a:gd name="T30" fmla="*/ 33 w 47"/>
                  <a:gd name="T31" fmla="*/ 10 h 58"/>
                  <a:gd name="T32" fmla="*/ 28 w 47"/>
                  <a:gd name="T33" fmla="*/ 9 h 58"/>
                  <a:gd name="T34" fmla="*/ 23 w 47"/>
                  <a:gd name="T35" fmla="*/ 8 h 58"/>
                  <a:gd name="T36" fmla="*/ 14 w 47"/>
                  <a:gd name="T37" fmla="*/ 9 h 58"/>
                  <a:gd name="T38" fmla="*/ 5 w 47"/>
                  <a:gd name="T39" fmla="*/ 12 h 58"/>
                  <a:gd name="T40" fmla="*/ 5 w 47"/>
                  <a:gd name="T41" fmla="*/ 12 h 58"/>
                  <a:gd name="T42" fmla="*/ 5 w 47"/>
                  <a:gd name="T43" fmla="*/ 2 h 58"/>
                  <a:gd name="T44" fmla="*/ 12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7 h 58"/>
                  <a:gd name="T58" fmla="*/ 37 w 47"/>
                  <a:gd name="T59" fmla="*/ 43 h 58"/>
                  <a:gd name="T60" fmla="*/ 37 w 47"/>
                  <a:gd name="T61" fmla="*/ 28 h 58"/>
                  <a:gd name="T62" fmla="*/ 27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8 h 58"/>
                  <a:gd name="T76" fmla="*/ 37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7"/>
                    </a:moveTo>
                    <a:lnTo>
                      <a:pt x="37" y="57"/>
                    </a:lnTo>
                    <a:lnTo>
                      <a:pt x="37" y="51"/>
                    </a:lnTo>
                    <a:cubicBezTo>
                      <a:pt x="37" y="51"/>
                      <a:pt x="35" y="52"/>
                      <a:pt x="34" y="53"/>
                    </a:cubicBezTo>
                    <a:cubicBezTo>
                      <a:pt x="33" y="54"/>
                      <a:pt x="31" y="55"/>
                      <a:pt x="30" y="55"/>
                    </a:cubicBezTo>
                    <a:cubicBezTo>
                      <a:pt x="28" y="56"/>
                      <a:pt x="27" y="57"/>
                      <a:pt x="25" y="57"/>
                    </a:cubicBezTo>
                    <a:cubicBezTo>
                      <a:pt x="23" y="58"/>
                      <a:pt x="20" y="58"/>
                      <a:pt x="18" y="58"/>
                    </a:cubicBezTo>
                    <a:cubicBezTo>
                      <a:pt x="13" y="58"/>
                      <a:pt x="8" y="56"/>
                      <a:pt x="5" y="53"/>
                    </a:cubicBezTo>
                    <a:cubicBezTo>
                      <a:pt x="1" y="50"/>
                      <a:pt x="0" y="46"/>
                      <a:pt x="0" y="41"/>
                    </a:cubicBezTo>
                    <a:cubicBezTo>
                      <a:pt x="0" y="36"/>
                      <a:pt x="1" y="33"/>
                      <a:pt x="2" y="30"/>
                    </a:cubicBezTo>
                    <a:cubicBezTo>
                      <a:pt x="4" y="28"/>
                      <a:pt x="7" y="26"/>
                      <a:pt x="10" y="24"/>
                    </a:cubicBezTo>
                    <a:cubicBezTo>
                      <a:pt x="13" y="23"/>
                      <a:pt x="17" y="22"/>
                      <a:pt x="22" y="21"/>
                    </a:cubicBezTo>
                    <a:cubicBezTo>
                      <a:pt x="27" y="21"/>
                      <a:pt x="32" y="20"/>
                      <a:pt x="37" y="20"/>
                    </a:cubicBezTo>
                    <a:lnTo>
                      <a:pt x="37" y="19"/>
                    </a:lnTo>
                    <a:cubicBezTo>
                      <a:pt x="37" y="16"/>
                      <a:pt x="37" y="15"/>
                      <a:pt x="36" y="13"/>
                    </a:cubicBezTo>
                    <a:cubicBezTo>
                      <a:pt x="36" y="12"/>
                      <a:pt x="34" y="11"/>
                      <a:pt x="33" y="10"/>
                    </a:cubicBezTo>
                    <a:cubicBezTo>
                      <a:pt x="32" y="9"/>
                      <a:pt x="30" y="9"/>
                      <a:pt x="28" y="9"/>
                    </a:cubicBezTo>
                    <a:cubicBezTo>
                      <a:pt x="26" y="8"/>
                      <a:pt x="25" y="8"/>
                      <a:pt x="23" y="8"/>
                    </a:cubicBezTo>
                    <a:cubicBezTo>
                      <a:pt x="20" y="8"/>
                      <a:pt x="17" y="8"/>
                      <a:pt x="14" y="9"/>
                    </a:cubicBezTo>
                    <a:cubicBezTo>
                      <a:pt x="11" y="10"/>
                      <a:pt x="8" y="11"/>
                      <a:pt x="5" y="12"/>
                    </a:cubicBezTo>
                    <a:lnTo>
                      <a:pt x="5" y="12"/>
                    </a:lnTo>
                    <a:lnTo>
                      <a:pt x="5" y="2"/>
                    </a:lnTo>
                    <a:cubicBezTo>
                      <a:pt x="6" y="2"/>
                      <a:pt x="9" y="1"/>
                      <a:pt x="12" y="1"/>
                    </a:cubicBezTo>
                    <a:cubicBezTo>
                      <a:pt x="16" y="0"/>
                      <a:pt x="19" y="0"/>
                      <a:pt x="23" y="0"/>
                    </a:cubicBezTo>
                    <a:cubicBezTo>
                      <a:pt x="26" y="0"/>
                      <a:pt x="30" y="0"/>
                      <a:pt x="33" y="1"/>
                    </a:cubicBezTo>
                    <a:cubicBezTo>
                      <a:pt x="36" y="2"/>
                      <a:pt x="38" y="3"/>
                      <a:pt x="40" y="4"/>
                    </a:cubicBezTo>
                    <a:cubicBezTo>
                      <a:pt x="42" y="6"/>
                      <a:pt x="44" y="8"/>
                      <a:pt x="45" y="10"/>
                    </a:cubicBezTo>
                    <a:cubicBezTo>
                      <a:pt x="46" y="12"/>
                      <a:pt x="47" y="15"/>
                      <a:pt x="47" y="19"/>
                    </a:cubicBezTo>
                    <a:lnTo>
                      <a:pt x="47" y="57"/>
                    </a:lnTo>
                    <a:close/>
                    <a:moveTo>
                      <a:pt x="37" y="43"/>
                    </a:moveTo>
                    <a:lnTo>
                      <a:pt x="37" y="28"/>
                    </a:lnTo>
                    <a:cubicBezTo>
                      <a:pt x="35" y="28"/>
                      <a:pt x="31" y="28"/>
                      <a:pt x="27" y="28"/>
                    </a:cubicBezTo>
                    <a:cubicBezTo>
                      <a:pt x="24" y="29"/>
                      <a:pt x="20" y="29"/>
                      <a:pt x="18" y="30"/>
                    </a:cubicBezTo>
                    <a:cubicBezTo>
                      <a:pt x="16" y="31"/>
                      <a:pt x="13" y="32"/>
                      <a:pt x="12" y="33"/>
                    </a:cubicBezTo>
                    <a:cubicBezTo>
                      <a:pt x="10" y="35"/>
                      <a:pt x="9" y="37"/>
                      <a:pt x="9" y="40"/>
                    </a:cubicBezTo>
                    <a:cubicBezTo>
                      <a:pt x="9" y="43"/>
                      <a:pt x="10" y="45"/>
                      <a:pt x="12" y="47"/>
                    </a:cubicBezTo>
                    <a:cubicBezTo>
                      <a:pt x="14" y="49"/>
                      <a:pt x="17" y="49"/>
                      <a:pt x="21" y="49"/>
                    </a:cubicBezTo>
                    <a:cubicBezTo>
                      <a:pt x="24" y="49"/>
                      <a:pt x="27" y="49"/>
                      <a:pt x="30" y="48"/>
                    </a:cubicBezTo>
                    <a:cubicBezTo>
                      <a:pt x="33" y="46"/>
                      <a:pt x="35" y="45"/>
                      <a:pt x="37"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0"/>
              <p:cNvSpPr>
                <a:spLocks/>
              </p:cNvSpPr>
              <p:nvPr/>
            </p:nvSpPr>
            <p:spPr bwMode="auto">
              <a:xfrm>
                <a:off x="3621" y="1715"/>
                <a:ext cx="21" cy="28"/>
              </a:xfrm>
              <a:custGeom>
                <a:avLst/>
                <a:gdLst>
                  <a:gd name="T0" fmla="*/ 43 w 43"/>
                  <a:gd name="T1" fmla="*/ 41 h 58"/>
                  <a:gd name="T2" fmla="*/ 37 w 43"/>
                  <a:gd name="T3" fmla="*/ 53 h 58"/>
                  <a:gd name="T4" fmla="*/ 20 w 43"/>
                  <a:gd name="T5" fmla="*/ 58 h 58"/>
                  <a:gd name="T6" fmla="*/ 9 w 43"/>
                  <a:gd name="T7" fmla="*/ 57 h 58"/>
                  <a:gd name="T8" fmla="*/ 0 w 43"/>
                  <a:gd name="T9" fmla="*/ 53 h 58"/>
                  <a:gd name="T10" fmla="*/ 0 w 43"/>
                  <a:gd name="T11" fmla="*/ 43 h 58"/>
                  <a:gd name="T12" fmla="*/ 0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19 w 43"/>
                  <a:gd name="T27" fmla="*/ 33 h 58"/>
                  <a:gd name="T28" fmla="*/ 14 w 43"/>
                  <a:gd name="T29" fmla="*/ 32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10 h 58"/>
                  <a:gd name="T52" fmla="*/ 22 w 43"/>
                  <a:gd name="T53" fmla="*/ 8 h 58"/>
                  <a:gd name="T54" fmla="*/ 13 w 43"/>
                  <a:gd name="T55" fmla="*/ 10 h 58"/>
                  <a:gd name="T56" fmla="*/ 10 w 43"/>
                  <a:gd name="T57" fmla="*/ 16 h 58"/>
                  <a:gd name="T58" fmla="*/ 12 w 43"/>
                  <a:gd name="T59" fmla="*/ 21 h 58"/>
                  <a:gd name="T60" fmla="*/ 19 w 43"/>
                  <a:gd name="T61" fmla="*/ 24 h 58"/>
                  <a:gd name="T62" fmla="*/ 24 w 43"/>
                  <a:gd name="T63" fmla="*/ 25 h 58"/>
                  <a:gd name="T64" fmla="*/ 30 w 43"/>
                  <a:gd name="T65" fmla="*/ 26 h 58"/>
                  <a:gd name="T66" fmla="*/ 40 w 43"/>
                  <a:gd name="T67" fmla="*/ 31 h 58"/>
                  <a:gd name="T68" fmla="*/ 43 w 43"/>
                  <a:gd name="T69"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1"/>
                    </a:moveTo>
                    <a:cubicBezTo>
                      <a:pt x="43" y="46"/>
                      <a:pt x="41" y="50"/>
                      <a:pt x="37" y="53"/>
                    </a:cubicBezTo>
                    <a:cubicBezTo>
                      <a:pt x="33" y="56"/>
                      <a:pt x="27" y="58"/>
                      <a:pt x="20" y="58"/>
                    </a:cubicBezTo>
                    <a:cubicBezTo>
                      <a:pt x="16" y="58"/>
                      <a:pt x="12" y="57"/>
                      <a:pt x="9" y="57"/>
                    </a:cubicBezTo>
                    <a:cubicBezTo>
                      <a:pt x="5" y="56"/>
                      <a:pt x="2" y="54"/>
                      <a:pt x="0" y="53"/>
                    </a:cubicBezTo>
                    <a:lnTo>
                      <a:pt x="0" y="43"/>
                    </a:lnTo>
                    <a:lnTo>
                      <a:pt x="0" y="43"/>
                    </a:lnTo>
                    <a:cubicBezTo>
                      <a:pt x="3" y="45"/>
                      <a:pt x="7" y="47"/>
                      <a:pt x="10" y="48"/>
                    </a:cubicBezTo>
                    <a:cubicBezTo>
                      <a:pt x="14" y="49"/>
                      <a:pt x="17" y="50"/>
                      <a:pt x="21" y="50"/>
                    </a:cubicBezTo>
                    <a:cubicBezTo>
                      <a:pt x="25" y="50"/>
                      <a:pt x="28" y="49"/>
                      <a:pt x="30" y="48"/>
                    </a:cubicBezTo>
                    <a:cubicBezTo>
                      <a:pt x="33" y="47"/>
                      <a:pt x="34" y="45"/>
                      <a:pt x="34" y="42"/>
                    </a:cubicBezTo>
                    <a:cubicBezTo>
                      <a:pt x="34" y="40"/>
                      <a:pt x="33" y="38"/>
                      <a:pt x="32" y="37"/>
                    </a:cubicBezTo>
                    <a:cubicBezTo>
                      <a:pt x="31" y="36"/>
                      <a:pt x="28" y="35"/>
                      <a:pt x="25" y="34"/>
                    </a:cubicBezTo>
                    <a:cubicBezTo>
                      <a:pt x="23" y="34"/>
                      <a:pt x="22" y="33"/>
                      <a:pt x="19" y="33"/>
                    </a:cubicBezTo>
                    <a:cubicBezTo>
                      <a:pt x="17" y="33"/>
                      <a:pt x="15" y="32"/>
                      <a:pt x="14" y="32"/>
                    </a:cubicBezTo>
                    <a:cubicBezTo>
                      <a:pt x="9" y="30"/>
                      <a:pt x="5" y="29"/>
                      <a:pt x="3" y="26"/>
                    </a:cubicBezTo>
                    <a:cubicBezTo>
                      <a:pt x="1" y="24"/>
                      <a:pt x="0" y="20"/>
                      <a:pt x="0" y="17"/>
                    </a:cubicBezTo>
                    <a:cubicBezTo>
                      <a:pt x="0" y="15"/>
                      <a:pt x="1" y="12"/>
                      <a:pt x="2" y="10"/>
                    </a:cubicBezTo>
                    <a:cubicBezTo>
                      <a:pt x="3" y="8"/>
                      <a:pt x="4" y="7"/>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10"/>
                    </a:cubicBezTo>
                    <a:cubicBezTo>
                      <a:pt x="29" y="8"/>
                      <a:pt x="25" y="8"/>
                      <a:pt x="22" y="8"/>
                    </a:cubicBezTo>
                    <a:cubicBezTo>
                      <a:pt x="18" y="8"/>
                      <a:pt x="16" y="8"/>
                      <a:pt x="13" y="10"/>
                    </a:cubicBezTo>
                    <a:cubicBezTo>
                      <a:pt x="11" y="11"/>
                      <a:pt x="10" y="13"/>
                      <a:pt x="10" y="16"/>
                    </a:cubicBezTo>
                    <a:cubicBezTo>
                      <a:pt x="10" y="18"/>
                      <a:pt x="10" y="20"/>
                      <a:pt x="12" y="21"/>
                    </a:cubicBezTo>
                    <a:cubicBezTo>
                      <a:pt x="13" y="22"/>
                      <a:pt x="16" y="23"/>
                      <a:pt x="19" y="24"/>
                    </a:cubicBezTo>
                    <a:cubicBezTo>
                      <a:pt x="20" y="24"/>
                      <a:pt x="22" y="24"/>
                      <a:pt x="24" y="25"/>
                    </a:cubicBezTo>
                    <a:cubicBezTo>
                      <a:pt x="27" y="25"/>
                      <a:pt x="28" y="25"/>
                      <a:pt x="30" y="26"/>
                    </a:cubicBezTo>
                    <a:cubicBezTo>
                      <a:pt x="34" y="27"/>
                      <a:pt x="37" y="29"/>
                      <a:pt x="40" y="31"/>
                    </a:cubicBezTo>
                    <a:cubicBezTo>
                      <a:pt x="42" y="33"/>
                      <a:pt x="43" y="37"/>
                      <a:pt x="43" y="4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3" name="Freeform 11"/>
              <p:cNvSpPr>
                <a:spLocks noEditPoints="1"/>
              </p:cNvSpPr>
              <p:nvPr/>
            </p:nvSpPr>
            <p:spPr bwMode="auto">
              <a:xfrm>
                <a:off x="3648" y="1715"/>
                <a:ext cx="23" cy="37"/>
              </a:xfrm>
              <a:custGeom>
                <a:avLst/>
                <a:gdLst>
                  <a:gd name="T0" fmla="*/ 48 w 48"/>
                  <a:gd name="T1" fmla="*/ 28 h 77"/>
                  <a:gd name="T2" fmla="*/ 46 w 48"/>
                  <a:gd name="T3" fmla="*/ 41 h 77"/>
                  <a:gd name="T4" fmla="*/ 41 w 48"/>
                  <a:gd name="T5" fmla="*/ 50 h 77"/>
                  <a:gd name="T6" fmla="*/ 33 w 48"/>
                  <a:gd name="T7" fmla="*/ 56 h 77"/>
                  <a:gd name="T8" fmla="*/ 24 w 48"/>
                  <a:gd name="T9" fmla="*/ 58 h 77"/>
                  <a:gd name="T10" fmla="*/ 16 w 48"/>
                  <a:gd name="T11" fmla="*/ 57 h 77"/>
                  <a:gd name="T12" fmla="*/ 9 w 48"/>
                  <a:gd name="T13" fmla="*/ 54 h 77"/>
                  <a:gd name="T14" fmla="*/ 9 w 48"/>
                  <a:gd name="T15" fmla="*/ 77 h 77"/>
                  <a:gd name="T16" fmla="*/ 0 w 48"/>
                  <a:gd name="T17" fmla="*/ 77 h 77"/>
                  <a:gd name="T18" fmla="*/ 0 w 48"/>
                  <a:gd name="T19" fmla="*/ 1 h 77"/>
                  <a:gd name="T20" fmla="*/ 9 w 48"/>
                  <a:gd name="T21" fmla="*/ 1 h 77"/>
                  <a:gd name="T22" fmla="*/ 9 w 48"/>
                  <a:gd name="T23" fmla="*/ 7 h 77"/>
                  <a:gd name="T24" fmla="*/ 17 w 48"/>
                  <a:gd name="T25" fmla="*/ 2 h 77"/>
                  <a:gd name="T26" fmla="*/ 27 w 48"/>
                  <a:gd name="T27" fmla="*/ 0 h 77"/>
                  <a:gd name="T28" fmla="*/ 43 w 48"/>
                  <a:gd name="T29" fmla="*/ 7 h 77"/>
                  <a:gd name="T30" fmla="*/ 48 w 48"/>
                  <a:gd name="T31" fmla="*/ 28 h 77"/>
                  <a:gd name="T32" fmla="*/ 39 w 48"/>
                  <a:gd name="T33" fmla="*/ 29 h 77"/>
                  <a:gd name="T34" fmla="*/ 35 w 48"/>
                  <a:gd name="T35" fmla="*/ 14 h 77"/>
                  <a:gd name="T36" fmla="*/ 25 w 48"/>
                  <a:gd name="T37" fmla="*/ 9 h 77"/>
                  <a:gd name="T38" fmla="*/ 17 w 48"/>
                  <a:gd name="T39" fmla="*/ 10 h 77"/>
                  <a:gd name="T40" fmla="*/ 9 w 48"/>
                  <a:gd name="T41" fmla="*/ 15 h 77"/>
                  <a:gd name="T42" fmla="*/ 9 w 48"/>
                  <a:gd name="T43" fmla="*/ 46 h 77"/>
                  <a:gd name="T44" fmla="*/ 16 w 48"/>
                  <a:gd name="T45" fmla="*/ 49 h 77"/>
                  <a:gd name="T46" fmla="*/ 22 w 48"/>
                  <a:gd name="T47" fmla="*/ 49 h 77"/>
                  <a:gd name="T48" fmla="*/ 34 w 48"/>
                  <a:gd name="T49" fmla="*/ 44 h 77"/>
                  <a:gd name="T50" fmla="*/ 39 w 48"/>
                  <a:gd name="T51" fmla="*/ 2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7">
                    <a:moveTo>
                      <a:pt x="48" y="28"/>
                    </a:moveTo>
                    <a:cubicBezTo>
                      <a:pt x="48" y="33"/>
                      <a:pt x="48" y="37"/>
                      <a:pt x="46" y="41"/>
                    </a:cubicBezTo>
                    <a:cubicBezTo>
                      <a:pt x="45" y="44"/>
                      <a:pt x="43" y="47"/>
                      <a:pt x="41" y="50"/>
                    </a:cubicBezTo>
                    <a:cubicBezTo>
                      <a:pt x="39" y="52"/>
                      <a:pt x="36" y="54"/>
                      <a:pt x="33" y="56"/>
                    </a:cubicBezTo>
                    <a:cubicBezTo>
                      <a:pt x="30" y="57"/>
                      <a:pt x="27" y="58"/>
                      <a:pt x="24" y="58"/>
                    </a:cubicBezTo>
                    <a:cubicBezTo>
                      <a:pt x="21" y="58"/>
                      <a:pt x="18" y="57"/>
                      <a:pt x="16" y="57"/>
                    </a:cubicBezTo>
                    <a:cubicBezTo>
                      <a:pt x="14" y="56"/>
                      <a:pt x="11" y="55"/>
                      <a:pt x="9" y="54"/>
                    </a:cubicBezTo>
                    <a:lnTo>
                      <a:pt x="9" y="77"/>
                    </a:lnTo>
                    <a:lnTo>
                      <a:pt x="0" y="77"/>
                    </a:lnTo>
                    <a:lnTo>
                      <a:pt x="0" y="1"/>
                    </a:lnTo>
                    <a:lnTo>
                      <a:pt x="9" y="1"/>
                    </a:lnTo>
                    <a:lnTo>
                      <a:pt x="9" y="7"/>
                    </a:lnTo>
                    <a:cubicBezTo>
                      <a:pt x="11" y="5"/>
                      <a:pt x="14" y="3"/>
                      <a:pt x="17" y="2"/>
                    </a:cubicBezTo>
                    <a:cubicBezTo>
                      <a:pt x="20" y="0"/>
                      <a:pt x="24" y="0"/>
                      <a:pt x="27" y="0"/>
                    </a:cubicBezTo>
                    <a:cubicBezTo>
                      <a:pt x="34" y="0"/>
                      <a:pt x="39" y="2"/>
                      <a:pt x="43" y="7"/>
                    </a:cubicBezTo>
                    <a:cubicBezTo>
                      <a:pt x="46" y="12"/>
                      <a:pt x="48" y="19"/>
                      <a:pt x="48" y="28"/>
                    </a:cubicBezTo>
                    <a:close/>
                    <a:moveTo>
                      <a:pt x="39" y="29"/>
                    </a:moveTo>
                    <a:cubicBezTo>
                      <a:pt x="39" y="22"/>
                      <a:pt x="38" y="17"/>
                      <a:pt x="35" y="14"/>
                    </a:cubicBezTo>
                    <a:cubicBezTo>
                      <a:pt x="33" y="10"/>
                      <a:pt x="30" y="9"/>
                      <a:pt x="25" y="9"/>
                    </a:cubicBezTo>
                    <a:cubicBezTo>
                      <a:pt x="22" y="9"/>
                      <a:pt x="19" y="9"/>
                      <a:pt x="17" y="10"/>
                    </a:cubicBezTo>
                    <a:cubicBezTo>
                      <a:pt x="14" y="11"/>
                      <a:pt x="11" y="13"/>
                      <a:pt x="9" y="15"/>
                    </a:cubicBezTo>
                    <a:lnTo>
                      <a:pt x="9" y="46"/>
                    </a:lnTo>
                    <a:cubicBezTo>
                      <a:pt x="12" y="47"/>
                      <a:pt x="14" y="48"/>
                      <a:pt x="16" y="49"/>
                    </a:cubicBezTo>
                    <a:cubicBezTo>
                      <a:pt x="18" y="49"/>
                      <a:pt x="20" y="49"/>
                      <a:pt x="22" y="49"/>
                    </a:cubicBezTo>
                    <a:cubicBezTo>
                      <a:pt x="27" y="49"/>
                      <a:pt x="31" y="48"/>
                      <a:pt x="34" y="44"/>
                    </a:cubicBezTo>
                    <a:cubicBezTo>
                      <a:pt x="37" y="41"/>
                      <a:pt x="39" y="35"/>
                      <a:pt x="39" y="2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2"/>
              <p:cNvSpPr>
                <a:spLocks noEditPoints="1"/>
              </p:cNvSpPr>
              <p:nvPr/>
            </p:nvSpPr>
            <p:spPr bwMode="auto">
              <a:xfrm>
                <a:off x="3679" y="1705"/>
                <a:ext cx="23" cy="38"/>
              </a:xfrm>
              <a:custGeom>
                <a:avLst/>
                <a:gdLst>
                  <a:gd name="T0" fmla="*/ 49 w 49"/>
                  <a:gd name="T1" fmla="*/ 50 h 79"/>
                  <a:gd name="T2" fmla="*/ 47 w 49"/>
                  <a:gd name="T3" fmla="*/ 62 h 79"/>
                  <a:gd name="T4" fmla="*/ 41 w 49"/>
                  <a:gd name="T5" fmla="*/ 71 h 79"/>
                  <a:gd name="T6" fmla="*/ 34 w 49"/>
                  <a:gd name="T7" fmla="*/ 77 h 79"/>
                  <a:gd name="T8" fmla="*/ 24 w 49"/>
                  <a:gd name="T9" fmla="*/ 79 h 79"/>
                  <a:gd name="T10" fmla="*/ 16 w 49"/>
                  <a:gd name="T11" fmla="*/ 78 h 79"/>
                  <a:gd name="T12" fmla="*/ 9 w 49"/>
                  <a:gd name="T13" fmla="*/ 75 h 79"/>
                  <a:gd name="T14" fmla="*/ 9 w 49"/>
                  <a:gd name="T15" fmla="*/ 78 h 79"/>
                  <a:gd name="T16" fmla="*/ 0 w 49"/>
                  <a:gd name="T17" fmla="*/ 78 h 79"/>
                  <a:gd name="T18" fmla="*/ 0 w 49"/>
                  <a:gd name="T19" fmla="*/ 0 h 79"/>
                  <a:gd name="T20" fmla="*/ 9 w 49"/>
                  <a:gd name="T21" fmla="*/ 0 h 79"/>
                  <a:gd name="T22" fmla="*/ 9 w 49"/>
                  <a:gd name="T23" fmla="*/ 28 h 79"/>
                  <a:gd name="T24" fmla="*/ 18 w 49"/>
                  <a:gd name="T25" fmla="*/ 23 h 79"/>
                  <a:gd name="T26" fmla="*/ 27 w 49"/>
                  <a:gd name="T27" fmla="*/ 21 h 79"/>
                  <a:gd name="T28" fmla="*/ 43 w 49"/>
                  <a:gd name="T29" fmla="*/ 28 h 79"/>
                  <a:gd name="T30" fmla="*/ 49 w 49"/>
                  <a:gd name="T31" fmla="*/ 50 h 79"/>
                  <a:gd name="T32" fmla="*/ 39 w 49"/>
                  <a:gd name="T33" fmla="*/ 50 h 79"/>
                  <a:gd name="T34" fmla="*/ 36 w 49"/>
                  <a:gd name="T35" fmla="*/ 35 h 79"/>
                  <a:gd name="T36" fmla="*/ 25 w 49"/>
                  <a:gd name="T37" fmla="*/ 30 h 79"/>
                  <a:gd name="T38" fmla="*/ 17 w 49"/>
                  <a:gd name="T39" fmla="*/ 31 h 79"/>
                  <a:gd name="T40" fmla="*/ 9 w 49"/>
                  <a:gd name="T41" fmla="*/ 36 h 79"/>
                  <a:gd name="T42" fmla="*/ 9 w 49"/>
                  <a:gd name="T43" fmla="*/ 68 h 79"/>
                  <a:gd name="T44" fmla="*/ 16 w 49"/>
                  <a:gd name="T45" fmla="*/ 70 h 79"/>
                  <a:gd name="T46" fmla="*/ 22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50"/>
                    </a:moveTo>
                    <a:cubicBezTo>
                      <a:pt x="49" y="54"/>
                      <a:pt x="48" y="58"/>
                      <a:pt x="47" y="62"/>
                    </a:cubicBezTo>
                    <a:cubicBezTo>
                      <a:pt x="45" y="66"/>
                      <a:pt x="44" y="69"/>
                      <a:pt x="41" y="71"/>
                    </a:cubicBezTo>
                    <a:cubicBezTo>
                      <a:pt x="39" y="74"/>
                      <a:pt x="36" y="76"/>
                      <a:pt x="34" y="77"/>
                    </a:cubicBezTo>
                    <a:cubicBezTo>
                      <a:pt x="31" y="78"/>
                      <a:pt x="28" y="79"/>
                      <a:pt x="24" y="79"/>
                    </a:cubicBezTo>
                    <a:cubicBezTo>
                      <a:pt x="21" y="79"/>
                      <a:pt x="18" y="79"/>
                      <a:pt x="16" y="78"/>
                    </a:cubicBezTo>
                    <a:cubicBezTo>
                      <a:pt x="14" y="77"/>
                      <a:pt x="11" y="76"/>
                      <a:pt x="9" y="75"/>
                    </a:cubicBezTo>
                    <a:lnTo>
                      <a:pt x="9" y="78"/>
                    </a:lnTo>
                    <a:lnTo>
                      <a:pt x="0" y="78"/>
                    </a:lnTo>
                    <a:lnTo>
                      <a:pt x="0" y="0"/>
                    </a:lnTo>
                    <a:lnTo>
                      <a:pt x="9" y="0"/>
                    </a:lnTo>
                    <a:lnTo>
                      <a:pt x="9" y="28"/>
                    </a:lnTo>
                    <a:cubicBezTo>
                      <a:pt x="12" y="26"/>
                      <a:pt x="15" y="24"/>
                      <a:pt x="18" y="23"/>
                    </a:cubicBezTo>
                    <a:cubicBezTo>
                      <a:pt x="20" y="21"/>
                      <a:pt x="24" y="21"/>
                      <a:pt x="27" y="21"/>
                    </a:cubicBezTo>
                    <a:cubicBezTo>
                      <a:pt x="34" y="21"/>
                      <a:pt x="39" y="23"/>
                      <a:pt x="43" y="28"/>
                    </a:cubicBezTo>
                    <a:cubicBezTo>
                      <a:pt x="47" y="33"/>
                      <a:pt x="49" y="40"/>
                      <a:pt x="49" y="50"/>
                    </a:cubicBezTo>
                    <a:close/>
                    <a:moveTo>
                      <a:pt x="39" y="50"/>
                    </a:moveTo>
                    <a:cubicBezTo>
                      <a:pt x="39" y="43"/>
                      <a:pt x="38" y="38"/>
                      <a:pt x="36" y="35"/>
                    </a:cubicBezTo>
                    <a:cubicBezTo>
                      <a:pt x="34" y="31"/>
                      <a:pt x="30" y="30"/>
                      <a:pt x="25" y="30"/>
                    </a:cubicBezTo>
                    <a:cubicBezTo>
                      <a:pt x="22" y="30"/>
                      <a:pt x="20" y="30"/>
                      <a:pt x="17" y="31"/>
                    </a:cubicBezTo>
                    <a:cubicBezTo>
                      <a:pt x="14" y="33"/>
                      <a:pt x="12" y="34"/>
                      <a:pt x="9" y="36"/>
                    </a:cubicBezTo>
                    <a:lnTo>
                      <a:pt x="9" y="68"/>
                    </a:lnTo>
                    <a:cubicBezTo>
                      <a:pt x="12" y="69"/>
                      <a:pt x="14" y="70"/>
                      <a:pt x="16" y="70"/>
                    </a:cubicBezTo>
                    <a:cubicBezTo>
                      <a:pt x="18" y="71"/>
                      <a:pt x="20" y="71"/>
                      <a:pt x="22" y="71"/>
                    </a:cubicBezTo>
                    <a:cubicBezTo>
                      <a:pt x="28" y="71"/>
                      <a:pt x="32" y="69"/>
                      <a:pt x="35" y="66"/>
                    </a:cubicBezTo>
                    <a:cubicBezTo>
                      <a:pt x="38" y="62"/>
                      <a:pt x="39" y="57"/>
                      <a:pt x="39"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Freeform 13"/>
              <p:cNvSpPr>
                <a:spLocks noEditPoints="1"/>
              </p:cNvSpPr>
              <p:nvPr/>
            </p:nvSpPr>
            <p:spPr bwMode="auto">
              <a:xfrm>
                <a:off x="3707" y="1715"/>
                <a:ext cx="24" cy="28"/>
              </a:xfrm>
              <a:custGeom>
                <a:avLst/>
                <a:gdLst>
                  <a:gd name="T0" fmla="*/ 50 w 50"/>
                  <a:gd name="T1" fmla="*/ 30 h 58"/>
                  <a:gd name="T2" fmla="*/ 10 w 50"/>
                  <a:gd name="T3" fmla="*/ 30 h 58"/>
                  <a:gd name="T4" fmla="*/ 11 w 50"/>
                  <a:gd name="T5" fmla="*/ 39 h 58"/>
                  <a:gd name="T6" fmla="*/ 15 w 50"/>
                  <a:gd name="T7" fmla="*/ 45 h 58"/>
                  <a:gd name="T8" fmla="*/ 22 w 50"/>
                  <a:gd name="T9" fmla="*/ 49 h 58"/>
                  <a:gd name="T10" fmla="*/ 29 w 50"/>
                  <a:gd name="T11" fmla="*/ 50 h 58"/>
                  <a:gd name="T12" fmla="*/ 41 w 50"/>
                  <a:gd name="T13" fmla="*/ 48 h 58"/>
                  <a:gd name="T14" fmla="*/ 49 w 50"/>
                  <a:gd name="T15" fmla="*/ 43 h 58"/>
                  <a:gd name="T16" fmla="*/ 49 w 50"/>
                  <a:gd name="T17" fmla="*/ 43 h 58"/>
                  <a:gd name="T18" fmla="*/ 49 w 50"/>
                  <a:gd name="T19" fmla="*/ 53 h 58"/>
                  <a:gd name="T20" fmla="*/ 40 w 50"/>
                  <a:gd name="T21" fmla="*/ 57 h 58"/>
                  <a:gd name="T22" fmla="*/ 29 w 50"/>
                  <a:gd name="T23" fmla="*/ 58 h 58"/>
                  <a:gd name="T24" fmla="*/ 8 w 50"/>
                  <a:gd name="T25" fmla="*/ 50 h 58"/>
                  <a:gd name="T26" fmla="*/ 0 w 50"/>
                  <a:gd name="T27" fmla="*/ 29 h 58"/>
                  <a:gd name="T28" fmla="*/ 8 w 50"/>
                  <a:gd name="T29" fmla="*/ 8 h 58"/>
                  <a:gd name="T30" fmla="*/ 27 w 50"/>
                  <a:gd name="T31" fmla="*/ 0 h 58"/>
                  <a:gd name="T32" fmla="*/ 44 w 50"/>
                  <a:gd name="T33" fmla="*/ 6 h 58"/>
                  <a:gd name="T34" fmla="*/ 50 w 50"/>
                  <a:gd name="T35" fmla="*/ 25 h 58"/>
                  <a:gd name="T36" fmla="*/ 50 w 50"/>
                  <a:gd name="T37" fmla="*/ 30 h 58"/>
                  <a:gd name="T38" fmla="*/ 41 w 50"/>
                  <a:gd name="T39" fmla="*/ 23 h 58"/>
                  <a:gd name="T40" fmla="*/ 38 w 50"/>
                  <a:gd name="T41" fmla="*/ 11 h 58"/>
                  <a:gd name="T42" fmla="*/ 27 w 50"/>
                  <a:gd name="T43" fmla="*/ 7 h 58"/>
                  <a:gd name="T44" fmla="*/ 15 w 50"/>
                  <a:gd name="T45" fmla="*/ 12 h 58"/>
                  <a:gd name="T46" fmla="*/ 10 w 50"/>
                  <a:gd name="T47" fmla="*/ 23 h 58"/>
                  <a:gd name="T48" fmla="*/ 41 w 50"/>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58">
                    <a:moveTo>
                      <a:pt x="50"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6"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0" y="17"/>
                      <a:pt x="50" y="25"/>
                    </a:cubicBezTo>
                    <a:lnTo>
                      <a:pt x="50"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4"/>
              <p:cNvSpPr>
                <a:spLocks/>
              </p:cNvSpPr>
              <p:nvPr/>
            </p:nvSpPr>
            <p:spPr bwMode="auto">
              <a:xfrm>
                <a:off x="3738" y="1716"/>
                <a:ext cx="17" cy="27"/>
              </a:xfrm>
              <a:custGeom>
                <a:avLst/>
                <a:gdLst>
                  <a:gd name="T0" fmla="*/ 34 w 34"/>
                  <a:gd name="T1" fmla="*/ 10 h 56"/>
                  <a:gd name="T2" fmla="*/ 34 w 34"/>
                  <a:gd name="T3" fmla="*/ 10 h 56"/>
                  <a:gd name="T4" fmla="*/ 30 w 34"/>
                  <a:gd name="T5" fmla="*/ 10 h 56"/>
                  <a:gd name="T6" fmla="*/ 25 w 34"/>
                  <a:gd name="T7" fmla="*/ 9 h 56"/>
                  <a:gd name="T8" fmla="*/ 17 w 34"/>
                  <a:gd name="T9" fmla="*/ 11 h 56"/>
                  <a:gd name="T10" fmla="*/ 9 w 34"/>
                  <a:gd name="T11" fmla="*/ 16 h 56"/>
                  <a:gd name="T12" fmla="*/ 9 w 34"/>
                  <a:gd name="T13" fmla="*/ 56 h 56"/>
                  <a:gd name="T14" fmla="*/ 0 w 34"/>
                  <a:gd name="T15" fmla="*/ 56 h 56"/>
                  <a:gd name="T16" fmla="*/ 0 w 34"/>
                  <a:gd name="T17" fmla="*/ 0 h 56"/>
                  <a:gd name="T18" fmla="*/ 9 w 34"/>
                  <a:gd name="T19" fmla="*/ 0 h 56"/>
                  <a:gd name="T20" fmla="*/ 9 w 34"/>
                  <a:gd name="T21" fmla="*/ 8 h 56"/>
                  <a:gd name="T22" fmla="*/ 19 w 34"/>
                  <a:gd name="T23" fmla="*/ 2 h 56"/>
                  <a:gd name="T24" fmla="*/ 27 w 34"/>
                  <a:gd name="T25" fmla="*/ 0 h 56"/>
                  <a:gd name="T26" fmla="*/ 31 w 34"/>
                  <a:gd name="T27" fmla="*/ 0 h 56"/>
                  <a:gd name="T28" fmla="*/ 34 w 34"/>
                  <a:gd name="T29" fmla="*/ 1 h 56"/>
                  <a:gd name="T30" fmla="*/ 34 w 34"/>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6">
                    <a:moveTo>
                      <a:pt x="34" y="10"/>
                    </a:moveTo>
                    <a:lnTo>
                      <a:pt x="34" y="10"/>
                    </a:lnTo>
                    <a:cubicBezTo>
                      <a:pt x="32" y="10"/>
                      <a:pt x="31" y="10"/>
                      <a:pt x="30" y="10"/>
                    </a:cubicBezTo>
                    <a:cubicBezTo>
                      <a:pt x="28" y="10"/>
                      <a:pt x="27" y="9"/>
                      <a:pt x="25" y="9"/>
                    </a:cubicBezTo>
                    <a:cubicBezTo>
                      <a:pt x="22" y="9"/>
                      <a:pt x="19" y="10"/>
                      <a:pt x="17" y="11"/>
                    </a:cubicBezTo>
                    <a:cubicBezTo>
                      <a:pt x="14" y="13"/>
                      <a:pt x="11" y="14"/>
                      <a:pt x="9" y="16"/>
                    </a:cubicBezTo>
                    <a:lnTo>
                      <a:pt x="9" y="56"/>
                    </a:lnTo>
                    <a:lnTo>
                      <a:pt x="0" y="56"/>
                    </a:lnTo>
                    <a:lnTo>
                      <a:pt x="0" y="0"/>
                    </a:lnTo>
                    <a:lnTo>
                      <a:pt x="9" y="0"/>
                    </a:lnTo>
                    <a:lnTo>
                      <a:pt x="9" y="8"/>
                    </a:lnTo>
                    <a:cubicBezTo>
                      <a:pt x="13" y="5"/>
                      <a:pt x="16" y="3"/>
                      <a:pt x="19" y="2"/>
                    </a:cubicBezTo>
                    <a:cubicBezTo>
                      <a:pt x="22" y="1"/>
                      <a:pt x="24" y="0"/>
                      <a:pt x="27" y="0"/>
                    </a:cubicBezTo>
                    <a:cubicBezTo>
                      <a:pt x="29" y="0"/>
                      <a:pt x="30" y="0"/>
                      <a:pt x="31" y="0"/>
                    </a:cubicBezTo>
                    <a:cubicBezTo>
                      <a:pt x="32" y="0"/>
                      <a:pt x="33" y="1"/>
                      <a:pt x="34" y="1"/>
                    </a:cubicBezTo>
                    <a:lnTo>
                      <a:pt x="34"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Freeform 15"/>
              <p:cNvSpPr>
                <a:spLocks/>
              </p:cNvSpPr>
              <p:nvPr/>
            </p:nvSpPr>
            <p:spPr bwMode="auto">
              <a:xfrm>
                <a:off x="3759" y="1716"/>
                <a:ext cx="17" cy="27"/>
              </a:xfrm>
              <a:custGeom>
                <a:avLst/>
                <a:gdLst>
                  <a:gd name="T0" fmla="*/ 35 w 35"/>
                  <a:gd name="T1" fmla="*/ 10 h 56"/>
                  <a:gd name="T2" fmla="*/ 34 w 35"/>
                  <a:gd name="T3" fmla="*/ 10 h 56"/>
                  <a:gd name="T4" fmla="*/ 30 w 35"/>
                  <a:gd name="T5" fmla="*/ 10 h 56"/>
                  <a:gd name="T6" fmla="*/ 25 w 35"/>
                  <a:gd name="T7" fmla="*/ 9 h 56"/>
                  <a:gd name="T8" fmla="*/ 17 w 35"/>
                  <a:gd name="T9" fmla="*/ 11 h 56"/>
                  <a:gd name="T10" fmla="*/ 9 w 35"/>
                  <a:gd name="T11" fmla="*/ 16 h 56"/>
                  <a:gd name="T12" fmla="*/ 9 w 35"/>
                  <a:gd name="T13" fmla="*/ 56 h 56"/>
                  <a:gd name="T14" fmla="*/ 0 w 35"/>
                  <a:gd name="T15" fmla="*/ 56 h 56"/>
                  <a:gd name="T16" fmla="*/ 0 w 35"/>
                  <a:gd name="T17" fmla="*/ 0 h 56"/>
                  <a:gd name="T18" fmla="*/ 9 w 35"/>
                  <a:gd name="T19" fmla="*/ 0 h 56"/>
                  <a:gd name="T20" fmla="*/ 9 w 35"/>
                  <a:gd name="T21" fmla="*/ 8 h 56"/>
                  <a:gd name="T22" fmla="*/ 19 w 35"/>
                  <a:gd name="T23" fmla="*/ 2 h 56"/>
                  <a:gd name="T24" fmla="*/ 28 w 35"/>
                  <a:gd name="T25" fmla="*/ 0 h 56"/>
                  <a:gd name="T26" fmla="*/ 31 w 35"/>
                  <a:gd name="T27" fmla="*/ 0 h 56"/>
                  <a:gd name="T28" fmla="*/ 35 w 35"/>
                  <a:gd name="T29" fmla="*/ 1 h 56"/>
                  <a:gd name="T30" fmla="*/ 35 w 35"/>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6">
                    <a:moveTo>
                      <a:pt x="35" y="10"/>
                    </a:moveTo>
                    <a:lnTo>
                      <a:pt x="34" y="10"/>
                    </a:lnTo>
                    <a:cubicBezTo>
                      <a:pt x="33" y="10"/>
                      <a:pt x="31" y="10"/>
                      <a:pt x="30" y="10"/>
                    </a:cubicBezTo>
                    <a:cubicBezTo>
                      <a:pt x="29" y="10"/>
                      <a:pt x="27" y="9"/>
                      <a:pt x="25" y="9"/>
                    </a:cubicBezTo>
                    <a:cubicBezTo>
                      <a:pt x="22" y="9"/>
                      <a:pt x="20" y="10"/>
                      <a:pt x="17" y="11"/>
                    </a:cubicBezTo>
                    <a:cubicBezTo>
                      <a:pt x="14" y="13"/>
                      <a:pt x="12" y="14"/>
                      <a:pt x="9" y="16"/>
                    </a:cubicBezTo>
                    <a:lnTo>
                      <a:pt x="9" y="56"/>
                    </a:lnTo>
                    <a:lnTo>
                      <a:pt x="0" y="56"/>
                    </a:lnTo>
                    <a:lnTo>
                      <a:pt x="0" y="0"/>
                    </a:lnTo>
                    <a:lnTo>
                      <a:pt x="9" y="0"/>
                    </a:lnTo>
                    <a:lnTo>
                      <a:pt x="9" y="8"/>
                    </a:lnTo>
                    <a:cubicBezTo>
                      <a:pt x="13" y="5"/>
                      <a:pt x="16" y="3"/>
                      <a:pt x="19" y="2"/>
                    </a:cubicBezTo>
                    <a:cubicBezTo>
                      <a:pt x="22" y="1"/>
                      <a:pt x="25" y="0"/>
                      <a:pt x="28" y="0"/>
                    </a:cubicBezTo>
                    <a:cubicBezTo>
                      <a:pt x="29" y="0"/>
                      <a:pt x="31" y="0"/>
                      <a:pt x="31" y="0"/>
                    </a:cubicBezTo>
                    <a:cubicBezTo>
                      <a:pt x="32" y="0"/>
                      <a:pt x="33" y="1"/>
                      <a:pt x="35" y="1"/>
                    </a:cubicBezTo>
                    <a:lnTo>
                      <a:pt x="35"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6"/>
              <p:cNvSpPr>
                <a:spLocks/>
              </p:cNvSpPr>
              <p:nvPr/>
            </p:nvSpPr>
            <p:spPr bwMode="auto">
              <a:xfrm>
                <a:off x="3777" y="1716"/>
                <a:ext cx="26" cy="36"/>
              </a:xfrm>
              <a:custGeom>
                <a:avLst/>
                <a:gdLst>
                  <a:gd name="T0" fmla="*/ 26 w 26"/>
                  <a:gd name="T1" fmla="*/ 0 h 36"/>
                  <a:gd name="T2" fmla="*/ 10 w 26"/>
                  <a:gd name="T3" fmla="*/ 36 h 36"/>
                  <a:gd name="T4" fmla="*/ 5 w 26"/>
                  <a:gd name="T5" fmla="*/ 36 h 36"/>
                  <a:gd name="T6" fmla="*/ 10 w 26"/>
                  <a:gd name="T7" fmla="*/ 25 h 36"/>
                  <a:gd name="T8" fmla="*/ 0 w 26"/>
                  <a:gd name="T9" fmla="*/ 0 h 36"/>
                  <a:gd name="T10" fmla="*/ 4 w 26"/>
                  <a:gd name="T11" fmla="*/ 0 h 36"/>
                  <a:gd name="T12" fmla="*/ 13 w 26"/>
                  <a:gd name="T13" fmla="*/ 19 h 36"/>
                  <a:gd name="T14" fmla="*/ 21 w 26"/>
                  <a:gd name="T15" fmla="*/ 0 h 36"/>
                  <a:gd name="T16" fmla="*/ 26 w 2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0"/>
                    </a:moveTo>
                    <a:lnTo>
                      <a:pt x="10" y="36"/>
                    </a:lnTo>
                    <a:lnTo>
                      <a:pt x="5" y="36"/>
                    </a:lnTo>
                    <a:lnTo>
                      <a:pt x="10" y="25"/>
                    </a:lnTo>
                    <a:lnTo>
                      <a:pt x="0" y="0"/>
                    </a:lnTo>
                    <a:lnTo>
                      <a:pt x="4" y="0"/>
                    </a:lnTo>
                    <a:lnTo>
                      <a:pt x="13" y="19"/>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Freeform 17"/>
              <p:cNvSpPr>
                <a:spLocks noEditPoints="1"/>
              </p:cNvSpPr>
              <p:nvPr/>
            </p:nvSpPr>
            <p:spPr bwMode="auto">
              <a:xfrm>
                <a:off x="3826" y="1707"/>
                <a:ext cx="23" cy="36"/>
              </a:xfrm>
              <a:custGeom>
                <a:avLst/>
                <a:gdLst>
                  <a:gd name="T0" fmla="*/ 48 w 48"/>
                  <a:gd name="T1" fmla="*/ 22 h 74"/>
                  <a:gd name="T2" fmla="*/ 46 w 48"/>
                  <a:gd name="T3" fmla="*/ 31 h 74"/>
                  <a:gd name="T4" fmla="*/ 42 w 48"/>
                  <a:gd name="T5" fmla="*/ 38 h 74"/>
                  <a:gd name="T6" fmla="*/ 33 w 48"/>
                  <a:gd name="T7" fmla="*/ 44 h 74"/>
                  <a:gd name="T8" fmla="*/ 20 w 48"/>
                  <a:gd name="T9" fmla="*/ 46 h 74"/>
                  <a:gd name="T10" fmla="*/ 10 w 48"/>
                  <a:gd name="T11" fmla="*/ 46 h 74"/>
                  <a:gd name="T12" fmla="*/ 10 w 48"/>
                  <a:gd name="T13" fmla="*/ 74 h 74"/>
                  <a:gd name="T14" fmla="*/ 0 w 48"/>
                  <a:gd name="T15" fmla="*/ 74 h 74"/>
                  <a:gd name="T16" fmla="*/ 0 w 48"/>
                  <a:gd name="T17" fmla="*/ 0 h 74"/>
                  <a:gd name="T18" fmla="*/ 20 w 48"/>
                  <a:gd name="T19" fmla="*/ 0 h 74"/>
                  <a:gd name="T20" fmla="*/ 31 w 48"/>
                  <a:gd name="T21" fmla="*/ 1 h 74"/>
                  <a:gd name="T22" fmla="*/ 39 w 48"/>
                  <a:gd name="T23" fmla="*/ 4 h 74"/>
                  <a:gd name="T24" fmla="*/ 46 w 48"/>
                  <a:gd name="T25" fmla="*/ 11 h 74"/>
                  <a:gd name="T26" fmla="*/ 48 w 48"/>
                  <a:gd name="T27" fmla="*/ 22 h 74"/>
                  <a:gd name="T28" fmla="*/ 38 w 48"/>
                  <a:gd name="T29" fmla="*/ 22 h 74"/>
                  <a:gd name="T30" fmla="*/ 37 w 48"/>
                  <a:gd name="T31" fmla="*/ 16 h 74"/>
                  <a:gd name="T32" fmla="*/ 33 w 48"/>
                  <a:gd name="T33" fmla="*/ 11 h 74"/>
                  <a:gd name="T34" fmla="*/ 27 w 48"/>
                  <a:gd name="T35" fmla="*/ 9 h 74"/>
                  <a:gd name="T36" fmla="*/ 19 w 48"/>
                  <a:gd name="T37" fmla="*/ 8 h 74"/>
                  <a:gd name="T38" fmla="*/ 10 w 48"/>
                  <a:gd name="T39" fmla="*/ 8 h 74"/>
                  <a:gd name="T40" fmla="*/ 10 w 48"/>
                  <a:gd name="T41" fmla="*/ 38 h 74"/>
                  <a:gd name="T42" fmla="*/ 18 w 48"/>
                  <a:gd name="T43" fmla="*/ 38 h 74"/>
                  <a:gd name="T44" fmla="*/ 28 w 48"/>
                  <a:gd name="T45" fmla="*/ 37 h 74"/>
                  <a:gd name="T46" fmla="*/ 34 w 48"/>
                  <a:gd name="T47" fmla="*/ 33 h 74"/>
                  <a:gd name="T48" fmla="*/ 37 w 48"/>
                  <a:gd name="T49" fmla="*/ 28 h 74"/>
                  <a:gd name="T50" fmla="*/ 38 w 48"/>
                  <a:gd name="T51"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4">
                    <a:moveTo>
                      <a:pt x="48" y="22"/>
                    </a:moveTo>
                    <a:cubicBezTo>
                      <a:pt x="48" y="25"/>
                      <a:pt x="48" y="28"/>
                      <a:pt x="46" y="31"/>
                    </a:cubicBezTo>
                    <a:cubicBezTo>
                      <a:pt x="45" y="34"/>
                      <a:pt x="44" y="36"/>
                      <a:pt x="42" y="38"/>
                    </a:cubicBezTo>
                    <a:cubicBezTo>
                      <a:pt x="39" y="41"/>
                      <a:pt x="36" y="43"/>
                      <a:pt x="33" y="44"/>
                    </a:cubicBezTo>
                    <a:cubicBezTo>
                      <a:pt x="29" y="45"/>
                      <a:pt x="25" y="46"/>
                      <a:pt x="20" y="46"/>
                    </a:cubicBezTo>
                    <a:lnTo>
                      <a:pt x="10" y="46"/>
                    </a:lnTo>
                    <a:lnTo>
                      <a:pt x="10" y="74"/>
                    </a:lnTo>
                    <a:lnTo>
                      <a:pt x="0" y="74"/>
                    </a:lnTo>
                    <a:lnTo>
                      <a:pt x="0" y="0"/>
                    </a:lnTo>
                    <a:lnTo>
                      <a:pt x="20" y="0"/>
                    </a:lnTo>
                    <a:cubicBezTo>
                      <a:pt x="24" y="0"/>
                      <a:pt x="28" y="0"/>
                      <a:pt x="31" y="1"/>
                    </a:cubicBezTo>
                    <a:cubicBezTo>
                      <a:pt x="34" y="2"/>
                      <a:pt x="37" y="3"/>
                      <a:pt x="39" y="4"/>
                    </a:cubicBezTo>
                    <a:cubicBezTo>
                      <a:pt x="42" y="6"/>
                      <a:pt x="44" y="9"/>
                      <a:pt x="46" y="11"/>
                    </a:cubicBezTo>
                    <a:cubicBezTo>
                      <a:pt x="47" y="14"/>
                      <a:pt x="48" y="18"/>
                      <a:pt x="48" y="22"/>
                    </a:cubicBezTo>
                    <a:close/>
                    <a:moveTo>
                      <a:pt x="38" y="22"/>
                    </a:moveTo>
                    <a:cubicBezTo>
                      <a:pt x="38" y="20"/>
                      <a:pt x="38" y="18"/>
                      <a:pt x="37" y="16"/>
                    </a:cubicBezTo>
                    <a:cubicBezTo>
                      <a:pt x="36" y="14"/>
                      <a:pt x="34" y="12"/>
                      <a:pt x="33" y="11"/>
                    </a:cubicBezTo>
                    <a:cubicBezTo>
                      <a:pt x="31" y="10"/>
                      <a:pt x="29" y="9"/>
                      <a:pt x="27" y="9"/>
                    </a:cubicBezTo>
                    <a:cubicBezTo>
                      <a:pt x="25" y="8"/>
                      <a:pt x="23" y="8"/>
                      <a:pt x="19" y="8"/>
                    </a:cubicBezTo>
                    <a:lnTo>
                      <a:pt x="10" y="8"/>
                    </a:lnTo>
                    <a:lnTo>
                      <a:pt x="10" y="38"/>
                    </a:lnTo>
                    <a:lnTo>
                      <a:pt x="18" y="38"/>
                    </a:lnTo>
                    <a:cubicBezTo>
                      <a:pt x="22" y="38"/>
                      <a:pt x="25" y="37"/>
                      <a:pt x="28" y="37"/>
                    </a:cubicBezTo>
                    <a:cubicBezTo>
                      <a:pt x="30" y="36"/>
                      <a:pt x="32" y="35"/>
                      <a:pt x="34" y="33"/>
                    </a:cubicBezTo>
                    <a:cubicBezTo>
                      <a:pt x="35" y="32"/>
                      <a:pt x="36" y="30"/>
                      <a:pt x="37" y="28"/>
                    </a:cubicBezTo>
                    <a:cubicBezTo>
                      <a:pt x="38" y="27"/>
                      <a:pt x="38" y="25"/>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8"/>
              <p:cNvSpPr>
                <a:spLocks noEditPoints="1"/>
              </p:cNvSpPr>
              <p:nvPr/>
            </p:nvSpPr>
            <p:spPr bwMode="auto">
              <a:xfrm>
                <a:off x="3855" y="1707"/>
                <a:ext cx="5" cy="36"/>
              </a:xfrm>
              <a:custGeom>
                <a:avLst/>
                <a:gdLst>
                  <a:gd name="T0" fmla="*/ 10 w 10"/>
                  <a:gd name="T1" fmla="*/ 10 h 75"/>
                  <a:gd name="T2" fmla="*/ 0 w 10"/>
                  <a:gd name="T3" fmla="*/ 10 h 75"/>
                  <a:gd name="T4" fmla="*/ 0 w 10"/>
                  <a:gd name="T5" fmla="*/ 0 h 75"/>
                  <a:gd name="T6" fmla="*/ 10 w 10"/>
                  <a:gd name="T7" fmla="*/ 0 h 75"/>
                  <a:gd name="T8" fmla="*/ 10 w 10"/>
                  <a:gd name="T9" fmla="*/ 10 h 75"/>
                  <a:gd name="T10" fmla="*/ 10 w 10"/>
                  <a:gd name="T11" fmla="*/ 75 h 75"/>
                  <a:gd name="T12" fmla="*/ 1 w 10"/>
                  <a:gd name="T13" fmla="*/ 75 h 75"/>
                  <a:gd name="T14" fmla="*/ 1 w 10"/>
                  <a:gd name="T15" fmla="*/ 19 h 75"/>
                  <a:gd name="T16" fmla="*/ 10 w 10"/>
                  <a:gd name="T17" fmla="*/ 19 h 75"/>
                  <a:gd name="T18" fmla="*/ 10 w 10"/>
                  <a:gd name="T1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5">
                    <a:moveTo>
                      <a:pt x="10" y="10"/>
                    </a:moveTo>
                    <a:lnTo>
                      <a:pt x="0" y="10"/>
                    </a:lnTo>
                    <a:lnTo>
                      <a:pt x="0" y="0"/>
                    </a:lnTo>
                    <a:lnTo>
                      <a:pt x="10" y="0"/>
                    </a:lnTo>
                    <a:lnTo>
                      <a:pt x="10" y="10"/>
                    </a:lnTo>
                    <a:close/>
                    <a:moveTo>
                      <a:pt x="10" y="75"/>
                    </a:moveTo>
                    <a:lnTo>
                      <a:pt x="1" y="75"/>
                    </a:lnTo>
                    <a:lnTo>
                      <a:pt x="1" y="19"/>
                    </a:lnTo>
                    <a:lnTo>
                      <a:pt x="10" y="19"/>
                    </a:lnTo>
                    <a:lnTo>
                      <a:pt x="1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1" name="Freeform 19"/>
              <p:cNvSpPr>
                <a:spLocks/>
              </p:cNvSpPr>
              <p:nvPr/>
            </p:nvSpPr>
            <p:spPr bwMode="auto">
              <a:xfrm>
                <a:off x="3886" y="1707"/>
                <a:ext cx="31" cy="36"/>
              </a:xfrm>
              <a:custGeom>
                <a:avLst/>
                <a:gdLst>
                  <a:gd name="T0" fmla="*/ 31 w 31"/>
                  <a:gd name="T1" fmla="*/ 36 h 36"/>
                  <a:gd name="T2" fmla="*/ 27 w 31"/>
                  <a:gd name="T3" fmla="*/ 36 h 36"/>
                  <a:gd name="T4" fmla="*/ 27 w 31"/>
                  <a:gd name="T5" fmla="*/ 5 h 36"/>
                  <a:gd name="T6" fmla="*/ 17 w 31"/>
                  <a:gd name="T7" fmla="*/ 26 h 36"/>
                  <a:gd name="T8" fmla="*/ 14 w 31"/>
                  <a:gd name="T9" fmla="*/ 26 h 36"/>
                  <a:gd name="T10" fmla="*/ 4 w 31"/>
                  <a:gd name="T11" fmla="*/ 5 h 36"/>
                  <a:gd name="T12" fmla="*/ 4 w 31"/>
                  <a:gd name="T13" fmla="*/ 36 h 36"/>
                  <a:gd name="T14" fmla="*/ 0 w 31"/>
                  <a:gd name="T15" fmla="*/ 36 h 36"/>
                  <a:gd name="T16" fmla="*/ 0 w 31"/>
                  <a:gd name="T17" fmla="*/ 0 h 36"/>
                  <a:gd name="T18" fmla="*/ 6 w 31"/>
                  <a:gd name="T19" fmla="*/ 0 h 36"/>
                  <a:gd name="T20" fmla="*/ 16 w 31"/>
                  <a:gd name="T21" fmla="*/ 20 h 36"/>
                  <a:gd name="T22" fmla="*/ 25 w 31"/>
                  <a:gd name="T23" fmla="*/ 0 h 36"/>
                  <a:gd name="T24" fmla="*/ 31 w 31"/>
                  <a:gd name="T25" fmla="*/ 0 h 36"/>
                  <a:gd name="T26" fmla="*/ 31 w 31"/>
                  <a:gd name="T2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6">
                    <a:moveTo>
                      <a:pt x="31" y="36"/>
                    </a:moveTo>
                    <a:lnTo>
                      <a:pt x="27" y="36"/>
                    </a:lnTo>
                    <a:lnTo>
                      <a:pt x="27" y="5"/>
                    </a:lnTo>
                    <a:lnTo>
                      <a:pt x="17" y="26"/>
                    </a:lnTo>
                    <a:lnTo>
                      <a:pt x="14" y="26"/>
                    </a:lnTo>
                    <a:lnTo>
                      <a:pt x="4" y="5"/>
                    </a:lnTo>
                    <a:lnTo>
                      <a:pt x="4" y="36"/>
                    </a:lnTo>
                    <a:lnTo>
                      <a:pt x="0" y="36"/>
                    </a:lnTo>
                    <a:lnTo>
                      <a:pt x="0" y="0"/>
                    </a:lnTo>
                    <a:lnTo>
                      <a:pt x="6" y="0"/>
                    </a:lnTo>
                    <a:lnTo>
                      <a:pt x="16" y="20"/>
                    </a:lnTo>
                    <a:lnTo>
                      <a:pt x="25" y="0"/>
                    </a:lnTo>
                    <a:lnTo>
                      <a:pt x="31" y="0"/>
                    </a:lnTo>
                    <a:lnTo>
                      <a:pt x="31"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20"/>
              <p:cNvSpPr>
                <a:spLocks noEditPoints="1"/>
              </p:cNvSpPr>
              <p:nvPr/>
            </p:nvSpPr>
            <p:spPr bwMode="auto">
              <a:xfrm>
                <a:off x="3925" y="1715"/>
                <a:ext cx="24" cy="28"/>
              </a:xfrm>
              <a:custGeom>
                <a:avLst/>
                <a:gdLst>
                  <a:gd name="T0" fmla="*/ 51 w 51"/>
                  <a:gd name="T1" fmla="*/ 29 h 58"/>
                  <a:gd name="T2" fmla="*/ 45 w 51"/>
                  <a:gd name="T3" fmla="*/ 50 h 58"/>
                  <a:gd name="T4" fmla="*/ 26 w 51"/>
                  <a:gd name="T5" fmla="*/ 58 h 58"/>
                  <a:gd name="T6" fmla="*/ 7 w 51"/>
                  <a:gd name="T7" fmla="*/ 50 h 58"/>
                  <a:gd name="T8" fmla="*/ 0 w 51"/>
                  <a:gd name="T9" fmla="*/ 29 h 58"/>
                  <a:gd name="T10" fmla="*/ 7 w 51"/>
                  <a:gd name="T11" fmla="*/ 8 h 58"/>
                  <a:gd name="T12" fmla="*/ 26 w 51"/>
                  <a:gd name="T13" fmla="*/ 0 h 58"/>
                  <a:gd name="T14" fmla="*/ 45 w 51"/>
                  <a:gd name="T15" fmla="*/ 8 h 58"/>
                  <a:gd name="T16" fmla="*/ 51 w 51"/>
                  <a:gd name="T17" fmla="*/ 29 h 58"/>
                  <a:gd name="T18" fmla="*/ 42 w 51"/>
                  <a:gd name="T19" fmla="*/ 29 h 58"/>
                  <a:gd name="T20" fmla="*/ 38 w 51"/>
                  <a:gd name="T21" fmla="*/ 13 h 58"/>
                  <a:gd name="T22" fmla="*/ 26 w 51"/>
                  <a:gd name="T23" fmla="*/ 8 h 58"/>
                  <a:gd name="T24" fmla="*/ 14 w 51"/>
                  <a:gd name="T25" fmla="*/ 13 h 58"/>
                  <a:gd name="T26" fmla="*/ 10 w 51"/>
                  <a:gd name="T27" fmla="*/ 29 h 58"/>
                  <a:gd name="T28" fmla="*/ 14 w 51"/>
                  <a:gd name="T29" fmla="*/ 45 h 58"/>
                  <a:gd name="T30" fmla="*/ 26 w 51"/>
                  <a:gd name="T31" fmla="*/ 50 h 58"/>
                  <a:gd name="T32" fmla="*/ 38 w 51"/>
                  <a:gd name="T33" fmla="*/ 45 h 58"/>
                  <a:gd name="T34" fmla="*/ 42 w 51"/>
                  <a:gd name="T35"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58">
                    <a:moveTo>
                      <a:pt x="51" y="29"/>
                    </a:moveTo>
                    <a:cubicBezTo>
                      <a:pt x="51" y="38"/>
                      <a:pt x="49" y="45"/>
                      <a:pt x="45" y="50"/>
                    </a:cubicBezTo>
                    <a:cubicBezTo>
                      <a:pt x="40" y="56"/>
                      <a:pt x="34" y="58"/>
                      <a:pt x="26" y="58"/>
                    </a:cubicBezTo>
                    <a:cubicBezTo>
                      <a:pt x="18" y="58"/>
                      <a:pt x="12" y="56"/>
                      <a:pt x="7" y="50"/>
                    </a:cubicBezTo>
                    <a:cubicBezTo>
                      <a:pt x="3" y="45"/>
                      <a:pt x="0" y="38"/>
                      <a:pt x="0" y="29"/>
                    </a:cubicBezTo>
                    <a:cubicBezTo>
                      <a:pt x="0" y="20"/>
                      <a:pt x="3" y="13"/>
                      <a:pt x="7" y="8"/>
                    </a:cubicBezTo>
                    <a:cubicBezTo>
                      <a:pt x="12" y="2"/>
                      <a:pt x="18" y="0"/>
                      <a:pt x="26" y="0"/>
                    </a:cubicBezTo>
                    <a:cubicBezTo>
                      <a:pt x="34" y="0"/>
                      <a:pt x="40" y="2"/>
                      <a:pt x="45" y="8"/>
                    </a:cubicBezTo>
                    <a:cubicBezTo>
                      <a:pt x="49" y="13"/>
                      <a:pt x="51" y="20"/>
                      <a:pt x="51" y="29"/>
                    </a:cubicBezTo>
                    <a:close/>
                    <a:moveTo>
                      <a:pt x="42" y="29"/>
                    </a:moveTo>
                    <a:cubicBezTo>
                      <a:pt x="42" y="22"/>
                      <a:pt x="40" y="16"/>
                      <a:pt x="38" y="13"/>
                    </a:cubicBezTo>
                    <a:cubicBezTo>
                      <a:pt x="35" y="9"/>
                      <a:pt x="31" y="8"/>
                      <a:pt x="26" y="8"/>
                    </a:cubicBezTo>
                    <a:cubicBezTo>
                      <a:pt x="21" y="8"/>
                      <a:pt x="17" y="9"/>
                      <a:pt x="14" y="13"/>
                    </a:cubicBezTo>
                    <a:cubicBezTo>
                      <a:pt x="11" y="16"/>
                      <a:pt x="10" y="22"/>
                      <a:pt x="10" y="29"/>
                    </a:cubicBezTo>
                    <a:cubicBezTo>
                      <a:pt x="10" y="36"/>
                      <a:pt x="11" y="41"/>
                      <a:pt x="14" y="45"/>
                    </a:cubicBezTo>
                    <a:cubicBezTo>
                      <a:pt x="17" y="48"/>
                      <a:pt x="21" y="50"/>
                      <a:pt x="26" y="50"/>
                    </a:cubicBezTo>
                    <a:cubicBezTo>
                      <a:pt x="31" y="50"/>
                      <a:pt x="35" y="48"/>
                      <a:pt x="38" y="45"/>
                    </a:cubicBezTo>
                    <a:cubicBezTo>
                      <a:pt x="40" y="41"/>
                      <a:pt x="42" y="36"/>
                      <a:pt x="42" y="2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Freeform 21"/>
              <p:cNvSpPr>
                <a:spLocks noEditPoints="1"/>
              </p:cNvSpPr>
              <p:nvPr/>
            </p:nvSpPr>
            <p:spPr bwMode="auto">
              <a:xfrm>
                <a:off x="3954" y="1705"/>
                <a:ext cx="24" cy="38"/>
              </a:xfrm>
              <a:custGeom>
                <a:avLst/>
                <a:gdLst>
                  <a:gd name="T0" fmla="*/ 49 w 49"/>
                  <a:gd name="T1" fmla="*/ 78 h 79"/>
                  <a:gd name="T2" fmla="*/ 40 w 49"/>
                  <a:gd name="T3" fmla="*/ 78 h 79"/>
                  <a:gd name="T4" fmla="*/ 40 w 49"/>
                  <a:gd name="T5" fmla="*/ 72 h 79"/>
                  <a:gd name="T6" fmla="*/ 31 w 49"/>
                  <a:gd name="T7" fmla="*/ 77 h 79"/>
                  <a:gd name="T8" fmla="*/ 22 w 49"/>
                  <a:gd name="T9" fmla="*/ 79 h 79"/>
                  <a:gd name="T10" fmla="*/ 6 w 49"/>
                  <a:gd name="T11" fmla="*/ 72 h 79"/>
                  <a:gd name="T12" fmla="*/ 0 w 49"/>
                  <a:gd name="T13" fmla="*/ 50 h 79"/>
                  <a:gd name="T14" fmla="*/ 2 w 49"/>
                  <a:gd name="T15" fmla="*/ 38 h 79"/>
                  <a:gd name="T16" fmla="*/ 8 w 49"/>
                  <a:gd name="T17" fmla="*/ 28 h 79"/>
                  <a:gd name="T18" fmla="*/ 15 w 49"/>
                  <a:gd name="T19" fmla="*/ 23 h 79"/>
                  <a:gd name="T20" fmla="*/ 25 w 49"/>
                  <a:gd name="T21" fmla="*/ 21 h 79"/>
                  <a:gd name="T22" fmla="*/ 32 w 49"/>
                  <a:gd name="T23" fmla="*/ 22 h 79"/>
                  <a:gd name="T24" fmla="*/ 40 w 49"/>
                  <a:gd name="T25" fmla="*/ 24 h 79"/>
                  <a:gd name="T26" fmla="*/ 40 w 49"/>
                  <a:gd name="T27" fmla="*/ 0 h 79"/>
                  <a:gd name="T28" fmla="*/ 49 w 49"/>
                  <a:gd name="T29" fmla="*/ 0 h 79"/>
                  <a:gd name="T30" fmla="*/ 49 w 49"/>
                  <a:gd name="T31" fmla="*/ 78 h 79"/>
                  <a:gd name="T32" fmla="*/ 40 w 49"/>
                  <a:gd name="T33" fmla="*/ 64 h 79"/>
                  <a:gd name="T34" fmla="*/ 40 w 49"/>
                  <a:gd name="T35" fmla="*/ 32 h 79"/>
                  <a:gd name="T36" fmla="*/ 33 w 49"/>
                  <a:gd name="T37" fmla="*/ 30 h 79"/>
                  <a:gd name="T38" fmla="*/ 26 w 49"/>
                  <a:gd name="T39" fmla="*/ 29 h 79"/>
                  <a:gd name="T40" fmla="*/ 14 w 49"/>
                  <a:gd name="T41" fmla="*/ 35 h 79"/>
                  <a:gd name="T42" fmla="*/ 10 w 49"/>
                  <a:gd name="T43" fmla="*/ 50 h 79"/>
                  <a:gd name="T44" fmla="*/ 13 w 49"/>
                  <a:gd name="T45" fmla="*/ 65 h 79"/>
                  <a:gd name="T46" fmla="*/ 24 w 49"/>
                  <a:gd name="T47" fmla="*/ 70 h 79"/>
                  <a:gd name="T48" fmla="*/ 32 w 49"/>
                  <a:gd name="T49" fmla="*/ 69 h 79"/>
                  <a:gd name="T50" fmla="*/ 40 w 49"/>
                  <a:gd name="T51" fmla="*/ 6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78"/>
                    </a:moveTo>
                    <a:lnTo>
                      <a:pt x="40" y="78"/>
                    </a:lnTo>
                    <a:lnTo>
                      <a:pt x="40" y="72"/>
                    </a:lnTo>
                    <a:cubicBezTo>
                      <a:pt x="37" y="74"/>
                      <a:pt x="34" y="76"/>
                      <a:pt x="31" y="77"/>
                    </a:cubicBezTo>
                    <a:cubicBezTo>
                      <a:pt x="28" y="78"/>
                      <a:pt x="25" y="79"/>
                      <a:pt x="22" y="79"/>
                    </a:cubicBezTo>
                    <a:cubicBezTo>
                      <a:pt x="15" y="79"/>
                      <a:pt x="10" y="77"/>
                      <a:pt x="6" y="72"/>
                    </a:cubicBezTo>
                    <a:cubicBezTo>
                      <a:pt x="2" y="66"/>
                      <a:pt x="0" y="59"/>
                      <a:pt x="0" y="50"/>
                    </a:cubicBezTo>
                    <a:cubicBezTo>
                      <a:pt x="0" y="46"/>
                      <a:pt x="1" y="41"/>
                      <a:pt x="2" y="38"/>
                    </a:cubicBezTo>
                    <a:cubicBezTo>
                      <a:pt x="3" y="34"/>
                      <a:pt x="5" y="31"/>
                      <a:pt x="8" y="28"/>
                    </a:cubicBezTo>
                    <a:cubicBezTo>
                      <a:pt x="10" y="26"/>
                      <a:pt x="12" y="24"/>
                      <a:pt x="15" y="23"/>
                    </a:cubicBezTo>
                    <a:cubicBezTo>
                      <a:pt x="18" y="21"/>
                      <a:pt x="21" y="21"/>
                      <a:pt x="25" y="21"/>
                    </a:cubicBezTo>
                    <a:cubicBezTo>
                      <a:pt x="28" y="21"/>
                      <a:pt x="30" y="21"/>
                      <a:pt x="32" y="22"/>
                    </a:cubicBezTo>
                    <a:cubicBezTo>
                      <a:pt x="35" y="22"/>
                      <a:pt x="37" y="23"/>
                      <a:pt x="40" y="24"/>
                    </a:cubicBezTo>
                    <a:lnTo>
                      <a:pt x="40" y="0"/>
                    </a:lnTo>
                    <a:lnTo>
                      <a:pt x="49" y="0"/>
                    </a:lnTo>
                    <a:lnTo>
                      <a:pt x="49" y="78"/>
                    </a:lnTo>
                    <a:close/>
                    <a:moveTo>
                      <a:pt x="40" y="64"/>
                    </a:moveTo>
                    <a:lnTo>
                      <a:pt x="40" y="32"/>
                    </a:lnTo>
                    <a:cubicBezTo>
                      <a:pt x="37" y="31"/>
                      <a:pt x="35" y="30"/>
                      <a:pt x="33" y="30"/>
                    </a:cubicBezTo>
                    <a:cubicBezTo>
                      <a:pt x="31" y="29"/>
                      <a:pt x="29" y="29"/>
                      <a:pt x="26" y="29"/>
                    </a:cubicBezTo>
                    <a:cubicBezTo>
                      <a:pt x="21" y="29"/>
                      <a:pt x="17" y="31"/>
                      <a:pt x="14" y="35"/>
                    </a:cubicBezTo>
                    <a:cubicBezTo>
                      <a:pt x="11" y="38"/>
                      <a:pt x="10" y="43"/>
                      <a:pt x="10" y="50"/>
                    </a:cubicBezTo>
                    <a:cubicBezTo>
                      <a:pt x="10" y="57"/>
                      <a:pt x="11" y="62"/>
                      <a:pt x="13" y="65"/>
                    </a:cubicBezTo>
                    <a:cubicBezTo>
                      <a:pt x="15" y="69"/>
                      <a:pt x="19" y="70"/>
                      <a:pt x="24" y="70"/>
                    </a:cubicBezTo>
                    <a:cubicBezTo>
                      <a:pt x="27" y="70"/>
                      <a:pt x="29" y="70"/>
                      <a:pt x="32" y="69"/>
                    </a:cubicBezTo>
                    <a:cubicBezTo>
                      <a:pt x="35" y="67"/>
                      <a:pt x="37" y="66"/>
                      <a:pt x="40" y="6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22"/>
              <p:cNvSpPr>
                <a:spLocks noEditPoints="1"/>
              </p:cNvSpPr>
              <p:nvPr/>
            </p:nvSpPr>
            <p:spPr bwMode="auto">
              <a:xfrm>
                <a:off x="3985" y="1715"/>
                <a:ext cx="24" cy="28"/>
              </a:xfrm>
              <a:custGeom>
                <a:avLst/>
                <a:gdLst>
                  <a:gd name="T0" fmla="*/ 51 w 51"/>
                  <a:gd name="T1" fmla="*/ 30 h 58"/>
                  <a:gd name="T2" fmla="*/ 10 w 51"/>
                  <a:gd name="T3" fmla="*/ 30 h 58"/>
                  <a:gd name="T4" fmla="*/ 11 w 51"/>
                  <a:gd name="T5" fmla="*/ 39 h 58"/>
                  <a:gd name="T6" fmla="*/ 15 w 51"/>
                  <a:gd name="T7" fmla="*/ 45 h 58"/>
                  <a:gd name="T8" fmla="*/ 22 w 51"/>
                  <a:gd name="T9" fmla="*/ 49 h 58"/>
                  <a:gd name="T10" fmla="*/ 29 w 51"/>
                  <a:gd name="T11" fmla="*/ 50 h 58"/>
                  <a:gd name="T12" fmla="*/ 41 w 51"/>
                  <a:gd name="T13" fmla="*/ 48 h 58"/>
                  <a:gd name="T14" fmla="*/ 49 w 51"/>
                  <a:gd name="T15" fmla="*/ 43 h 58"/>
                  <a:gd name="T16" fmla="*/ 49 w 51"/>
                  <a:gd name="T17" fmla="*/ 43 h 58"/>
                  <a:gd name="T18" fmla="*/ 49 w 51"/>
                  <a:gd name="T19" fmla="*/ 53 h 58"/>
                  <a:gd name="T20" fmla="*/ 40 w 51"/>
                  <a:gd name="T21" fmla="*/ 57 h 58"/>
                  <a:gd name="T22" fmla="*/ 29 w 51"/>
                  <a:gd name="T23" fmla="*/ 58 h 58"/>
                  <a:gd name="T24" fmla="*/ 8 w 51"/>
                  <a:gd name="T25" fmla="*/ 50 h 58"/>
                  <a:gd name="T26" fmla="*/ 0 w 51"/>
                  <a:gd name="T27" fmla="*/ 29 h 58"/>
                  <a:gd name="T28" fmla="*/ 8 w 51"/>
                  <a:gd name="T29" fmla="*/ 8 h 58"/>
                  <a:gd name="T30" fmla="*/ 27 w 51"/>
                  <a:gd name="T31" fmla="*/ 0 h 58"/>
                  <a:gd name="T32" fmla="*/ 44 w 51"/>
                  <a:gd name="T33" fmla="*/ 6 h 58"/>
                  <a:gd name="T34" fmla="*/ 51 w 51"/>
                  <a:gd name="T35" fmla="*/ 25 h 58"/>
                  <a:gd name="T36" fmla="*/ 51 w 51"/>
                  <a:gd name="T37" fmla="*/ 30 h 58"/>
                  <a:gd name="T38" fmla="*/ 41 w 51"/>
                  <a:gd name="T39" fmla="*/ 23 h 58"/>
                  <a:gd name="T40" fmla="*/ 38 w 51"/>
                  <a:gd name="T41" fmla="*/ 11 h 58"/>
                  <a:gd name="T42" fmla="*/ 27 w 51"/>
                  <a:gd name="T43" fmla="*/ 7 h 58"/>
                  <a:gd name="T44" fmla="*/ 15 w 51"/>
                  <a:gd name="T45" fmla="*/ 12 h 58"/>
                  <a:gd name="T46" fmla="*/ 10 w 51"/>
                  <a:gd name="T47" fmla="*/ 23 h 58"/>
                  <a:gd name="T48" fmla="*/ 41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7"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1" y="17"/>
                      <a:pt x="51" y="25"/>
                    </a:cubicBezTo>
                    <a:lnTo>
                      <a:pt x="51"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Rectangle 23"/>
              <p:cNvSpPr>
                <a:spLocks noChangeArrowheads="1"/>
              </p:cNvSpPr>
              <p:nvPr/>
            </p:nvSpPr>
            <p:spPr bwMode="auto">
              <a:xfrm>
                <a:off x="4016" y="1705"/>
                <a:ext cx="4" cy="3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24"/>
              <p:cNvSpPr>
                <a:spLocks/>
              </p:cNvSpPr>
              <p:nvPr/>
            </p:nvSpPr>
            <p:spPr bwMode="auto">
              <a:xfrm>
                <a:off x="4046" y="1706"/>
                <a:ext cx="24" cy="37"/>
              </a:xfrm>
              <a:custGeom>
                <a:avLst/>
                <a:gdLst>
                  <a:gd name="T0" fmla="*/ 50 w 50"/>
                  <a:gd name="T1" fmla="*/ 76 h 76"/>
                  <a:gd name="T2" fmla="*/ 0 w 50"/>
                  <a:gd name="T3" fmla="*/ 76 h 76"/>
                  <a:gd name="T4" fmla="*/ 0 w 50"/>
                  <a:gd name="T5" fmla="*/ 65 h 76"/>
                  <a:gd name="T6" fmla="*/ 10 w 50"/>
                  <a:gd name="T7" fmla="*/ 56 h 76"/>
                  <a:gd name="T8" fmla="*/ 20 w 50"/>
                  <a:gd name="T9" fmla="*/ 47 h 76"/>
                  <a:gd name="T10" fmla="*/ 33 w 50"/>
                  <a:gd name="T11" fmla="*/ 33 h 76"/>
                  <a:gd name="T12" fmla="*/ 36 w 50"/>
                  <a:gd name="T13" fmla="*/ 21 h 76"/>
                  <a:gd name="T14" fmla="*/ 33 w 50"/>
                  <a:gd name="T15" fmla="*/ 12 h 76"/>
                  <a:gd name="T16" fmla="*/ 22 w 50"/>
                  <a:gd name="T17" fmla="*/ 9 h 76"/>
                  <a:gd name="T18" fmla="*/ 12 w 50"/>
                  <a:gd name="T19" fmla="*/ 10 h 76"/>
                  <a:gd name="T20" fmla="*/ 2 w 50"/>
                  <a:gd name="T21" fmla="*/ 15 h 76"/>
                  <a:gd name="T22" fmla="*/ 2 w 50"/>
                  <a:gd name="T23" fmla="*/ 15 h 76"/>
                  <a:gd name="T24" fmla="*/ 2 w 50"/>
                  <a:gd name="T25" fmla="*/ 5 h 76"/>
                  <a:gd name="T26" fmla="*/ 11 w 50"/>
                  <a:gd name="T27" fmla="*/ 2 h 76"/>
                  <a:gd name="T28" fmla="*/ 22 w 50"/>
                  <a:gd name="T29" fmla="*/ 0 h 76"/>
                  <a:gd name="T30" fmla="*/ 40 w 50"/>
                  <a:gd name="T31" fmla="*/ 6 h 76"/>
                  <a:gd name="T32" fmla="*/ 47 w 50"/>
                  <a:gd name="T33" fmla="*/ 21 h 76"/>
                  <a:gd name="T34" fmla="*/ 45 w 50"/>
                  <a:gd name="T35" fmla="*/ 28 h 76"/>
                  <a:gd name="T36" fmla="*/ 42 w 50"/>
                  <a:gd name="T37" fmla="*/ 35 h 76"/>
                  <a:gd name="T38" fmla="*/ 38 w 50"/>
                  <a:gd name="T39" fmla="*/ 41 h 76"/>
                  <a:gd name="T40" fmla="*/ 31 w 50"/>
                  <a:gd name="T41" fmla="*/ 48 h 76"/>
                  <a:gd name="T42" fmla="*/ 20 w 50"/>
                  <a:gd name="T43" fmla="*/ 58 h 76"/>
                  <a:gd name="T44" fmla="*/ 10 w 50"/>
                  <a:gd name="T45" fmla="*/ 67 h 76"/>
                  <a:gd name="T46" fmla="*/ 50 w 50"/>
                  <a:gd name="T47" fmla="*/ 67 h 76"/>
                  <a:gd name="T48" fmla="*/ 50 w 50"/>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6">
                    <a:moveTo>
                      <a:pt x="50" y="76"/>
                    </a:moveTo>
                    <a:lnTo>
                      <a:pt x="0" y="76"/>
                    </a:lnTo>
                    <a:lnTo>
                      <a:pt x="0" y="65"/>
                    </a:lnTo>
                    <a:lnTo>
                      <a:pt x="10" y="56"/>
                    </a:lnTo>
                    <a:cubicBezTo>
                      <a:pt x="14" y="53"/>
                      <a:pt x="17" y="50"/>
                      <a:pt x="20" y="47"/>
                    </a:cubicBezTo>
                    <a:cubicBezTo>
                      <a:pt x="26" y="41"/>
                      <a:pt x="31"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2" y="15"/>
                    </a:lnTo>
                    <a:lnTo>
                      <a:pt x="2" y="5"/>
                    </a:lnTo>
                    <a:cubicBezTo>
                      <a:pt x="4" y="4"/>
                      <a:pt x="7" y="3"/>
                      <a:pt x="11" y="2"/>
                    </a:cubicBezTo>
                    <a:cubicBezTo>
                      <a:pt x="15" y="1"/>
                      <a:pt x="19" y="0"/>
                      <a:pt x="22" y="0"/>
                    </a:cubicBezTo>
                    <a:cubicBezTo>
                      <a:pt x="30" y="0"/>
                      <a:pt x="36" y="2"/>
                      <a:pt x="40" y="6"/>
                    </a:cubicBezTo>
                    <a:cubicBezTo>
                      <a:pt x="44" y="9"/>
                      <a:pt x="47" y="14"/>
                      <a:pt x="47" y="21"/>
                    </a:cubicBezTo>
                    <a:cubicBezTo>
                      <a:pt x="47" y="23"/>
                      <a:pt x="46" y="26"/>
                      <a:pt x="45" y="28"/>
                    </a:cubicBezTo>
                    <a:cubicBezTo>
                      <a:pt x="45" y="31"/>
                      <a:pt x="44" y="33"/>
                      <a:pt x="42" y="35"/>
                    </a:cubicBezTo>
                    <a:cubicBezTo>
                      <a:pt x="41" y="37"/>
                      <a:pt x="39" y="39"/>
                      <a:pt x="38" y="41"/>
                    </a:cubicBezTo>
                    <a:cubicBezTo>
                      <a:pt x="36" y="43"/>
                      <a:pt x="34" y="46"/>
                      <a:pt x="31" y="48"/>
                    </a:cubicBezTo>
                    <a:cubicBezTo>
                      <a:pt x="28" y="51"/>
                      <a:pt x="24" y="55"/>
                      <a:pt x="20" y="58"/>
                    </a:cubicBezTo>
                    <a:cubicBezTo>
                      <a:pt x="17" y="61"/>
                      <a:pt x="13" y="64"/>
                      <a:pt x="10" y="67"/>
                    </a:cubicBezTo>
                    <a:lnTo>
                      <a:pt x="50" y="67"/>
                    </a:lnTo>
                    <a:lnTo>
                      <a:pt x="50" y="7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Freeform 25"/>
              <p:cNvSpPr>
                <a:spLocks/>
              </p:cNvSpPr>
              <p:nvPr/>
            </p:nvSpPr>
            <p:spPr bwMode="auto">
              <a:xfrm>
                <a:off x="4091" y="1716"/>
                <a:ext cx="26" cy="27"/>
              </a:xfrm>
              <a:custGeom>
                <a:avLst/>
                <a:gdLst>
                  <a:gd name="T0" fmla="*/ 26 w 26"/>
                  <a:gd name="T1" fmla="*/ 0 h 27"/>
                  <a:gd name="T2" fmla="*/ 16 w 26"/>
                  <a:gd name="T3" fmla="*/ 27 h 27"/>
                  <a:gd name="T4" fmla="*/ 11 w 26"/>
                  <a:gd name="T5" fmla="*/ 27 h 27"/>
                  <a:gd name="T6" fmla="*/ 0 w 26"/>
                  <a:gd name="T7" fmla="*/ 0 h 27"/>
                  <a:gd name="T8" fmla="*/ 5 w 26"/>
                  <a:gd name="T9" fmla="*/ 0 h 27"/>
                  <a:gd name="T10" fmla="*/ 13 w 26"/>
                  <a:gd name="T11" fmla="*/ 21 h 27"/>
                  <a:gd name="T12" fmla="*/ 21 w 26"/>
                  <a:gd name="T13" fmla="*/ 0 h 27"/>
                  <a:gd name="T14" fmla="*/ 26 w 26"/>
                  <a:gd name="T15" fmla="*/ 0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7">
                    <a:moveTo>
                      <a:pt x="26" y="0"/>
                    </a:moveTo>
                    <a:lnTo>
                      <a:pt x="16" y="27"/>
                    </a:lnTo>
                    <a:lnTo>
                      <a:pt x="11" y="27"/>
                    </a:lnTo>
                    <a:lnTo>
                      <a:pt x="0" y="0"/>
                    </a:lnTo>
                    <a:lnTo>
                      <a:pt x="5" y="0"/>
                    </a:lnTo>
                    <a:lnTo>
                      <a:pt x="13" y="21"/>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26"/>
              <p:cNvSpPr>
                <a:spLocks/>
              </p:cNvSpPr>
              <p:nvPr/>
            </p:nvSpPr>
            <p:spPr bwMode="auto">
              <a:xfrm>
                <a:off x="4125" y="1707"/>
                <a:ext cx="20" cy="36"/>
              </a:xfrm>
              <a:custGeom>
                <a:avLst/>
                <a:gdLst>
                  <a:gd name="T0" fmla="*/ 40 w 40"/>
                  <a:gd name="T1" fmla="*/ 74 h 74"/>
                  <a:gd name="T2" fmla="*/ 0 w 40"/>
                  <a:gd name="T3" fmla="*/ 74 h 74"/>
                  <a:gd name="T4" fmla="*/ 0 w 40"/>
                  <a:gd name="T5" fmla="*/ 66 h 74"/>
                  <a:gd name="T6" fmla="*/ 15 w 40"/>
                  <a:gd name="T7" fmla="*/ 66 h 74"/>
                  <a:gd name="T8" fmla="*/ 15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7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5" y="66"/>
                    </a:lnTo>
                    <a:lnTo>
                      <a:pt x="15" y="17"/>
                    </a:lnTo>
                    <a:lnTo>
                      <a:pt x="0" y="17"/>
                    </a:lnTo>
                    <a:lnTo>
                      <a:pt x="0" y="10"/>
                    </a:lnTo>
                    <a:cubicBezTo>
                      <a:pt x="2" y="10"/>
                      <a:pt x="4" y="10"/>
                      <a:pt x="7" y="9"/>
                    </a:cubicBezTo>
                    <a:cubicBezTo>
                      <a:pt x="9" y="9"/>
                      <a:pt x="11" y="8"/>
                      <a:pt x="12" y="8"/>
                    </a:cubicBezTo>
                    <a:cubicBezTo>
                      <a:pt x="13" y="7"/>
                      <a:pt x="15" y="6"/>
                      <a:pt x="16" y="5"/>
                    </a:cubicBezTo>
                    <a:cubicBezTo>
                      <a:pt x="16" y="3"/>
                      <a:pt x="17" y="2"/>
                      <a:pt x="17"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Rectangle 27"/>
              <p:cNvSpPr>
                <a:spLocks noChangeArrowheads="1"/>
              </p:cNvSpPr>
              <p:nvPr/>
            </p:nvSpPr>
            <p:spPr bwMode="auto">
              <a:xfrm>
                <a:off x="4156" y="1735"/>
                <a:ext cx="5" cy="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28"/>
              <p:cNvSpPr>
                <a:spLocks/>
              </p:cNvSpPr>
              <p:nvPr/>
            </p:nvSpPr>
            <p:spPr bwMode="auto">
              <a:xfrm>
                <a:off x="4174" y="1707"/>
                <a:ext cx="19" cy="36"/>
              </a:xfrm>
              <a:custGeom>
                <a:avLst/>
                <a:gdLst>
                  <a:gd name="T0" fmla="*/ 40 w 40"/>
                  <a:gd name="T1" fmla="*/ 74 h 74"/>
                  <a:gd name="T2" fmla="*/ 0 w 40"/>
                  <a:gd name="T3" fmla="*/ 74 h 74"/>
                  <a:gd name="T4" fmla="*/ 0 w 40"/>
                  <a:gd name="T5" fmla="*/ 66 h 74"/>
                  <a:gd name="T6" fmla="*/ 16 w 40"/>
                  <a:gd name="T7" fmla="*/ 66 h 74"/>
                  <a:gd name="T8" fmla="*/ 16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8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6" y="66"/>
                    </a:lnTo>
                    <a:lnTo>
                      <a:pt x="16" y="17"/>
                    </a:lnTo>
                    <a:lnTo>
                      <a:pt x="0" y="17"/>
                    </a:lnTo>
                    <a:lnTo>
                      <a:pt x="0" y="10"/>
                    </a:lnTo>
                    <a:cubicBezTo>
                      <a:pt x="2" y="10"/>
                      <a:pt x="5" y="10"/>
                      <a:pt x="7" y="9"/>
                    </a:cubicBezTo>
                    <a:cubicBezTo>
                      <a:pt x="9" y="9"/>
                      <a:pt x="11" y="8"/>
                      <a:pt x="12" y="8"/>
                    </a:cubicBezTo>
                    <a:cubicBezTo>
                      <a:pt x="14" y="7"/>
                      <a:pt x="15" y="6"/>
                      <a:pt x="16" y="5"/>
                    </a:cubicBezTo>
                    <a:cubicBezTo>
                      <a:pt x="17" y="3"/>
                      <a:pt x="17" y="2"/>
                      <a:pt x="18"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9"/>
              <p:cNvSpPr>
                <a:spLocks noEditPoints="1"/>
              </p:cNvSpPr>
              <p:nvPr/>
            </p:nvSpPr>
            <p:spPr bwMode="auto">
              <a:xfrm>
                <a:off x="3560" y="1765"/>
                <a:ext cx="41" cy="41"/>
              </a:xfrm>
              <a:custGeom>
                <a:avLst/>
                <a:gdLst>
                  <a:gd name="T0" fmla="*/ 86 w 86"/>
                  <a:gd name="T1" fmla="*/ 43 h 86"/>
                  <a:gd name="T2" fmla="*/ 73 w 86"/>
                  <a:gd name="T3" fmla="*/ 73 h 86"/>
                  <a:gd name="T4" fmla="*/ 43 w 86"/>
                  <a:gd name="T5" fmla="*/ 86 h 86"/>
                  <a:gd name="T6" fmla="*/ 12 w 86"/>
                  <a:gd name="T7" fmla="*/ 73 h 86"/>
                  <a:gd name="T8" fmla="*/ 0 w 86"/>
                  <a:gd name="T9" fmla="*/ 43 h 86"/>
                  <a:gd name="T10" fmla="*/ 12 w 86"/>
                  <a:gd name="T11" fmla="*/ 13 h 86"/>
                  <a:gd name="T12" fmla="*/ 43 w 86"/>
                  <a:gd name="T13" fmla="*/ 0 h 86"/>
                  <a:gd name="T14" fmla="*/ 73 w 86"/>
                  <a:gd name="T15" fmla="*/ 13 h 86"/>
                  <a:gd name="T16" fmla="*/ 86 w 86"/>
                  <a:gd name="T17" fmla="*/ 43 h 86"/>
                  <a:gd name="T18" fmla="*/ 80 w 86"/>
                  <a:gd name="T19" fmla="*/ 43 h 86"/>
                  <a:gd name="T20" fmla="*/ 69 w 86"/>
                  <a:gd name="T21" fmla="*/ 17 h 86"/>
                  <a:gd name="T22" fmla="*/ 43 w 86"/>
                  <a:gd name="T23" fmla="*/ 6 h 86"/>
                  <a:gd name="T24" fmla="*/ 16 w 86"/>
                  <a:gd name="T25" fmla="*/ 17 h 86"/>
                  <a:gd name="T26" fmla="*/ 6 w 86"/>
                  <a:gd name="T27" fmla="*/ 43 h 86"/>
                  <a:gd name="T28" fmla="*/ 16 w 86"/>
                  <a:gd name="T29" fmla="*/ 69 h 86"/>
                  <a:gd name="T30" fmla="*/ 43 w 86"/>
                  <a:gd name="T31" fmla="*/ 80 h 86"/>
                  <a:gd name="T32" fmla="*/ 69 w 86"/>
                  <a:gd name="T33" fmla="*/ 69 h 86"/>
                  <a:gd name="T34" fmla="*/ 80 w 86"/>
                  <a:gd name="T35" fmla="*/ 43 h 86"/>
                  <a:gd name="T36" fmla="*/ 60 w 86"/>
                  <a:gd name="T37" fmla="*/ 63 h 86"/>
                  <a:gd name="T38" fmla="*/ 52 w 86"/>
                  <a:gd name="T39" fmla="*/ 66 h 86"/>
                  <a:gd name="T40" fmla="*/ 44 w 86"/>
                  <a:gd name="T41" fmla="*/ 66 h 86"/>
                  <a:gd name="T42" fmla="*/ 26 w 86"/>
                  <a:gd name="T43" fmla="*/ 60 h 86"/>
                  <a:gd name="T44" fmla="*/ 20 w 86"/>
                  <a:gd name="T45" fmla="*/ 43 h 86"/>
                  <a:gd name="T46" fmla="*/ 26 w 86"/>
                  <a:gd name="T47" fmla="*/ 25 h 86"/>
                  <a:gd name="T48" fmla="*/ 44 w 86"/>
                  <a:gd name="T49" fmla="*/ 19 h 86"/>
                  <a:gd name="T50" fmla="*/ 53 w 86"/>
                  <a:gd name="T51" fmla="*/ 20 h 86"/>
                  <a:gd name="T52" fmla="*/ 60 w 86"/>
                  <a:gd name="T53" fmla="*/ 23 h 86"/>
                  <a:gd name="T54" fmla="*/ 60 w 86"/>
                  <a:gd name="T55" fmla="*/ 32 h 86"/>
                  <a:gd name="T56" fmla="*/ 59 w 86"/>
                  <a:gd name="T57" fmla="*/ 32 h 86"/>
                  <a:gd name="T58" fmla="*/ 52 w 86"/>
                  <a:gd name="T59" fmla="*/ 28 h 86"/>
                  <a:gd name="T60" fmla="*/ 44 w 86"/>
                  <a:gd name="T61" fmla="*/ 26 h 86"/>
                  <a:gd name="T62" fmla="*/ 33 w 86"/>
                  <a:gd name="T63" fmla="*/ 30 h 86"/>
                  <a:gd name="T64" fmla="*/ 29 w 86"/>
                  <a:gd name="T65" fmla="*/ 43 h 86"/>
                  <a:gd name="T66" fmla="*/ 33 w 86"/>
                  <a:gd name="T67" fmla="*/ 55 h 86"/>
                  <a:gd name="T68" fmla="*/ 44 w 86"/>
                  <a:gd name="T69" fmla="*/ 59 h 86"/>
                  <a:gd name="T70" fmla="*/ 52 w 86"/>
                  <a:gd name="T71" fmla="*/ 58 h 86"/>
                  <a:gd name="T72" fmla="*/ 59 w 86"/>
                  <a:gd name="T73" fmla="*/ 54 h 86"/>
                  <a:gd name="T74" fmla="*/ 60 w 86"/>
                  <a:gd name="T75" fmla="*/ 54 h 86"/>
                  <a:gd name="T76" fmla="*/ 60 w 86"/>
                  <a:gd name="T77"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86">
                    <a:moveTo>
                      <a:pt x="86" y="43"/>
                    </a:moveTo>
                    <a:cubicBezTo>
                      <a:pt x="86" y="55"/>
                      <a:pt x="81" y="65"/>
                      <a:pt x="73" y="73"/>
                    </a:cubicBezTo>
                    <a:cubicBezTo>
                      <a:pt x="65" y="82"/>
                      <a:pt x="54" y="86"/>
                      <a:pt x="43" y="86"/>
                    </a:cubicBezTo>
                    <a:cubicBezTo>
                      <a:pt x="31" y="86"/>
                      <a:pt x="21" y="82"/>
                      <a:pt x="12" y="73"/>
                    </a:cubicBezTo>
                    <a:cubicBezTo>
                      <a:pt x="4" y="65"/>
                      <a:pt x="0" y="55"/>
                      <a:pt x="0" y="43"/>
                    </a:cubicBezTo>
                    <a:cubicBezTo>
                      <a:pt x="0" y="31"/>
                      <a:pt x="4" y="21"/>
                      <a:pt x="12" y="13"/>
                    </a:cubicBezTo>
                    <a:cubicBezTo>
                      <a:pt x="21" y="4"/>
                      <a:pt x="31" y="0"/>
                      <a:pt x="43" y="0"/>
                    </a:cubicBezTo>
                    <a:cubicBezTo>
                      <a:pt x="54" y="0"/>
                      <a:pt x="65" y="4"/>
                      <a:pt x="73" y="13"/>
                    </a:cubicBezTo>
                    <a:cubicBezTo>
                      <a:pt x="81" y="21"/>
                      <a:pt x="86" y="31"/>
                      <a:pt x="86" y="43"/>
                    </a:cubicBezTo>
                    <a:close/>
                    <a:moveTo>
                      <a:pt x="80" y="43"/>
                    </a:moveTo>
                    <a:cubicBezTo>
                      <a:pt x="80" y="33"/>
                      <a:pt x="76" y="24"/>
                      <a:pt x="69" y="17"/>
                    </a:cubicBezTo>
                    <a:cubicBezTo>
                      <a:pt x="62" y="9"/>
                      <a:pt x="53" y="6"/>
                      <a:pt x="43" y="6"/>
                    </a:cubicBezTo>
                    <a:cubicBezTo>
                      <a:pt x="32" y="6"/>
                      <a:pt x="24" y="9"/>
                      <a:pt x="16" y="17"/>
                    </a:cubicBezTo>
                    <a:cubicBezTo>
                      <a:pt x="9" y="24"/>
                      <a:pt x="6" y="33"/>
                      <a:pt x="6" y="43"/>
                    </a:cubicBezTo>
                    <a:cubicBezTo>
                      <a:pt x="6" y="53"/>
                      <a:pt x="9" y="62"/>
                      <a:pt x="16" y="69"/>
                    </a:cubicBezTo>
                    <a:cubicBezTo>
                      <a:pt x="24" y="77"/>
                      <a:pt x="32" y="80"/>
                      <a:pt x="43" y="80"/>
                    </a:cubicBezTo>
                    <a:cubicBezTo>
                      <a:pt x="53" y="80"/>
                      <a:pt x="62" y="77"/>
                      <a:pt x="69" y="69"/>
                    </a:cubicBezTo>
                    <a:cubicBezTo>
                      <a:pt x="76" y="62"/>
                      <a:pt x="80" y="53"/>
                      <a:pt x="80" y="43"/>
                    </a:cubicBezTo>
                    <a:close/>
                    <a:moveTo>
                      <a:pt x="60" y="63"/>
                    </a:moveTo>
                    <a:cubicBezTo>
                      <a:pt x="57" y="64"/>
                      <a:pt x="54" y="65"/>
                      <a:pt x="52" y="66"/>
                    </a:cubicBezTo>
                    <a:cubicBezTo>
                      <a:pt x="49" y="66"/>
                      <a:pt x="47" y="66"/>
                      <a:pt x="44" y="66"/>
                    </a:cubicBezTo>
                    <a:cubicBezTo>
                      <a:pt x="37" y="66"/>
                      <a:pt x="31" y="64"/>
                      <a:pt x="26" y="60"/>
                    </a:cubicBezTo>
                    <a:cubicBezTo>
                      <a:pt x="22" y="56"/>
                      <a:pt x="20" y="50"/>
                      <a:pt x="20" y="43"/>
                    </a:cubicBezTo>
                    <a:cubicBezTo>
                      <a:pt x="20" y="35"/>
                      <a:pt x="22" y="29"/>
                      <a:pt x="26" y="25"/>
                    </a:cubicBezTo>
                    <a:cubicBezTo>
                      <a:pt x="31" y="21"/>
                      <a:pt x="37" y="19"/>
                      <a:pt x="44" y="19"/>
                    </a:cubicBezTo>
                    <a:cubicBezTo>
                      <a:pt x="47" y="19"/>
                      <a:pt x="50" y="19"/>
                      <a:pt x="53" y="20"/>
                    </a:cubicBezTo>
                    <a:cubicBezTo>
                      <a:pt x="56" y="21"/>
                      <a:pt x="58" y="22"/>
                      <a:pt x="60" y="23"/>
                    </a:cubicBezTo>
                    <a:lnTo>
                      <a:pt x="60" y="32"/>
                    </a:lnTo>
                    <a:lnTo>
                      <a:pt x="59" y="32"/>
                    </a:lnTo>
                    <a:cubicBezTo>
                      <a:pt x="57" y="30"/>
                      <a:pt x="55" y="29"/>
                      <a:pt x="52" y="28"/>
                    </a:cubicBezTo>
                    <a:cubicBezTo>
                      <a:pt x="50" y="27"/>
                      <a:pt x="47" y="26"/>
                      <a:pt x="44" y="26"/>
                    </a:cubicBezTo>
                    <a:cubicBezTo>
                      <a:pt x="39" y="26"/>
                      <a:pt x="35" y="27"/>
                      <a:pt x="33" y="30"/>
                    </a:cubicBezTo>
                    <a:cubicBezTo>
                      <a:pt x="30" y="33"/>
                      <a:pt x="29" y="37"/>
                      <a:pt x="29" y="43"/>
                    </a:cubicBezTo>
                    <a:cubicBezTo>
                      <a:pt x="29" y="48"/>
                      <a:pt x="30" y="52"/>
                      <a:pt x="33" y="55"/>
                    </a:cubicBezTo>
                    <a:cubicBezTo>
                      <a:pt x="35" y="58"/>
                      <a:pt x="39" y="59"/>
                      <a:pt x="44" y="59"/>
                    </a:cubicBezTo>
                    <a:cubicBezTo>
                      <a:pt x="47" y="59"/>
                      <a:pt x="49" y="59"/>
                      <a:pt x="52" y="58"/>
                    </a:cubicBezTo>
                    <a:cubicBezTo>
                      <a:pt x="54" y="57"/>
                      <a:pt x="57" y="55"/>
                      <a:pt x="59" y="54"/>
                    </a:cubicBezTo>
                    <a:lnTo>
                      <a:pt x="60" y="54"/>
                    </a:lnTo>
                    <a:lnTo>
                      <a:pt x="60" y="6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30"/>
              <p:cNvSpPr>
                <a:spLocks noEditPoints="1"/>
              </p:cNvSpPr>
              <p:nvPr/>
            </p:nvSpPr>
            <p:spPr bwMode="auto">
              <a:xfrm>
                <a:off x="3627" y="1766"/>
                <a:ext cx="29" cy="35"/>
              </a:xfrm>
              <a:custGeom>
                <a:avLst/>
                <a:gdLst>
                  <a:gd name="T0" fmla="*/ 61 w 61"/>
                  <a:gd name="T1" fmla="*/ 73 h 73"/>
                  <a:gd name="T2" fmla="*/ 48 w 61"/>
                  <a:gd name="T3" fmla="*/ 73 h 73"/>
                  <a:gd name="T4" fmla="*/ 24 w 61"/>
                  <a:gd name="T5" fmla="*/ 44 h 73"/>
                  <a:gd name="T6" fmla="*/ 10 w 61"/>
                  <a:gd name="T7" fmla="*/ 44 h 73"/>
                  <a:gd name="T8" fmla="*/ 10 w 61"/>
                  <a:gd name="T9" fmla="*/ 73 h 73"/>
                  <a:gd name="T10" fmla="*/ 0 w 61"/>
                  <a:gd name="T11" fmla="*/ 73 h 73"/>
                  <a:gd name="T12" fmla="*/ 0 w 61"/>
                  <a:gd name="T13" fmla="*/ 0 h 73"/>
                  <a:gd name="T14" fmla="*/ 21 w 61"/>
                  <a:gd name="T15" fmla="*/ 0 h 73"/>
                  <a:gd name="T16" fmla="*/ 32 w 61"/>
                  <a:gd name="T17" fmla="*/ 1 h 73"/>
                  <a:gd name="T18" fmla="*/ 40 w 61"/>
                  <a:gd name="T19" fmla="*/ 4 h 73"/>
                  <a:gd name="T20" fmla="*/ 46 w 61"/>
                  <a:gd name="T21" fmla="*/ 10 h 73"/>
                  <a:gd name="T22" fmla="*/ 48 w 61"/>
                  <a:gd name="T23" fmla="*/ 20 h 73"/>
                  <a:gd name="T24" fmla="*/ 44 w 61"/>
                  <a:gd name="T25" fmla="*/ 33 h 73"/>
                  <a:gd name="T26" fmla="*/ 33 w 61"/>
                  <a:gd name="T27" fmla="*/ 41 h 73"/>
                  <a:gd name="T28" fmla="*/ 61 w 61"/>
                  <a:gd name="T29" fmla="*/ 73 h 73"/>
                  <a:gd name="T30" fmla="*/ 38 w 61"/>
                  <a:gd name="T31" fmla="*/ 20 h 73"/>
                  <a:gd name="T32" fmla="*/ 37 w 61"/>
                  <a:gd name="T33" fmla="*/ 15 h 73"/>
                  <a:gd name="T34" fmla="*/ 33 w 61"/>
                  <a:gd name="T35" fmla="*/ 11 h 73"/>
                  <a:gd name="T36" fmla="*/ 28 w 61"/>
                  <a:gd name="T37" fmla="*/ 9 h 73"/>
                  <a:gd name="T38" fmla="*/ 21 w 61"/>
                  <a:gd name="T39" fmla="*/ 8 h 73"/>
                  <a:gd name="T40" fmla="*/ 10 w 61"/>
                  <a:gd name="T41" fmla="*/ 8 h 73"/>
                  <a:gd name="T42" fmla="*/ 10 w 61"/>
                  <a:gd name="T43" fmla="*/ 36 h 73"/>
                  <a:gd name="T44" fmla="*/ 20 w 61"/>
                  <a:gd name="T45" fmla="*/ 36 h 73"/>
                  <a:gd name="T46" fmla="*/ 28 w 61"/>
                  <a:gd name="T47" fmla="*/ 35 h 73"/>
                  <a:gd name="T48" fmla="*/ 34 w 61"/>
                  <a:gd name="T49" fmla="*/ 32 h 73"/>
                  <a:gd name="T50" fmla="*/ 37 w 61"/>
                  <a:gd name="T51" fmla="*/ 27 h 73"/>
                  <a:gd name="T52" fmla="*/ 38 w 61"/>
                  <a:gd name="T53" fmla="*/ 2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3">
                    <a:moveTo>
                      <a:pt x="61" y="73"/>
                    </a:moveTo>
                    <a:lnTo>
                      <a:pt x="48" y="73"/>
                    </a:lnTo>
                    <a:lnTo>
                      <a:pt x="24" y="44"/>
                    </a:lnTo>
                    <a:lnTo>
                      <a:pt x="10" y="44"/>
                    </a:lnTo>
                    <a:lnTo>
                      <a:pt x="10" y="73"/>
                    </a:lnTo>
                    <a:lnTo>
                      <a:pt x="0" y="73"/>
                    </a:lnTo>
                    <a:lnTo>
                      <a:pt x="0" y="0"/>
                    </a:lnTo>
                    <a:lnTo>
                      <a:pt x="21" y="0"/>
                    </a:lnTo>
                    <a:cubicBezTo>
                      <a:pt x="25" y="0"/>
                      <a:pt x="29" y="0"/>
                      <a:pt x="32" y="1"/>
                    </a:cubicBezTo>
                    <a:cubicBezTo>
                      <a:pt x="35" y="1"/>
                      <a:pt x="37" y="2"/>
                      <a:pt x="40" y="4"/>
                    </a:cubicBezTo>
                    <a:cubicBezTo>
                      <a:pt x="43" y="5"/>
                      <a:pt x="45" y="7"/>
                      <a:pt x="46" y="10"/>
                    </a:cubicBezTo>
                    <a:cubicBezTo>
                      <a:pt x="48" y="13"/>
                      <a:pt x="48" y="16"/>
                      <a:pt x="48" y="20"/>
                    </a:cubicBezTo>
                    <a:cubicBezTo>
                      <a:pt x="48" y="25"/>
                      <a:pt x="47" y="29"/>
                      <a:pt x="44" y="33"/>
                    </a:cubicBezTo>
                    <a:cubicBezTo>
                      <a:pt x="42" y="37"/>
                      <a:pt x="38" y="39"/>
                      <a:pt x="33" y="41"/>
                    </a:cubicBezTo>
                    <a:lnTo>
                      <a:pt x="61" y="73"/>
                    </a:lnTo>
                    <a:close/>
                    <a:moveTo>
                      <a:pt x="38" y="20"/>
                    </a:moveTo>
                    <a:cubicBezTo>
                      <a:pt x="38" y="18"/>
                      <a:pt x="38" y="16"/>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6" y="36"/>
                      <a:pt x="28" y="35"/>
                    </a:cubicBezTo>
                    <a:cubicBezTo>
                      <a:pt x="30" y="35"/>
                      <a:pt x="32" y="34"/>
                      <a:pt x="34" y="32"/>
                    </a:cubicBezTo>
                    <a:cubicBezTo>
                      <a:pt x="35" y="31"/>
                      <a:pt x="36" y="29"/>
                      <a:pt x="37" y="27"/>
                    </a:cubicBezTo>
                    <a:cubicBezTo>
                      <a:pt x="38" y="25"/>
                      <a:pt x="38" y="23"/>
                      <a:pt x="3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3" name="Freeform 31"/>
              <p:cNvSpPr>
                <a:spLocks noEditPoints="1"/>
              </p:cNvSpPr>
              <p:nvPr/>
            </p:nvSpPr>
            <p:spPr bwMode="auto">
              <a:xfrm>
                <a:off x="3658" y="1774"/>
                <a:ext cx="22" cy="28"/>
              </a:xfrm>
              <a:custGeom>
                <a:avLst/>
                <a:gdLst>
                  <a:gd name="T0" fmla="*/ 47 w 47"/>
                  <a:gd name="T1" fmla="*/ 56 h 58"/>
                  <a:gd name="T2" fmla="*/ 38 w 47"/>
                  <a:gd name="T3" fmla="*/ 56 h 58"/>
                  <a:gd name="T4" fmla="*/ 38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0 h 58"/>
                  <a:gd name="T18" fmla="*/ 2 w 47"/>
                  <a:gd name="T19" fmla="*/ 30 h 58"/>
                  <a:gd name="T20" fmla="*/ 10 w 47"/>
                  <a:gd name="T21" fmla="*/ 24 h 58"/>
                  <a:gd name="T22" fmla="*/ 22 w 47"/>
                  <a:gd name="T23" fmla="*/ 21 h 58"/>
                  <a:gd name="T24" fmla="*/ 38 w 47"/>
                  <a:gd name="T25" fmla="*/ 20 h 58"/>
                  <a:gd name="T26" fmla="*/ 38 w 47"/>
                  <a:gd name="T27" fmla="*/ 18 h 58"/>
                  <a:gd name="T28" fmla="*/ 36 w 47"/>
                  <a:gd name="T29" fmla="*/ 13 h 58"/>
                  <a:gd name="T30" fmla="*/ 33 w 47"/>
                  <a:gd name="T31" fmla="*/ 10 h 58"/>
                  <a:gd name="T32" fmla="*/ 29 w 47"/>
                  <a:gd name="T33" fmla="*/ 8 h 58"/>
                  <a:gd name="T34" fmla="*/ 23 w 47"/>
                  <a:gd name="T35" fmla="*/ 8 h 58"/>
                  <a:gd name="T36" fmla="*/ 15 w 47"/>
                  <a:gd name="T37" fmla="*/ 9 h 58"/>
                  <a:gd name="T38" fmla="*/ 5 w 47"/>
                  <a:gd name="T39" fmla="*/ 12 h 58"/>
                  <a:gd name="T40" fmla="*/ 5 w 47"/>
                  <a:gd name="T41" fmla="*/ 12 h 58"/>
                  <a:gd name="T42" fmla="*/ 5 w 47"/>
                  <a:gd name="T43" fmla="*/ 2 h 58"/>
                  <a:gd name="T44" fmla="*/ 13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6 h 58"/>
                  <a:gd name="T58" fmla="*/ 38 w 47"/>
                  <a:gd name="T59" fmla="*/ 43 h 58"/>
                  <a:gd name="T60" fmla="*/ 38 w 47"/>
                  <a:gd name="T61" fmla="*/ 27 h 58"/>
                  <a:gd name="T62" fmla="*/ 28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7 h 58"/>
                  <a:gd name="T76" fmla="*/ 38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6"/>
                    </a:moveTo>
                    <a:lnTo>
                      <a:pt x="38" y="56"/>
                    </a:lnTo>
                    <a:lnTo>
                      <a:pt x="38" y="51"/>
                    </a:lnTo>
                    <a:cubicBezTo>
                      <a:pt x="37" y="51"/>
                      <a:pt x="36" y="52"/>
                      <a:pt x="34" y="53"/>
                    </a:cubicBezTo>
                    <a:cubicBezTo>
                      <a:pt x="33" y="54"/>
                      <a:pt x="31" y="55"/>
                      <a:pt x="30" y="55"/>
                    </a:cubicBezTo>
                    <a:cubicBezTo>
                      <a:pt x="29" y="56"/>
                      <a:pt x="27" y="57"/>
                      <a:pt x="25" y="57"/>
                    </a:cubicBezTo>
                    <a:cubicBezTo>
                      <a:pt x="23" y="58"/>
                      <a:pt x="20" y="58"/>
                      <a:pt x="18" y="58"/>
                    </a:cubicBezTo>
                    <a:cubicBezTo>
                      <a:pt x="13" y="58"/>
                      <a:pt x="8" y="56"/>
                      <a:pt x="5" y="53"/>
                    </a:cubicBezTo>
                    <a:cubicBezTo>
                      <a:pt x="2" y="50"/>
                      <a:pt x="0" y="45"/>
                      <a:pt x="0" y="40"/>
                    </a:cubicBezTo>
                    <a:cubicBezTo>
                      <a:pt x="0" y="36"/>
                      <a:pt x="1" y="33"/>
                      <a:pt x="2" y="30"/>
                    </a:cubicBezTo>
                    <a:cubicBezTo>
                      <a:pt x="4" y="28"/>
                      <a:pt x="7" y="26"/>
                      <a:pt x="10" y="24"/>
                    </a:cubicBezTo>
                    <a:cubicBezTo>
                      <a:pt x="14" y="23"/>
                      <a:pt x="18" y="22"/>
                      <a:pt x="22" y="21"/>
                    </a:cubicBezTo>
                    <a:cubicBezTo>
                      <a:pt x="27" y="21"/>
                      <a:pt x="32" y="20"/>
                      <a:pt x="38" y="20"/>
                    </a:cubicBezTo>
                    <a:lnTo>
                      <a:pt x="38" y="18"/>
                    </a:lnTo>
                    <a:cubicBezTo>
                      <a:pt x="38" y="16"/>
                      <a:pt x="37" y="15"/>
                      <a:pt x="36" y="13"/>
                    </a:cubicBezTo>
                    <a:cubicBezTo>
                      <a:pt x="36" y="12"/>
                      <a:pt x="35" y="11"/>
                      <a:pt x="33" y="10"/>
                    </a:cubicBezTo>
                    <a:cubicBezTo>
                      <a:pt x="32" y="9"/>
                      <a:pt x="30" y="9"/>
                      <a:pt x="29" y="8"/>
                    </a:cubicBezTo>
                    <a:cubicBezTo>
                      <a:pt x="27" y="8"/>
                      <a:pt x="25" y="8"/>
                      <a:pt x="23" y="8"/>
                    </a:cubicBezTo>
                    <a:cubicBezTo>
                      <a:pt x="20" y="8"/>
                      <a:pt x="18" y="8"/>
                      <a:pt x="15" y="9"/>
                    </a:cubicBezTo>
                    <a:cubicBezTo>
                      <a:pt x="12" y="10"/>
                      <a:pt x="8" y="10"/>
                      <a:pt x="5" y="12"/>
                    </a:cubicBezTo>
                    <a:lnTo>
                      <a:pt x="5" y="12"/>
                    </a:lnTo>
                    <a:lnTo>
                      <a:pt x="5" y="2"/>
                    </a:lnTo>
                    <a:cubicBezTo>
                      <a:pt x="7" y="2"/>
                      <a:pt x="9" y="1"/>
                      <a:pt x="13" y="1"/>
                    </a:cubicBezTo>
                    <a:cubicBezTo>
                      <a:pt x="16" y="0"/>
                      <a:pt x="19" y="0"/>
                      <a:pt x="23" y="0"/>
                    </a:cubicBezTo>
                    <a:cubicBezTo>
                      <a:pt x="27" y="0"/>
                      <a:pt x="30" y="0"/>
                      <a:pt x="33" y="1"/>
                    </a:cubicBezTo>
                    <a:cubicBezTo>
                      <a:pt x="36" y="1"/>
                      <a:pt x="38" y="2"/>
                      <a:pt x="40" y="4"/>
                    </a:cubicBezTo>
                    <a:cubicBezTo>
                      <a:pt x="43" y="6"/>
                      <a:pt x="44" y="7"/>
                      <a:pt x="45" y="10"/>
                    </a:cubicBezTo>
                    <a:cubicBezTo>
                      <a:pt x="46" y="12"/>
                      <a:pt x="47" y="15"/>
                      <a:pt x="47" y="19"/>
                    </a:cubicBezTo>
                    <a:lnTo>
                      <a:pt x="47" y="56"/>
                    </a:lnTo>
                    <a:close/>
                    <a:moveTo>
                      <a:pt x="38" y="43"/>
                    </a:moveTo>
                    <a:lnTo>
                      <a:pt x="38" y="27"/>
                    </a:lnTo>
                    <a:cubicBezTo>
                      <a:pt x="35" y="28"/>
                      <a:pt x="31" y="28"/>
                      <a:pt x="28" y="28"/>
                    </a:cubicBezTo>
                    <a:cubicBezTo>
                      <a:pt x="24" y="28"/>
                      <a:pt x="21" y="29"/>
                      <a:pt x="18" y="30"/>
                    </a:cubicBezTo>
                    <a:cubicBezTo>
                      <a:pt x="16" y="30"/>
                      <a:pt x="14" y="32"/>
                      <a:pt x="12" y="33"/>
                    </a:cubicBezTo>
                    <a:cubicBezTo>
                      <a:pt x="10" y="35"/>
                      <a:pt x="9" y="37"/>
                      <a:pt x="9" y="40"/>
                    </a:cubicBezTo>
                    <a:cubicBezTo>
                      <a:pt x="9" y="43"/>
                      <a:pt x="10" y="45"/>
                      <a:pt x="12" y="47"/>
                    </a:cubicBezTo>
                    <a:cubicBezTo>
                      <a:pt x="14" y="48"/>
                      <a:pt x="17" y="49"/>
                      <a:pt x="21" y="49"/>
                    </a:cubicBezTo>
                    <a:cubicBezTo>
                      <a:pt x="24" y="49"/>
                      <a:pt x="27" y="49"/>
                      <a:pt x="30" y="47"/>
                    </a:cubicBezTo>
                    <a:cubicBezTo>
                      <a:pt x="33" y="46"/>
                      <a:pt x="35" y="45"/>
                      <a:pt x="38"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32"/>
              <p:cNvSpPr>
                <a:spLocks/>
              </p:cNvSpPr>
              <p:nvPr/>
            </p:nvSpPr>
            <p:spPr bwMode="auto">
              <a:xfrm>
                <a:off x="3687" y="1774"/>
                <a:ext cx="20" cy="28"/>
              </a:xfrm>
              <a:custGeom>
                <a:avLst/>
                <a:gdLst>
                  <a:gd name="T0" fmla="*/ 43 w 43"/>
                  <a:gd name="T1" fmla="*/ 40 h 58"/>
                  <a:gd name="T2" fmla="*/ 37 w 43"/>
                  <a:gd name="T3" fmla="*/ 53 h 58"/>
                  <a:gd name="T4" fmla="*/ 20 w 43"/>
                  <a:gd name="T5" fmla="*/ 58 h 58"/>
                  <a:gd name="T6" fmla="*/ 9 w 43"/>
                  <a:gd name="T7" fmla="*/ 56 h 58"/>
                  <a:gd name="T8" fmla="*/ 0 w 43"/>
                  <a:gd name="T9" fmla="*/ 53 h 58"/>
                  <a:gd name="T10" fmla="*/ 0 w 43"/>
                  <a:gd name="T11" fmla="*/ 43 h 58"/>
                  <a:gd name="T12" fmla="*/ 1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20 w 43"/>
                  <a:gd name="T27" fmla="*/ 33 h 58"/>
                  <a:gd name="T28" fmla="*/ 14 w 43"/>
                  <a:gd name="T29" fmla="*/ 31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9 h 58"/>
                  <a:gd name="T52" fmla="*/ 22 w 43"/>
                  <a:gd name="T53" fmla="*/ 8 h 58"/>
                  <a:gd name="T54" fmla="*/ 13 w 43"/>
                  <a:gd name="T55" fmla="*/ 10 h 58"/>
                  <a:gd name="T56" fmla="*/ 10 w 43"/>
                  <a:gd name="T57" fmla="*/ 15 h 58"/>
                  <a:gd name="T58" fmla="*/ 12 w 43"/>
                  <a:gd name="T59" fmla="*/ 21 h 58"/>
                  <a:gd name="T60" fmla="*/ 19 w 43"/>
                  <a:gd name="T61" fmla="*/ 23 h 58"/>
                  <a:gd name="T62" fmla="*/ 25 w 43"/>
                  <a:gd name="T63" fmla="*/ 25 h 58"/>
                  <a:gd name="T64" fmla="*/ 30 w 43"/>
                  <a:gd name="T65" fmla="*/ 26 h 58"/>
                  <a:gd name="T66" fmla="*/ 40 w 43"/>
                  <a:gd name="T67" fmla="*/ 31 h 58"/>
                  <a:gd name="T68" fmla="*/ 43 w 43"/>
                  <a:gd name="T69"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0"/>
                    </a:moveTo>
                    <a:cubicBezTo>
                      <a:pt x="43" y="46"/>
                      <a:pt x="41" y="50"/>
                      <a:pt x="37" y="53"/>
                    </a:cubicBezTo>
                    <a:cubicBezTo>
                      <a:pt x="33" y="56"/>
                      <a:pt x="27" y="58"/>
                      <a:pt x="20" y="58"/>
                    </a:cubicBezTo>
                    <a:cubicBezTo>
                      <a:pt x="16" y="58"/>
                      <a:pt x="12" y="57"/>
                      <a:pt x="9" y="56"/>
                    </a:cubicBezTo>
                    <a:cubicBezTo>
                      <a:pt x="5" y="55"/>
                      <a:pt x="2" y="54"/>
                      <a:pt x="0" y="53"/>
                    </a:cubicBezTo>
                    <a:lnTo>
                      <a:pt x="0" y="43"/>
                    </a:lnTo>
                    <a:lnTo>
                      <a:pt x="1" y="43"/>
                    </a:lnTo>
                    <a:cubicBezTo>
                      <a:pt x="4" y="45"/>
                      <a:pt x="7" y="47"/>
                      <a:pt x="10" y="48"/>
                    </a:cubicBezTo>
                    <a:cubicBezTo>
                      <a:pt x="14" y="49"/>
                      <a:pt x="18" y="50"/>
                      <a:pt x="21" y="50"/>
                    </a:cubicBezTo>
                    <a:cubicBezTo>
                      <a:pt x="25" y="50"/>
                      <a:pt x="28" y="49"/>
                      <a:pt x="30" y="48"/>
                    </a:cubicBezTo>
                    <a:cubicBezTo>
                      <a:pt x="33" y="47"/>
                      <a:pt x="34" y="44"/>
                      <a:pt x="34" y="42"/>
                    </a:cubicBezTo>
                    <a:cubicBezTo>
                      <a:pt x="34" y="39"/>
                      <a:pt x="33" y="38"/>
                      <a:pt x="32" y="37"/>
                    </a:cubicBezTo>
                    <a:cubicBezTo>
                      <a:pt x="31" y="36"/>
                      <a:pt x="28" y="35"/>
                      <a:pt x="25" y="34"/>
                    </a:cubicBezTo>
                    <a:cubicBezTo>
                      <a:pt x="23" y="34"/>
                      <a:pt x="22" y="33"/>
                      <a:pt x="20" y="33"/>
                    </a:cubicBezTo>
                    <a:cubicBezTo>
                      <a:pt x="17" y="32"/>
                      <a:pt x="16" y="32"/>
                      <a:pt x="14" y="31"/>
                    </a:cubicBezTo>
                    <a:cubicBezTo>
                      <a:pt x="9" y="30"/>
                      <a:pt x="5" y="28"/>
                      <a:pt x="3" y="26"/>
                    </a:cubicBezTo>
                    <a:cubicBezTo>
                      <a:pt x="1" y="23"/>
                      <a:pt x="0" y="20"/>
                      <a:pt x="0" y="17"/>
                    </a:cubicBezTo>
                    <a:cubicBezTo>
                      <a:pt x="0" y="14"/>
                      <a:pt x="1" y="12"/>
                      <a:pt x="2" y="10"/>
                    </a:cubicBezTo>
                    <a:cubicBezTo>
                      <a:pt x="3" y="8"/>
                      <a:pt x="4" y="6"/>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9"/>
                    </a:cubicBezTo>
                    <a:cubicBezTo>
                      <a:pt x="29" y="8"/>
                      <a:pt x="25" y="8"/>
                      <a:pt x="22" y="8"/>
                    </a:cubicBezTo>
                    <a:cubicBezTo>
                      <a:pt x="19" y="8"/>
                      <a:pt x="16" y="8"/>
                      <a:pt x="13" y="10"/>
                    </a:cubicBezTo>
                    <a:cubicBezTo>
                      <a:pt x="11" y="11"/>
                      <a:pt x="10" y="13"/>
                      <a:pt x="10" y="15"/>
                    </a:cubicBezTo>
                    <a:cubicBezTo>
                      <a:pt x="10" y="18"/>
                      <a:pt x="11" y="19"/>
                      <a:pt x="12" y="21"/>
                    </a:cubicBezTo>
                    <a:cubicBezTo>
                      <a:pt x="13" y="22"/>
                      <a:pt x="16" y="23"/>
                      <a:pt x="19" y="23"/>
                    </a:cubicBezTo>
                    <a:cubicBezTo>
                      <a:pt x="21" y="24"/>
                      <a:pt x="22" y="24"/>
                      <a:pt x="25" y="25"/>
                    </a:cubicBezTo>
                    <a:cubicBezTo>
                      <a:pt x="27" y="25"/>
                      <a:pt x="28" y="25"/>
                      <a:pt x="30" y="26"/>
                    </a:cubicBezTo>
                    <a:cubicBezTo>
                      <a:pt x="34" y="27"/>
                      <a:pt x="38" y="28"/>
                      <a:pt x="40" y="31"/>
                    </a:cubicBezTo>
                    <a:cubicBezTo>
                      <a:pt x="42" y="33"/>
                      <a:pt x="43" y="36"/>
                      <a:pt x="43" y="4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33"/>
              <p:cNvSpPr>
                <a:spLocks noEditPoints="1"/>
              </p:cNvSpPr>
              <p:nvPr/>
            </p:nvSpPr>
            <p:spPr bwMode="auto">
              <a:xfrm>
                <a:off x="3714" y="1774"/>
                <a:ext cx="24" cy="37"/>
              </a:xfrm>
              <a:custGeom>
                <a:avLst/>
                <a:gdLst>
                  <a:gd name="T0" fmla="*/ 49 w 49"/>
                  <a:gd name="T1" fmla="*/ 28 h 77"/>
                  <a:gd name="T2" fmla="*/ 47 w 49"/>
                  <a:gd name="T3" fmla="*/ 40 h 77"/>
                  <a:gd name="T4" fmla="*/ 41 w 49"/>
                  <a:gd name="T5" fmla="*/ 50 h 77"/>
                  <a:gd name="T6" fmla="*/ 33 w 49"/>
                  <a:gd name="T7" fmla="*/ 56 h 77"/>
                  <a:gd name="T8" fmla="*/ 24 w 49"/>
                  <a:gd name="T9" fmla="*/ 58 h 77"/>
                  <a:gd name="T10" fmla="*/ 16 w 49"/>
                  <a:gd name="T11" fmla="*/ 57 h 77"/>
                  <a:gd name="T12" fmla="*/ 9 w 49"/>
                  <a:gd name="T13" fmla="*/ 54 h 77"/>
                  <a:gd name="T14" fmla="*/ 9 w 49"/>
                  <a:gd name="T15" fmla="*/ 77 h 77"/>
                  <a:gd name="T16" fmla="*/ 0 w 49"/>
                  <a:gd name="T17" fmla="*/ 77 h 77"/>
                  <a:gd name="T18" fmla="*/ 0 w 49"/>
                  <a:gd name="T19" fmla="*/ 1 h 77"/>
                  <a:gd name="T20" fmla="*/ 9 w 49"/>
                  <a:gd name="T21" fmla="*/ 1 h 77"/>
                  <a:gd name="T22" fmla="*/ 9 w 49"/>
                  <a:gd name="T23" fmla="*/ 7 h 77"/>
                  <a:gd name="T24" fmla="*/ 17 w 49"/>
                  <a:gd name="T25" fmla="*/ 2 h 77"/>
                  <a:gd name="T26" fmla="*/ 27 w 49"/>
                  <a:gd name="T27" fmla="*/ 0 h 77"/>
                  <a:gd name="T28" fmla="*/ 43 w 49"/>
                  <a:gd name="T29" fmla="*/ 7 h 77"/>
                  <a:gd name="T30" fmla="*/ 49 w 49"/>
                  <a:gd name="T31" fmla="*/ 28 h 77"/>
                  <a:gd name="T32" fmla="*/ 39 w 49"/>
                  <a:gd name="T33" fmla="*/ 28 h 77"/>
                  <a:gd name="T34" fmla="*/ 36 w 49"/>
                  <a:gd name="T35" fmla="*/ 13 h 77"/>
                  <a:gd name="T36" fmla="*/ 25 w 49"/>
                  <a:gd name="T37" fmla="*/ 8 h 77"/>
                  <a:gd name="T38" fmla="*/ 17 w 49"/>
                  <a:gd name="T39" fmla="*/ 10 h 77"/>
                  <a:gd name="T40" fmla="*/ 9 w 49"/>
                  <a:gd name="T41" fmla="*/ 15 h 77"/>
                  <a:gd name="T42" fmla="*/ 9 w 49"/>
                  <a:gd name="T43" fmla="*/ 46 h 77"/>
                  <a:gd name="T44" fmla="*/ 16 w 49"/>
                  <a:gd name="T45" fmla="*/ 48 h 77"/>
                  <a:gd name="T46" fmla="*/ 22 w 49"/>
                  <a:gd name="T47" fmla="*/ 49 h 77"/>
                  <a:gd name="T48" fmla="*/ 35 w 49"/>
                  <a:gd name="T49" fmla="*/ 44 h 77"/>
                  <a:gd name="T50" fmla="*/ 39 w 49"/>
                  <a:gd name="T5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7">
                    <a:moveTo>
                      <a:pt x="49" y="28"/>
                    </a:moveTo>
                    <a:cubicBezTo>
                      <a:pt x="49" y="33"/>
                      <a:pt x="48" y="37"/>
                      <a:pt x="47" y="40"/>
                    </a:cubicBezTo>
                    <a:cubicBezTo>
                      <a:pt x="45" y="44"/>
                      <a:pt x="43" y="47"/>
                      <a:pt x="41" y="50"/>
                    </a:cubicBezTo>
                    <a:cubicBezTo>
                      <a:pt x="39" y="52"/>
                      <a:pt x="36" y="54"/>
                      <a:pt x="33" y="56"/>
                    </a:cubicBezTo>
                    <a:cubicBezTo>
                      <a:pt x="30" y="57"/>
                      <a:pt x="27" y="58"/>
                      <a:pt x="24" y="58"/>
                    </a:cubicBezTo>
                    <a:cubicBezTo>
                      <a:pt x="21" y="58"/>
                      <a:pt x="19" y="57"/>
                      <a:pt x="16" y="57"/>
                    </a:cubicBezTo>
                    <a:cubicBezTo>
                      <a:pt x="14" y="56"/>
                      <a:pt x="12" y="55"/>
                      <a:pt x="9" y="54"/>
                    </a:cubicBezTo>
                    <a:lnTo>
                      <a:pt x="9" y="77"/>
                    </a:lnTo>
                    <a:lnTo>
                      <a:pt x="0" y="77"/>
                    </a:lnTo>
                    <a:lnTo>
                      <a:pt x="0" y="1"/>
                    </a:lnTo>
                    <a:lnTo>
                      <a:pt x="9" y="1"/>
                    </a:lnTo>
                    <a:lnTo>
                      <a:pt x="9" y="7"/>
                    </a:lnTo>
                    <a:cubicBezTo>
                      <a:pt x="12" y="5"/>
                      <a:pt x="14" y="3"/>
                      <a:pt x="17" y="2"/>
                    </a:cubicBezTo>
                    <a:cubicBezTo>
                      <a:pt x="21" y="0"/>
                      <a:pt x="24" y="0"/>
                      <a:pt x="27" y="0"/>
                    </a:cubicBezTo>
                    <a:cubicBezTo>
                      <a:pt x="34" y="0"/>
                      <a:pt x="39" y="2"/>
                      <a:pt x="43" y="7"/>
                    </a:cubicBezTo>
                    <a:cubicBezTo>
                      <a:pt x="47" y="12"/>
                      <a:pt x="49" y="19"/>
                      <a:pt x="49" y="28"/>
                    </a:cubicBezTo>
                    <a:close/>
                    <a:moveTo>
                      <a:pt x="39" y="28"/>
                    </a:moveTo>
                    <a:cubicBezTo>
                      <a:pt x="39" y="22"/>
                      <a:pt x="38" y="17"/>
                      <a:pt x="36" y="13"/>
                    </a:cubicBezTo>
                    <a:cubicBezTo>
                      <a:pt x="33" y="10"/>
                      <a:pt x="30" y="8"/>
                      <a:pt x="25" y="8"/>
                    </a:cubicBezTo>
                    <a:cubicBezTo>
                      <a:pt x="22" y="8"/>
                      <a:pt x="20" y="9"/>
                      <a:pt x="17" y="10"/>
                    </a:cubicBezTo>
                    <a:cubicBezTo>
                      <a:pt x="14" y="11"/>
                      <a:pt x="12" y="13"/>
                      <a:pt x="9" y="15"/>
                    </a:cubicBezTo>
                    <a:lnTo>
                      <a:pt x="9" y="46"/>
                    </a:lnTo>
                    <a:cubicBezTo>
                      <a:pt x="12" y="47"/>
                      <a:pt x="14" y="48"/>
                      <a:pt x="16" y="48"/>
                    </a:cubicBezTo>
                    <a:cubicBezTo>
                      <a:pt x="18" y="49"/>
                      <a:pt x="20" y="49"/>
                      <a:pt x="22" y="49"/>
                    </a:cubicBezTo>
                    <a:cubicBezTo>
                      <a:pt x="28" y="49"/>
                      <a:pt x="32" y="47"/>
                      <a:pt x="35" y="44"/>
                    </a:cubicBezTo>
                    <a:cubicBezTo>
                      <a:pt x="37" y="40"/>
                      <a:pt x="39" y="35"/>
                      <a:pt x="39" y="2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34"/>
              <p:cNvSpPr>
                <a:spLocks noEditPoints="1"/>
              </p:cNvSpPr>
              <p:nvPr/>
            </p:nvSpPr>
            <p:spPr bwMode="auto">
              <a:xfrm>
                <a:off x="3744" y="1764"/>
                <a:ext cx="24" cy="38"/>
              </a:xfrm>
              <a:custGeom>
                <a:avLst/>
                <a:gdLst>
                  <a:gd name="T0" fmla="*/ 49 w 49"/>
                  <a:gd name="T1" fmla="*/ 49 h 79"/>
                  <a:gd name="T2" fmla="*/ 47 w 49"/>
                  <a:gd name="T3" fmla="*/ 62 h 79"/>
                  <a:gd name="T4" fmla="*/ 42 w 49"/>
                  <a:gd name="T5" fmla="*/ 71 h 79"/>
                  <a:gd name="T6" fmla="*/ 34 w 49"/>
                  <a:gd name="T7" fmla="*/ 77 h 79"/>
                  <a:gd name="T8" fmla="*/ 25 w 49"/>
                  <a:gd name="T9" fmla="*/ 79 h 79"/>
                  <a:gd name="T10" fmla="*/ 16 w 49"/>
                  <a:gd name="T11" fmla="*/ 78 h 79"/>
                  <a:gd name="T12" fmla="*/ 9 w 49"/>
                  <a:gd name="T13" fmla="*/ 75 h 79"/>
                  <a:gd name="T14" fmla="*/ 9 w 49"/>
                  <a:gd name="T15" fmla="*/ 77 h 79"/>
                  <a:gd name="T16" fmla="*/ 0 w 49"/>
                  <a:gd name="T17" fmla="*/ 77 h 79"/>
                  <a:gd name="T18" fmla="*/ 0 w 49"/>
                  <a:gd name="T19" fmla="*/ 0 h 79"/>
                  <a:gd name="T20" fmla="*/ 9 w 49"/>
                  <a:gd name="T21" fmla="*/ 0 h 79"/>
                  <a:gd name="T22" fmla="*/ 9 w 49"/>
                  <a:gd name="T23" fmla="*/ 28 h 79"/>
                  <a:gd name="T24" fmla="*/ 18 w 49"/>
                  <a:gd name="T25" fmla="*/ 23 h 79"/>
                  <a:gd name="T26" fmla="*/ 28 w 49"/>
                  <a:gd name="T27" fmla="*/ 21 h 79"/>
                  <a:gd name="T28" fmla="*/ 43 w 49"/>
                  <a:gd name="T29" fmla="*/ 28 h 79"/>
                  <a:gd name="T30" fmla="*/ 49 w 49"/>
                  <a:gd name="T31" fmla="*/ 49 h 79"/>
                  <a:gd name="T32" fmla="*/ 39 w 49"/>
                  <a:gd name="T33" fmla="*/ 50 h 79"/>
                  <a:gd name="T34" fmla="*/ 36 w 49"/>
                  <a:gd name="T35" fmla="*/ 35 h 79"/>
                  <a:gd name="T36" fmla="*/ 25 w 49"/>
                  <a:gd name="T37" fmla="*/ 29 h 79"/>
                  <a:gd name="T38" fmla="*/ 17 w 49"/>
                  <a:gd name="T39" fmla="*/ 31 h 79"/>
                  <a:gd name="T40" fmla="*/ 9 w 49"/>
                  <a:gd name="T41" fmla="*/ 36 h 79"/>
                  <a:gd name="T42" fmla="*/ 9 w 49"/>
                  <a:gd name="T43" fmla="*/ 67 h 79"/>
                  <a:gd name="T44" fmla="*/ 16 w 49"/>
                  <a:gd name="T45" fmla="*/ 70 h 79"/>
                  <a:gd name="T46" fmla="*/ 23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49"/>
                    </a:moveTo>
                    <a:cubicBezTo>
                      <a:pt x="49" y="54"/>
                      <a:pt x="48" y="58"/>
                      <a:pt x="47" y="62"/>
                    </a:cubicBezTo>
                    <a:cubicBezTo>
                      <a:pt x="46" y="66"/>
                      <a:pt x="44" y="69"/>
                      <a:pt x="42" y="71"/>
                    </a:cubicBezTo>
                    <a:cubicBezTo>
                      <a:pt x="39" y="74"/>
                      <a:pt x="37" y="76"/>
                      <a:pt x="34" y="77"/>
                    </a:cubicBezTo>
                    <a:cubicBezTo>
                      <a:pt x="31" y="78"/>
                      <a:pt x="28" y="79"/>
                      <a:pt x="25" y="79"/>
                    </a:cubicBezTo>
                    <a:cubicBezTo>
                      <a:pt x="21" y="79"/>
                      <a:pt x="19" y="79"/>
                      <a:pt x="16" y="78"/>
                    </a:cubicBezTo>
                    <a:cubicBezTo>
                      <a:pt x="14" y="77"/>
                      <a:pt x="12" y="76"/>
                      <a:pt x="9" y="75"/>
                    </a:cubicBezTo>
                    <a:lnTo>
                      <a:pt x="9" y="77"/>
                    </a:lnTo>
                    <a:lnTo>
                      <a:pt x="0" y="77"/>
                    </a:lnTo>
                    <a:lnTo>
                      <a:pt x="0" y="0"/>
                    </a:lnTo>
                    <a:lnTo>
                      <a:pt x="9" y="0"/>
                    </a:lnTo>
                    <a:lnTo>
                      <a:pt x="9" y="28"/>
                    </a:lnTo>
                    <a:cubicBezTo>
                      <a:pt x="12" y="26"/>
                      <a:pt x="15" y="24"/>
                      <a:pt x="18" y="23"/>
                    </a:cubicBezTo>
                    <a:cubicBezTo>
                      <a:pt x="21" y="21"/>
                      <a:pt x="24" y="21"/>
                      <a:pt x="28" y="21"/>
                    </a:cubicBezTo>
                    <a:cubicBezTo>
                      <a:pt x="34" y="21"/>
                      <a:pt x="39" y="23"/>
                      <a:pt x="43" y="28"/>
                    </a:cubicBezTo>
                    <a:cubicBezTo>
                      <a:pt x="47" y="33"/>
                      <a:pt x="49" y="40"/>
                      <a:pt x="49" y="49"/>
                    </a:cubicBezTo>
                    <a:close/>
                    <a:moveTo>
                      <a:pt x="39" y="50"/>
                    </a:moveTo>
                    <a:cubicBezTo>
                      <a:pt x="39" y="43"/>
                      <a:pt x="38" y="38"/>
                      <a:pt x="36" y="35"/>
                    </a:cubicBezTo>
                    <a:cubicBezTo>
                      <a:pt x="34" y="31"/>
                      <a:pt x="30" y="29"/>
                      <a:pt x="25" y="29"/>
                    </a:cubicBezTo>
                    <a:cubicBezTo>
                      <a:pt x="23" y="29"/>
                      <a:pt x="20" y="30"/>
                      <a:pt x="17" y="31"/>
                    </a:cubicBezTo>
                    <a:cubicBezTo>
                      <a:pt x="14" y="32"/>
                      <a:pt x="12" y="34"/>
                      <a:pt x="9" y="36"/>
                    </a:cubicBezTo>
                    <a:lnTo>
                      <a:pt x="9" y="67"/>
                    </a:lnTo>
                    <a:cubicBezTo>
                      <a:pt x="12" y="69"/>
                      <a:pt x="14" y="69"/>
                      <a:pt x="16" y="70"/>
                    </a:cubicBezTo>
                    <a:cubicBezTo>
                      <a:pt x="18" y="70"/>
                      <a:pt x="20" y="71"/>
                      <a:pt x="23" y="71"/>
                    </a:cubicBezTo>
                    <a:cubicBezTo>
                      <a:pt x="28" y="71"/>
                      <a:pt x="32" y="69"/>
                      <a:pt x="35" y="66"/>
                    </a:cubicBezTo>
                    <a:cubicBezTo>
                      <a:pt x="38" y="62"/>
                      <a:pt x="39" y="57"/>
                      <a:pt x="39" y="5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35"/>
              <p:cNvSpPr>
                <a:spLocks noEditPoints="1"/>
              </p:cNvSpPr>
              <p:nvPr/>
            </p:nvSpPr>
            <p:spPr bwMode="auto">
              <a:xfrm>
                <a:off x="3773" y="1774"/>
                <a:ext cx="24" cy="28"/>
              </a:xfrm>
              <a:custGeom>
                <a:avLst/>
                <a:gdLst>
                  <a:gd name="T0" fmla="*/ 51 w 51"/>
                  <a:gd name="T1" fmla="*/ 30 h 58"/>
                  <a:gd name="T2" fmla="*/ 10 w 51"/>
                  <a:gd name="T3" fmla="*/ 30 h 58"/>
                  <a:gd name="T4" fmla="*/ 11 w 51"/>
                  <a:gd name="T5" fmla="*/ 39 h 58"/>
                  <a:gd name="T6" fmla="*/ 16 w 51"/>
                  <a:gd name="T7" fmla="*/ 45 h 58"/>
                  <a:gd name="T8" fmla="*/ 22 w 51"/>
                  <a:gd name="T9" fmla="*/ 48 h 58"/>
                  <a:gd name="T10" fmla="*/ 30 w 51"/>
                  <a:gd name="T11" fmla="*/ 50 h 58"/>
                  <a:gd name="T12" fmla="*/ 41 w 51"/>
                  <a:gd name="T13" fmla="*/ 47 h 58"/>
                  <a:gd name="T14" fmla="*/ 49 w 51"/>
                  <a:gd name="T15" fmla="*/ 43 h 58"/>
                  <a:gd name="T16" fmla="*/ 50 w 51"/>
                  <a:gd name="T17" fmla="*/ 43 h 58"/>
                  <a:gd name="T18" fmla="*/ 50 w 51"/>
                  <a:gd name="T19" fmla="*/ 53 h 58"/>
                  <a:gd name="T20" fmla="*/ 40 w 51"/>
                  <a:gd name="T21" fmla="*/ 56 h 58"/>
                  <a:gd name="T22" fmla="*/ 30 w 51"/>
                  <a:gd name="T23" fmla="*/ 58 h 58"/>
                  <a:gd name="T24" fmla="*/ 8 w 51"/>
                  <a:gd name="T25" fmla="*/ 50 h 58"/>
                  <a:gd name="T26" fmla="*/ 0 w 51"/>
                  <a:gd name="T27" fmla="*/ 29 h 58"/>
                  <a:gd name="T28" fmla="*/ 8 w 51"/>
                  <a:gd name="T29" fmla="*/ 8 h 58"/>
                  <a:gd name="T30" fmla="*/ 27 w 51"/>
                  <a:gd name="T31" fmla="*/ 0 h 58"/>
                  <a:gd name="T32" fmla="*/ 45 w 51"/>
                  <a:gd name="T33" fmla="*/ 6 h 58"/>
                  <a:gd name="T34" fmla="*/ 51 w 51"/>
                  <a:gd name="T35" fmla="*/ 25 h 58"/>
                  <a:gd name="T36" fmla="*/ 51 w 51"/>
                  <a:gd name="T37" fmla="*/ 30 h 58"/>
                  <a:gd name="T38" fmla="*/ 42 w 51"/>
                  <a:gd name="T39" fmla="*/ 23 h 58"/>
                  <a:gd name="T40" fmla="*/ 38 w 51"/>
                  <a:gd name="T41" fmla="*/ 11 h 58"/>
                  <a:gd name="T42" fmla="*/ 27 w 51"/>
                  <a:gd name="T43" fmla="*/ 7 h 58"/>
                  <a:gd name="T44" fmla="*/ 15 w 51"/>
                  <a:gd name="T45" fmla="*/ 12 h 58"/>
                  <a:gd name="T46" fmla="*/ 10 w 51"/>
                  <a:gd name="T47" fmla="*/ 23 h 58"/>
                  <a:gd name="T48" fmla="*/ 42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6" y="45"/>
                    </a:cubicBezTo>
                    <a:cubicBezTo>
                      <a:pt x="17" y="46"/>
                      <a:pt x="19" y="48"/>
                      <a:pt x="22" y="48"/>
                    </a:cubicBezTo>
                    <a:cubicBezTo>
                      <a:pt x="24" y="49"/>
                      <a:pt x="27" y="50"/>
                      <a:pt x="30" y="50"/>
                    </a:cubicBezTo>
                    <a:cubicBezTo>
                      <a:pt x="33" y="50"/>
                      <a:pt x="37" y="49"/>
                      <a:pt x="41" y="47"/>
                    </a:cubicBezTo>
                    <a:cubicBezTo>
                      <a:pt x="45" y="46"/>
                      <a:pt x="47" y="44"/>
                      <a:pt x="49" y="43"/>
                    </a:cubicBezTo>
                    <a:lnTo>
                      <a:pt x="50" y="43"/>
                    </a:lnTo>
                    <a:lnTo>
                      <a:pt x="50" y="53"/>
                    </a:lnTo>
                    <a:cubicBezTo>
                      <a:pt x="46" y="54"/>
                      <a:pt x="43" y="55"/>
                      <a:pt x="40" y="56"/>
                    </a:cubicBezTo>
                    <a:cubicBezTo>
                      <a:pt x="37" y="57"/>
                      <a:pt x="33" y="58"/>
                      <a:pt x="30" y="58"/>
                    </a:cubicBezTo>
                    <a:cubicBezTo>
                      <a:pt x="20" y="58"/>
                      <a:pt x="13" y="55"/>
                      <a:pt x="8" y="50"/>
                    </a:cubicBezTo>
                    <a:cubicBezTo>
                      <a:pt x="3" y="45"/>
                      <a:pt x="0" y="38"/>
                      <a:pt x="0" y="29"/>
                    </a:cubicBezTo>
                    <a:cubicBezTo>
                      <a:pt x="0" y="20"/>
                      <a:pt x="3" y="13"/>
                      <a:pt x="8" y="8"/>
                    </a:cubicBezTo>
                    <a:cubicBezTo>
                      <a:pt x="13" y="2"/>
                      <a:pt x="19" y="0"/>
                      <a:pt x="27" y="0"/>
                    </a:cubicBezTo>
                    <a:cubicBezTo>
                      <a:pt x="35" y="0"/>
                      <a:pt x="41" y="2"/>
                      <a:pt x="45" y="6"/>
                    </a:cubicBezTo>
                    <a:cubicBezTo>
                      <a:pt x="49" y="10"/>
                      <a:pt x="51" y="17"/>
                      <a:pt x="51" y="25"/>
                    </a:cubicBezTo>
                    <a:lnTo>
                      <a:pt x="51" y="30"/>
                    </a:lnTo>
                    <a:close/>
                    <a:moveTo>
                      <a:pt x="42" y="23"/>
                    </a:moveTo>
                    <a:cubicBezTo>
                      <a:pt x="42" y="18"/>
                      <a:pt x="40" y="14"/>
                      <a:pt x="38" y="11"/>
                    </a:cubicBezTo>
                    <a:cubicBezTo>
                      <a:pt x="35" y="9"/>
                      <a:pt x="32" y="7"/>
                      <a:pt x="27" y="7"/>
                    </a:cubicBezTo>
                    <a:cubicBezTo>
                      <a:pt x="22" y="7"/>
                      <a:pt x="18" y="9"/>
                      <a:pt x="15" y="12"/>
                    </a:cubicBezTo>
                    <a:cubicBezTo>
                      <a:pt x="12" y="15"/>
                      <a:pt x="10" y="18"/>
                      <a:pt x="10" y="23"/>
                    </a:cubicBezTo>
                    <a:lnTo>
                      <a:pt x="42"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36"/>
              <p:cNvSpPr>
                <a:spLocks/>
              </p:cNvSpPr>
              <p:nvPr/>
            </p:nvSpPr>
            <p:spPr bwMode="auto">
              <a:xfrm>
                <a:off x="3804" y="1774"/>
                <a:ext cx="16" cy="27"/>
              </a:xfrm>
              <a:custGeom>
                <a:avLst/>
                <a:gdLst>
                  <a:gd name="T0" fmla="*/ 34 w 34"/>
                  <a:gd name="T1" fmla="*/ 10 h 55"/>
                  <a:gd name="T2" fmla="*/ 34 w 34"/>
                  <a:gd name="T3" fmla="*/ 10 h 55"/>
                  <a:gd name="T4" fmla="*/ 30 w 34"/>
                  <a:gd name="T5" fmla="*/ 10 h 55"/>
                  <a:gd name="T6" fmla="*/ 25 w 34"/>
                  <a:gd name="T7" fmla="*/ 9 h 55"/>
                  <a:gd name="T8" fmla="*/ 17 w 34"/>
                  <a:gd name="T9" fmla="*/ 11 h 55"/>
                  <a:gd name="T10" fmla="*/ 9 w 34"/>
                  <a:gd name="T11" fmla="*/ 16 h 55"/>
                  <a:gd name="T12" fmla="*/ 9 w 34"/>
                  <a:gd name="T13" fmla="*/ 55 h 55"/>
                  <a:gd name="T14" fmla="*/ 0 w 34"/>
                  <a:gd name="T15" fmla="*/ 55 h 55"/>
                  <a:gd name="T16" fmla="*/ 0 w 34"/>
                  <a:gd name="T17" fmla="*/ 0 h 55"/>
                  <a:gd name="T18" fmla="*/ 9 w 34"/>
                  <a:gd name="T19" fmla="*/ 0 h 55"/>
                  <a:gd name="T20" fmla="*/ 9 w 34"/>
                  <a:gd name="T21" fmla="*/ 8 h 55"/>
                  <a:gd name="T22" fmla="*/ 19 w 34"/>
                  <a:gd name="T23" fmla="*/ 2 h 55"/>
                  <a:gd name="T24" fmla="*/ 28 w 34"/>
                  <a:gd name="T25" fmla="*/ 0 h 55"/>
                  <a:gd name="T26" fmla="*/ 31 w 34"/>
                  <a:gd name="T27" fmla="*/ 0 h 55"/>
                  <a:gd name="T28" fmla="*/ 34 w 34"/>
                  <a:gd name="T29" fmla="*/ 1 h 55"/>
                  <a:gd name="T30" fmla="*/ 34 w 34"/>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5">
                    <a:moveTo>
                      <a:pt x="34" y="10"/>
                    </a:moveTo>
                    <a:lnTo>
                      <a:pt x="34" y="10"/>
                    </a:lnTo>
                    <a:cubicBezTo>
                      <a:pt x="32" y="10"/>
                      <a:pt x="31" y="10"/>
                      <a:pt x="30" y="10"/>
                    </a:cubicBezTo>
                    <a:cubicBezTo>
                      <a:pt x="28" y="9"/>
                      <a:pt x="27" y="9"/>
                      <a:pt x="25" y="9"/>
                    </a:cubicBezTo>
                    <a:cubicBezTo>
                      <a:pt x="22" y="9"/>
                      <a:pt x="19" y="10"/>
                      <a:pt x="17" y="11"/>
                    </a:cubicBezTo>
                    <a:cubicBezTo>
                      <a:pt x="14"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29" y="0"/>
                      <a:pt x="30" y="0"/>
                      <a:pt x="31" y="0"/>
                    </a:cubicBezTo>
                    <a:cubicBezTo>
                      <a:pt x="32" y="0"/>
                      <a:pt x="33" y="0"/>
                      <a:pt x="34" y="1"/>
                    </a:cubicBezTo>
                    <a:lnTo>
                      <a:pt x="34"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Freeform 37"/>
              <p:cNvSpPr>
                <a:spLocks/>
              </p:cNvSpPr>
              <p:nvPr/>
            </p:nvSpPr>
            <p:spPr bwMode="auto">
              <a:xfrm>
                <a:off x="3825" y="1774"/>
                <a:ext cx="17" cy="27"/>
              </a:xfrm>
              <a:custGeom>
                <a:avLst/>
                <a:gdLst>
                  <a:gd name="T0" fmla="*/ 35 w 35"/>
                  <a:gd name="T1" fmla="*/ 10 h 55"/>
                  <a:gd name="T2" fmla="*/ 34 w 35"/>
                  <a:gd name="T3" fmla="*/ 10 h 55"/>
                  <a:gd name="T4" fmla="*/ 30 w 35"/>
                  <a:gd name="T5" fmla="*/ 10 h 55"/>
                  <a:gd name="T6" fmla="*/ 26 w 35"/>
                  <a:gd name="T7" fmla="*/ 9 h 55"/>
                  <a:gd name="T8" fmla="*/ 17 w 35"/>
                  <a:gd name="T9" fmla="*/ 11 h 55"/>
                  <a:gd name="T10" fmla="*/ 9 w 35"/>
                  <a:gd name="T11" fmla="*/ 16 h 55"/>
                  <a:gd name="T12" fmla="*/ 9 w 35"/>
                  <a:gd name="T13" fmla="*/ 55 h 55"/>
                  <a:gd name="T14" fmla="*/ 0 w 35"/>
                  <a:gd name="T15" fmla="*/ 55 h 55"/>
                  <a:gd name="T16" fmla="*/ 0 w 35"/>
                  <a:gd name="T17" fmla="*/ 0 h 55"/>
                  <a:gd name="T18" fmla="*/ 9 w 35"/>
                  <a:gd name="T19" fmla="*/ 0 h 55"/>
                  <a:gd name="T20" fmla="*/ 9 w 35"/>
                  <a:gd name="T21" fmla="*/ 8 h 55"/>
                  <a:gd name="T22" fmla="*/ 19 w 35"/>
                  <a:gd name="T23" fmla="*/ 2 h 55"/>
                  <a:gd name="T24" fmla="*/ 28 w 35"/>
                  <a:gd name="T25" fmla="*/ 0 h 55"/>
                  <a:gd name="T26" fmla="*/ 31 w 35"/>
                  <a:gd name="T27" fmla="*/ 0 h 55"/>
                  <a:gd name="T28" fmla="*/ 35 w 35"/>
                  <a:gd name="T29" fmla="*/ 1 h 55"/>
                  <a:gd name="T30" fmla="*/ 35 w 35"/>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5">
                    <a:moveTo>
                      <a:pt x="35" y="10"/>
                    </a:moveTo>
                    <a:lnTo>
                      <a:pt x="34" y="10"/>
                    </a:lnTo>
                    <a:cubicBezTo>
                      <a:pt x="33" y="10"/>
                      <a:pt x="31" y="10"/>
                      <a:pt x="30" y="10"/>
                    </a:cubicBezTo>
                    <a:cubicBezTo>
                      <a:pt x="29" y="9"/>
                      <a:pt x="27" y="9"/>
                      <a:pt x="26" y="9"/>
                    </a:cubicBezTo>
                    <a:cubicBezTo>
                      <a:pt x="23" y="9"/>
                      <a:pt x="20" y="10"/>
                      <a:pt x="17" y="11"/>
                    </a:cubicBezTo>
                    <a:cubicBezTo>
                      <a:pt x="15"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30" y="0"/>
                      <a:pt x="31" y="0"/>
                      <a:pt x="31" y="0"/>
                    </a:cubicBezTo>
                    <a:cubicBezTo>
                      <a:pt x="32" y="0"/>
                      <a:pt x="33" y="0"/>
                      <a:pt x="35" y="1"/>
                    </a:cubicBezTo>
                    <a:lnTo>
                      <a:pt x="35"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38"/>
              <p:cNvSpPr>
                <a:spLocks/>
              </p:cNvSpPr>
              <p:nvPr/>
            </p:nvSpPr>
            <p:spPr bwMode="auto">
              <a:xfrm>
                <a:off x="3842" y="1774"/>
                <a:ext cx="26" cy="37"/>
              </a:xfrm>
              <a:custGeom>
                <a:avLst/>
                <a:gdLst>
                  <a:gd name="T0" fmla="*/ 26 w 26"/>
                  <a:gd name="T1" fmla="*/ 0 h 37"/>
                  <a:gd name="T2" fmla="*/ 11 w 26"/>
                  <a:gd name="T3" fmla="*/ 37 h 37"/>
                  <a:gd name="T4" fmla="*/ 6 w 26"/>
                  <a:gd name="T5" fmla="*/ 37 h 37"/>
                  <a:gd name="T6" fmla="*/ 11 w 26"/>
                  <a:gd name="T7" fmla="*/ 26 h 37"/>
                  <a:gd name="T8" fmla="*/ 0 w 26"/>
                  <a:gd name="T9" fmla="*/ 0 h 37"/>
                  <a:gd name="T10" fmla="*/ 6 w 26"/>
                  <a:gd name="T11" fmla="*/ 0 h 37"/>
                  <a:gd name="T12" fmla="*/ 14 w 26"/>
                  <a:gd name="T13" fmla="*/ 20 h 37"/>
                  <a:gd name="T14" fmla="*/ 22 w 26"/>
                  <a:gd name="T15" fmla="*/ 0 h 37"/>
                  <a:gd name="T16" fmla="*/ 26 w 26"/>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7">
                    <a:moveTo>
                      <a:pt x="26" y="0"/>
                    </a:moveTo>
                    <a:lnTo>
                      <a:pt x="11" y="37"/>
                    </a:lnTo>
                    <a:lnTo>
                      <a:pt x="6" y="37"/>
                    </a:lnTo>
                    <a:lnTo>
                      <a:pt x="11" y="26"/>
                    </a:lnTo>
                    <a:lnTo>
                      <a:pt x="0" y="0"/>
                    </a:lnTo>
                    <a:lnTo>
                      <a:pt x="6" y="0"/>
                    </a:lnTo>
                    <a:lnTo>
                      <a:pt x="14" y="20"/>
                    </a:lnTo>
                    <a:lnTo>
                      <a:pt x="22"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39"/>
              <p:cNvSpPr>
                <a:spLocks noEditPoints="1"/>
              </p:cNvSpPr>
              <p:nvPr/>
            </p:nvSpPr>
            <p:spPr bwMode="auto">
              <a:xfrm>
                <a:off x="3892" y="1766"/>
                <a:ext cx="23" cy="35"/>
              </a:xfrm>
              <a:custGeom>
                <a:avLst/>
                <a:gdLst>
                  <a:gd name="T0" fmla="*/ 48 w 48"/>
                  <a:gd name="T1" fmla="*/ 22 h 73"/>
                  <a:gd name="T2" fmla="*/ 47 w 48"/>
                  <a:gd name="T3" fmla="*/ 31 h 73"/>
                  <a:gd name="T4" fmla="*/ 42 w 48"/>
                  <a:gd name="T5" fmla="*/ 38 h 73"/>
                  <a:gd name="T6" fmla="*/ 33 w 48"/>
                  <a:gd name="T7" fmla="*/ 44 h 73"/>
                  <a:gd name="T8" fmla="*/ 20 w 48"/>
                  <a:gd name="T9" fmla="*/ 46 h 73"/>
                  <a:gd name="T10" fmla="*/ 10 w 48"/>
                  <a:gd name="T11" fmla="*/ 46 h 73"/>
                  <a:gd name="T12" fmla="*/ 10 w 48"/>
                  <a:gd name="T13" fmla="*/ 73 h 73"/>
                  <a:gd name="T14" fmla="*/ 0 w 48"/>
                  <a:gd name="T15" fmla="*/ 73 h 73"/>
                  <a:gd name="T16" fmla="*/ 0 w 48"/>
                  <a:gd name="T17" fmla="*/ 0 h 73"/>
                  <a:gd name="T18" fmla="*/ 20 w 48"/>
                  <a:gd name="T19" fmla="*/ 0 h 73"/>
                  <a:gd name="T20" fmla="*/ 31 w 48"/>
                  <a:gd name="T21" fmla="*/ 1 h 73"/>
                  <a:gd name="T22" fmla="*/ 40 w 48"/>
                  <a:gd name="T23" fmla="*/ 4 h 73"/>
                  <a:gd name="T24" fmla="*/ 46 w 48"/>
                  <a:gd name="T25" fmla="*/ 11 h 73"/>
                  <a:gd name="T26" fmla="*/ 48 w 48"/>
                  <a:gd name="T27" fmla="*/ 22 h 73"/>
                  <a:gd name="T28" fmla="*/ 38 w 48"/>
                  <a:gd name="T29" fmla="*/ 22 h 73"/>
                  <a:gd name="T30" fmla="*/ 37 w 48"/>
                  <a:gd name="T31" fmla="*/ 16 h 73"/>
                  <a:gd name="T32" fmla="*/ 33 w 48"/>
                  <a:gd name="T33" fmla="*/ 11 h 73"/>
                  <a:gd name="T34" fmla="*/ 27 w 48"/>
                  <a:gd name="T35" fmla="*/ 9 h 73"/>
                  <a:gd name="T36" fmla="*/ 20 w 48"/>
                  <a:gd name="T37" fmla="*/ 8 h 73"/>
                  <a:gd name="T38" fmla="*/ 10 w 48"/>
                  <a:gd name="T39" fmla="*/ 8 h 73"/>
                  <a:gd name="T40" fmla="*/ 10 w 48"/>
                  <a:gd name="T41" fmla="*/ 38 h 73"/>
                  <a:gd name="T42" fmla="*/ 18 w 48"/>
                  <a:gd name="T43" fmla="*/ 38 h 73"/>
                  <a:gd name="T44" fmla="*/ 28 w 48"/>
                  <a:gd name="T45" fmla="*/ 36 h 73"/>
                  <a:gd name="T46" fmla="*/ 34 w 48"/>
                  <a:gd name="T47" fmla="*/ 33 h 73"/>
                  <a:gd name="T48" fmla="*/ 37 w 48"/>
                  <a:gd name="T49" fmla="*/ 28 h 73"/>
                  <a:gd name="T50" fmla="*/ 38 w 48"/>
                  <a:gd name="T51" fmla="*/ 2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3">
                    <a:moveTo>
                      <a:pt x="48" y="22"/>
                    </a:moveTo>
                    <a:cubicBezTo>
                      <a:pt x="48" y="25"/>
                      <a:pt x="48" y="28"/>
                      <a:pt x="47" y="31"/>
                    </a:cubicBezTo>
                    <a:cubicBezTo>
                      <a:pt x="45" y="34"/>
                      <a:pt x="44" y="36"/>
                      <a:pt x="42" y="38"/>
                    </a:cubicBezTo>
                    <a:cubicBezTo>
                      <a:pt x="39" y="41"/>
                      <a:pt x="36" y="43"/>
                      <a:pt x="33" y="44"/>
                    </a:cubicBezTo>
                    <a:cubicBezTo>
                      <a:pt x="29" y="45"/>
                      <a:pt x="25" y="46"/>
                      <a:pt x="20" y="46"/>
                    </a:cubicBezTo>
                    <a:lnTo>
                      <a:pt x="10" y="46"/>
                    </a:lnTo>
                    <a:lnTo>
                      <a:pt x="10" y="73"/>
                    </a:lnTo>
                    <a:lnTo>
                      <a:pt x="0" y="73"/>
                    </a:lnTo>
                    <a:lnTo>
                      <a:pt x="0" y="0"/>
                    </a:lnTo>
                    <a:lnTo>
                      <a:pt x="20" y="0"/>
                    </a:lnTo>
                    <a:cubicBezTo>
                      <a:pt x="25" y="0"/>
                      <a:pt x="28" y="0"/>
                      <a:pt x="31" y="1"/>
                    </a:cubicBezTo>
                    <a:cubicBezTo>
                      <a:pt x="34" y="1"/>
                      <a:pt x="37" y="3"/>
                      <a:pt x="40" y="4"/>
                    </a:cubicBezTo>
                    <a:cubicBezTo>
                      <a:pt x="42" y="6"/>
                      <a:pt x="44" y="8"/>
                      <a:pt x="46" y="11"/>
                    </a:cubicBezTo>
                    <a:cubicBezTo>
                      <a:pt x="48" y="14"/>
                      <a:pt x="48" y="18"/>
                      <a:pt x="48" y="22"/>
                    </a:cubicBezTo>
                    <a:close/>
                    <a:moveTo>
                      <a:pt x="38" y="22"/>
                    </a:moveTo>
                    <a:cubicBezTo>
                      <a:pt x="38" y="20"/>
                      <a:pt x="38" y="17"/>
                      <a:pt x="37" y="16"/>
                    </a:cubicBezTo>
                    <a:cubicBezTo>
                      <a:pt x="36" y="14"/>
                      <a:pt x="35" y="12"/>
                      <a:pt x="33" y="11"/>
                    </a:cubicBezTo>
                    <a:cubicBezTo>
                      <a:pt x="31" y="10"/>
                      <a:pt x="29" y="9"/>
                      <a:pt x="27" y="9"/>
                    </a:cubicBezTo>
                    <a:cubicBezTo>
                      <a:pt x="25" y="8"/>
                      <a:pt x="23" y="8"/>
                      <a:pt x="20" y="8"/>
                    </a:cubicBezTo>
                    <a:lnTo>
                      <a:pt x="10" y="8"/>
                    </a:lnTo>
                    <a:lnTo>
                      <a:pt x="10" y="38"/>
                    </a:lnTo>
                    <a:lnTo>
                      <a:pt x="18" y="38"/>
                    </a:lnTo>
                    <a:cubicBezTo>
                      <a:pt x="22" y="38"/>
                      <a:pt x="25" y="37"/>
                      <a:pt x="28" y="36"/>
                    </a:cubicBezTo>
                    <a:cubicBezTo>
                      <a:pt x="30" y="36"/>
                      <a:pt x="32" y="35"/>
                      <a:pt x="34" y="33"/>
                    </a:cubicBezTo>
                    <a:cubicBezTo>
                      <a:pt x="35" y="31"/>
                      <a:pt x="37" y="30"/>
                      <a:pt x="37" y="28"/>
                    </a:cubicBezTo>
                    <a:cubicBezTo>
                      <a:pt x="38" y="26"/>
                      <a:pt x="38" y="24"/>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40"/>
              <p:cNvSpPr>
                <a:spLocks noEditPoints="1"/>
              </p:cNvSpPr>
              <p:nvPr/>
            </p:nvSpPr>
            <p:spPr bwMode="auto">
              <a:xfrm>
                <a:off x="3921" y="1765"/>
                <a:ext cx="5" cy="36"/>
              </a:xfrm>
              <a:custGeom>
                <a:avLst/>
                <a:gdLst>
                  <a:gd name="T0" fmla="*/ 11 w 11"/>
                  <a:gd name="T1" fmla="*/ 10 h 74"/>
                  <a:gd name="T2" fmla="*/ 0 w 11"/>
                  <a:gd name="T3" fmla="*/ 10 h 74"/>
                  <a:gd name="T4" fmla="*/ 0 w 11"/>
                  <a:gd name="T5" fmla="*/ 0 h 74"/>
                  <a:gd name="T6" fmla="*/ 11 w 11"/>
                  <a:gd name="T7" fmla="*/ 0 h 74"/>
                  <a:gd name="T8" fmla="*/ 11 w 11"/>
                  <a:gd name="T9" fmla="*/ 10 h 74"/>
                  <a:gd name="T10" fmla="*/ 10 w 11"/>
                  <a:gd name="T11" fmla="*/ 74 h 74"/>
                  <a:gd name="T12" fmla="*/ 1 w 11"/>
                  <a:gd name="T13" fmla="*/ 74 h 74"/>
                  <a:gd name="T14" fmla="*/ 1 w 11"/>
                  <a:gd name="T15" fmla="*/ 19 h 74"/>
                  <a:gd name="T16" fmla="*/ 10 w 11"/>
                  <a:gd name="T17" fmla="*/ 19 h 74"/>
                  <a:gd name="T18" fmla="*/ 10 w 11"/>
                  <a:gd name="T1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4">
                    <a:moveTo>
                      <a:pt x="11" y="10"/>
                    </a:moveTo>
                    <a:lnTo>
                      <a:pt x="0" y="10"/>
                    </a:lnTo>
                    <a:lnTo>
                      <a:pt x="0" y="0"/>
                    </a:lnTo>
                    <a:lnTo>
                      <a:pt x="11" y="0"/>
                    </a:lnTo>
                    <a:lnTo>
                      <a:pt x="11" y="10"/>
                    </a:lnTo>
                    <a:close/>
                    <a:moveTo>
                      <a:pt x="10" y="74"/>
                    </a:moveTo>
                    <a:lnTo>
                      <a:pt x="1" y="74"/>
                    </a:lnTo>
                    <a:lnTo>
                      <a:pt x="1" y="19"/>
                    </a:lnTo>
                    <a:lnTo>
                      <a:pt x="10" y="19"/>
                    </a:lnTo>
                    <a:lnTo>
                      <a:pt x="1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41"/>
              <p:cNvSpPr>
                <a:spLocks/>
              </p:cNvSpPr>
              <p:nvPr/>
            </p:nvSpPr>
            <p:spPr bwMode="auto">
              <a:xfrm>
                <a:off x="3951" y="1765"/>
                <a:ext cx="24" cy="36"/>
              </a:xfrm>
              <a:custGeom>
                <a:avLst/>
                <a:gdLst>
                  <a:gd name="T0" fmla="*/ 50 w 50"/>
                  <a:gd name="T1" fmla="*/ 75 h 75"/>
                  <a:gd name="T2" fmla="*/ 0 w 50"/>
                  <a:gd name="T3" fmla="*/ 75 h 75"/>
                  <a:gd name="T4" fmla="*/ 0 w 50"/>
                  <a:gd name="T5" fmla="*/ 65 h 75"/>
                  <a:gd name="T6" fmla="*/ 10 w 50"/>
                  <a:gd name="T7" fmla="*/ 56 h 75"/>
                  <a:gd name="T8" fmla="*/ 20 w 50"/>
                  <a:gd name="T9" fmla="*/ 47 h 75"/>
                  <a:gd name="T10" fmla="*/ 33 w 50"/>
                  <a:gd name="T11" fmla="*/ 33 h 75"/>
                  <a:gd name="T12" fmla="*/ 36 w 50"/>
                  <a:gd name="T13" fmla="*/ 21 h 75"/>
                  <a:gd name="T14" fmla="*/ 33 w 50"/>
                  <a:gd name="T15" fmla="*/ 12 h 75"/>
                  <a:gd name="T16" fmla="*/ 22 w 50"/>
                  <a:gd name="T17" fmla="*/ 9 h 75"/>
                  <a:gd name="T18" fmla="*/ 12 w 50"/>
                  <a:gd name="T19" fmla="*/ 10 h 75"/>
                  <a:gd name="T20" fmla="*/ 2 w 50"/>
                  <a:gd name="T21" fmla="*/ 15 h 75"/>
                  <a:gd name="T22" fmla="*/ 1 w 50"/>
                  <a:gd name="T23" fmla="*/ 15 h 75"/>
                  <a:gd name="T24" fmla="*/ 1 w 50"/>
                  <a:gd name="T25" fmla="*/ 5 h 75"/>
                  <a:gd name="T26" fmla="*/ 11 w 50"/>
                  <a:gd name="T27" fmla="*/ 2 h 75"/>
                  <a:gd name="T28" fmla="*/ 22 w 50"/>
                  <a:gd name="T29" fmla="*/ 0 h 75"/>
                  <a:gd name="T30" fmla="*/ 40 w 50"/>
                  <a:gd name="T31" fmla="*/ 6 h 75"/>
                  <a:gd name="T32" fmla="*/ 46 w 50"/>
                  <a:gd name="T33" fmla="*/ 20 h 75"/>
                  <a:gd name="T34" fmla="*/ 45 w 50"/>
                  <a:gd name="T35" fmla="*/ 28 h 75"/>
                  <a:gd name="T36" fmla="*/ 42 w 50"/>
                  <a:gd name="T37" fmla="*/ 35 h 75"/>
                  <a:gd name="T38" fmla="*/ 38 w 50"/>
                  <a:gd name="T39" fmla="*/ 41 h 75"/>
                  <a:gd name="T40" fmla="*/ 31 w 50"/>
                  <a:gd name="T41" fmla="*/ 48 h 75"/>
                  <a:gd name="T42" fmla="*/ 20 w 50"/>
                  <a:gd name="T43" fmla="*/ 58 h 75"/>
                  <a:gd name="T44" fmla="*/ 10 w 50"/>
                  <a:gd name="T45" fmla="*/ 67 h 75"/>
                  <a:gd name="T46" fmla="*/ 50 w 50"/>
                  <a:gd name="T47" fmla="*/ 67 h 75"/>
                  <a:gd name="T48" fmla="*/ 50 w 50"/>
                  <a:gd name="T4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5">
                    <a:moveTo>
                      <a:pt x="50" y="75"/>
                    </a:moveTo>
                    <a:lnTo>
                      <a:pt x="0" y="75"/>
                    </a:lnTo>
                    <a:lnTo>
                      <a:pt x="0" y="65"/>
                    </a:lnTo>
                    <a:lnTo>
                      <a:pt x="10" y="56"/>
                    </a:lnTo>
                    <a:cubicBezTo>
                      <a:pt x="14" y="53"/>
                      <a:pt x="17" y="50"/>
                      <a:pt x="20" y="47"/>
                    </a:cubicBezTo>
                    <a:cubicBezTo>
                      <a:pt x="26" y="41"/>
                      <a:pt x="30"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1" y="15"/>
                    </a:lnTo>
                    <a:lnTo>
                      <a:pt x="1" y="5"/>
                    </a:lnTo>
                    <a:cubicBezTo>
                      <a:pt x="4" y="4"/>
                      <a:pt x="7" y="2"/>
                      <a:pt x="11" y="2"/>
                    </a:cubicBezTo>
                    <a:cubicBezTo>
                      <a:pt x="15" y="1"/>
                      <a:pt x="19" y="0"/>
                      <a:pt x="22" y="0"/>
                    </a:cubicBezTo>
                    <a:cubicBezTo>
                      <a:pt x="30" y="0"/>
                      <a:pt x="36" y="2"/>
                      <a:pt x="40" y="6"/>
                    </a:cubicBezTo>
                    <a:cubicBezTo>
                      <a:pt x="44" y="9"/>
                      <a:pt x="46" y="14"/>
                      <a:pt x="46" y="20"/>
                    </a:cubicBezTo>
                    <a:cubicBezTo>
                      <a:pt x="46" y="23"/>
                      <a:pt x="46" y="26"/>
                      <a:pt x="45" y="28"/>
                    </a:cubicBezTo>
                    <a:cubicBezTo>
                      <a:pt x="45" y="31"/>
                      <a:pt x="44" y="33"/>
                      <a:pt x="42" y="35"/>
                    </a:cubicBezTo>
                    <a:cubicBezTo>
                      <a:pt x="41" y="37"/>
                      <a:pt x="39" y="39"/>
                      <a:pt x="38" y="41"/>
                    </a:cubicBezTo>
                    <a:cubicBezTo>
                      <a:pt x="36" y="43"/>
                      <a:pt x="34" y="45"/>
                      <a:pt x="31" y="48"/>
                    </a:cubicBezTo>
                    <a:cubicBezTo>
                      <a:pt x="28" y="51"/>
                      <a:pt x="24" y="55"/>
                      <a:pt x="20" y="58"/>
                    </a:cubicBezTo>
                    <a:cubicBezTo>
                      <a:pt x="17" y="61"/>
                      <a:pt x="13" y="64"/>
                      <a:pt x="10" y="67"/>
                    </a:cubicBezTo>
                    <a:lnTo>
                      <a:pt x="50" y="67"/>
                    </a:lnTo>
                    <a:lnTo>
                      <a:pt x="5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42"/>
              <p:cNvSpPr>
                <a:spLocks noEditPoints="1"/>
              </p:cNvSpPr>
              <p:nvPr/>
            </p:nvSpPr>
            <p:spPr bwMode="auto">
              <a:xfrm>
                <a:off x="3981" y="1765"/>
                <a:ext cx="25" cy="37"/>
              </a:xfrm>
              <a:custGeom>
                <a:avLst/>
                <a:gdLst>
                  <a:gd name="T0" fmla="*/ 51 w 51"/>
                  <a:gd name="T1" fmla="*/ 38 h 77"/>
                  <a:gd name="T2" fmla="*/ 45 w 51"/>
                  <a:gd name="T3" fmla="*/ 68 h 77"/>
                  <a:gd name="T4" fmla="*/ 26 w 51"/>
                  <a:gd name="T5" fmla="*/ 77 h 77"/>
                  <a:gd name="T6" fmla="*/ 6 w 51"/>
                  <a:gd name="T7" fmla="*/ 68 h 77"/>
                  <a:gd name="T8" fmla="*/ 0 w 51"/>
                  <a:gd name="T9" fmla="*/ 39 h 77"/>
                  <a:gd name="T10" fmla="*/ 6 w 51"/>
                  <a:gd name="T11" fmla="*/ 10 h 77"/>
                  <a:gd name="T12" fmla="*/ 26 w 51"/>
                  <a:gd name="T13" fmla="*/ 0 h 77"/>
                  <a:gd name="T14" fmla="*/ 45 w 51"/>
                  <a:gd name="T15" fmla="*/ 10 h 77"/>
                  <a:gd name="T16" fmla="*/ 51 w 51"/>
                  <a:gd name="T17" fmla="*/ 38 h 77"/>
                  <a:gd name="T18" fmla="*/ 38 w 51"/>
                  <a:gd name="T19" fmla="*/ 61 h 77"/>
                  <a:gd name="T20" fmla="*/ 40 w 51"/>
                  <a:gd name="T21" fmla="*/ 52 h 77"/>
                  <a:gd name="T22" fmla="*/ 41 w 51"/>
                  <a:gd name="T23" fmla="*/ 38 h 77"/>
                  <a:gd name="T24" fmla="*/ 40 w 51"/>
                  <a:gd name="T25" fmla="*/ 25 h 77"/>
                  <a:gd name="T26" fmla="*/ 38 w 51"/>
                  <a:gd name="T27" fmla="*/ 16 h 77"/>
                  <a:gd name="T28" fmla="*/ 33 w 51"/>
                  <a:gd name="T29" fmla="*/ 10 h 77"/>
                  <a:gd name="T30" fmla="*/ 26 w 51"/>
                  <a:gd name="T31" fmla="*/ 8 h 77"/>
                  <a:gd name="T32" fmla="*/ 18 w 51"/>
                  <a:gd name="T33" fmla="*/ 10 h 77"/>
                  <a:gd name="T34" fmla="*/ 13 w 51"/>
                  <a:gd name="T35" fmla="*/ 16 h 77"/>
                  <a:gd name="T36" fmla="*/ 11 w 51"/>
                  <a:gd name="T37" fmla="*/ 26 h 77"/>
                  <a:gd name="T38" fmla="*/ 10 w 51"/>
                  <a:gd name="T39" fmla="*/ 39 h 77"/>
                  <a:gd name="T40" fmla="*/ 11 w 51"/>
                  <a:gd name="T41" fmla="*/ 52 h 77"/>
                  <a:gd name="T42" fmla="*/ 13 w 51"/>
                  <a:gd name="T43" fmla="*/ 61 h 77"/>
                  <a:gd name="T44" fmla="*/ 18 w 51"/>
                  <a:gd name="T45" fmla="*/ 67 h 77"/>
                  <a:gd name="T46" fmla="*/ 26 w 51"/>
                  <a:gd name="T47" fmla="*/ 69 h 77"/>
                  <a:gd name="T48" fmla="*/ 33 w 51"/>
                  <a:gd name="T49" fmla="*/ 67 h 77"/>
                  <a:gd name="T50" fmla="*/ 38 w 51"/>
                  <a:gd name="T51"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77">
                    <a:moveTo>
                      <a:pt x="51" y="38"/>
                    </a:moveTo>
                    <a:cubicBezTo>
                      <a:pt x="51" y="52"/>
                      <a:pt x="49" y="61"/>
                      <a:pt x="45" y="68"/>
                    </a:cubicBezTo>
                    <a:cubicBezTo>
                      <a:pt x="41" y="74"/>
                      <a:pt x="34" y="77"/>
                      <a:pt x="26" y="77"/>
                    </a:cubicBezTo>
                    <a:cubicBezTo>
                      <a:pt x="17" y="77"/>
                      <a:pt x="10" y="74"/>
                      <a:pt x="6" y="68"/>
                    </a:cubicBezTo>
                    <a:cubicBezTo>
                      <a:pt x="2" y="61"/>
                      <a:pt x="0" y="52"/>
                      <a:pt x="0" y="39"/>
                    </a:cubicBezTo>
                    <a:cubicBezTo>
                      <a:pt x="0" y="25"/>
                      <a:pt x="2" y="16"/>
                      <a:pt x="6" y="10"/>
                    </a:cubicBezTo>
                    <a:cubicBezTo>
                      <a:pt x="10" y="3"/>
                      <a:pt x="17" y="0"/>
                      <a:pt x="26" y="0"/>
                    </a:cubicBezTo>
                    <a:cubicBezTo>
                      <a:pt x="34" y="0"/>
                      <a:pt x="41" y="3"/>
                      <a:pt x="45" y="10"/>
                    </a:cubicBezTo>
                    <a:cubicBezTo>
                      <a:pt x="49" y="16"/>
                      <a:pt x="51" y="26"/>
                      <a:pt x="51" y="38"/>
                    </a:cubicBezTo>
                    <a:close/>
                    <a:moveTo>
                      <a:pt x="38" y="61"/>
                    </a:moveTo>
                    <a:cubicBezTo>
                      <a:pt x="39" y="58"/>
                      <a:pt x="40" y="55"/>
                      <a:pt x="40" y="52"/>
                    </a:cubicBezTo>
                    <a:cubicBezTo>
                      <a:pt x="41" y="48"/>
                      <a:pt x="41" y="44"/>
                      <a:pt x="41" y="38"/>
                    </a:cubicBezTo>
                    <a:cubicBezTo>
                      <a:pt x="41" y="33"/>
                      <a:pt x="41" y="29"/>
                      <a:pt x="40" y="25"/>
                    </a:cubicBezTo>
                    <a:cubicBezTo>
                      <a:pt x="40" y="22"/>
                      <a:pt x="39" y="19"/>
                      <a:pt x="38" y="16"/>
                    </a:cubicBezTo>
                    <a:cubicBezTo>
                      <a:pt x="37" y="13"/>
                      <a:pt x="35" y="12"/>
                      <a:pt x="33" y="10"/>
                    </a:cubicBezTo>
                    <a:cubicBezTo>
                      <a:pt x="31" y="9"/>
                      <a:pt x="29" y="8"/>
                      <a:pt x="26" y="8"/>
                    </a:cubicBezTo>
                    <a:cubicBezTo>
                      <a:pt x="22" y="8"/>
                      <a:pt x="20" y="9"/>
                      <a:pt x="18" y="10"/>
                    </a:cubicBezTo>
                    <a:cubicBezTo>
                      <a:pt x="16" y="12"/>
                      <a:pt x="14" y="13"/>
                      <a:pt x="13" y="16"/>
                    </a:cubicBezTo>
                    <a:cubicBezTo>
                      <a:pt x="12" y="19"/>
                      <a:pt x="11" y="22"/>
                      <a:pt x="11" y="26"/>
                    </a:cubicBezTo>
                    <a:cubicBezTo>
                      <a:pt x="10" y="30"/>
                      <a:pt x="10" y="34"/>
                      <a:pt x="10" y="39"/>
                    </a:cubicBezTo>
                    <a:cubicBezTo>
                      <a:pt x="10" y="44"/>
                      <a:pt x="10" y="48"/>
                      <a:pt x="11" y="52"/>
                    </a:cubicBezTo>
                    <a:cubicBezTo>
                      <a:pt x="11" y="55"/>
                      <a:pt x="12" y="58"/>
                      <a:pt x="13" y="61"/>
                    </a:cubicBezTo>
                    <a:cubicBezTo>
                      <a:pt x="14" y="63"/>
                      <a:pt x="16" y="65"/>
                      <a:pt x="18" y="67"/>
                    </a:cubicBezTo>
                    <a:cubicBezTo>
                      <a:pt x="20" y="68"/>
                      <a:pt x="22" y="69"/>
                      <a:pt x="26" y="69"/>
                    </a:cubicBezTo>
                    <a:cubicBezTo>
                      <a:pt x="29" y="69"/>
                      <a:pt x="31" y="68"/>
                      <a:pt x="33" y="67"/>
                    </a:cubicBezTo>
                    <a:cubicBezTo>
                      <a:pt x="35" y="66"/>
                      <a:pt x="37" y="64"/>
                      <a:pt x="38" y="6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43"/>
              <p:cNvSpPr>
                <a:spLocks/>
              </p:cNvSpPr>
              <p:nvPr/>
            </p:nvSpPr>
            <p:spPr bwMode="auto">
              <a:xfrm>
                <a:off x="4016" y="1765"/>
                <a:ext cx="19" cy="36"/>
              </a:xfrm>
              <a:custGeom>
                <a:avLst/>
                <a:gdLst>
                  <a:gd name="T0" fmla="*/ 40 w 40"/>
                  <a:gd name="T1" fmla="*/ 74 h 74"/>
                  <a:gd name="T2" fmla="*/ 0 w 40"/>
                  <a:gd name="T3" fmla="*/ 74 h 74"/>
                  <a:gd name="T4" fmla="*/ 0 w 40"/>
                  <a:gd name="T5" fmla="*/ 67 h 74"/>
                  <a:gd name="T6" fmla="*/ 15 w 40"/>
                  <a:gd name="T7" fmla="*/ 67 h 74"/>
                  <a:gd name="T8" fmla="*/ 15 w 40"/>
                  <a:gd name="T9" fmla="*/ 17 h 74"/>
                  <a:gd name="T10" fmla="*/ 0 w 40"/>
                  <a:gd name="T11" fmla="*/ 17 h 74"/>
                  <a:gd name="T12" fmla="*/ 0 w 40"/>
                  <a:gd name="T13" fmla="*/ 11 h 74"/>
                  <a:gd name="T14" fmla="*/ 6 w 40"/>
                  <a:gd name="T15" fmla="*/ 10 h 74"/>
                  <a:gd name="T16" fmla="*/ 12 w 40"/>
                  <a:gd name="T17" fmla="*/ 9 h 74"/>
                  <a:gd name="T18" fmla="*/ 15 w 40"/>
                  <a:gd name="T19" fmla="*/ 6 h 74"/>
                  <a:gd name="T20" fmla="*/ 17 w 40"/>
                  <a:gd name="T21" fmla="*/ 0 h 74"/>
                  <a:gd name="T22" fmla="*/ 25 w 40"/>
                  <a:gd name="T23" fmla="*/ 0 h 74"/>
                  <a:gd name="T24" fmla="*/ 25 w 40"/>
                  <a:gd name="T25" fmla="*/ 67 h 74"/>
                  <a:gd name="T26" fmla="*/ 40 w 40"/>
                  <a:gd name="T27" fmla="*/ 67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7"/>
                    </a:lnTo>
                    <a:lnTo>
                      <a:pt x="15" y="67"/>
                    </a:lnTo>
                    <a:lnTo>
                      <a:pt x="15" y="17"/>
                    </a:lnTo>
                    <a:lnTo>
                      <a:pt x="0" y="17"/>
                    </a:lnTo>
                    <a:lnTo>
                      <a:pt x="0" y="11"/>
                    </a:lnTo>
                    <a:cubicBezTo>
                      <a:pt x="2" y="11"/>
                      <a:pt x="4" y="11"/>
                      <a:pt x="6" y="10"/>
                    </a:cubicBezTo>
                    <a:cubicBezTo>
                      <a:pt x="9" y="10"/>
                      <a:pt x="11" y="9"/>
                      <a:pt x="12" y="9"/>
                    </a:cubicBezTo>
                    <a:cubicBezTo>
                      <a:pt x="13" y="8"/>
                      <a:pt x="14" y="7"/>
                      <a:pt x="15" y="6"/>
                    </a:cubicBezTo>
                    <a:cubicBezTo>
                      <a:pt x="16" y="4"/>
                      <a:pt x="17" y="3"/>
                      <a:pt x="17" y="0"/>
                    </a:cubicBezTo>
                    <a:lnTo>
                      <a:pt x="25" y="0"/>
                    </a:lnTo>
                    <a:lnTo>
                      <a:pt x="25" y="67"/>
                    </a:lnTo>
                    <a:lnTo>
                      <a:pt x="40" y="67"/>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44"/>
              <p:cNvSpPr>
                <a:spLocks noEditPoints="1"/>
              </p:cNvSpPr>
              <p:nvPr/>
            </p:nvSpPr>
            <p:spPr bwMode="auto">
              <a:xfrm>
                <a:off x="4042" y="1766"/>
                <a:ext cx="27" cy="35"/>
              </a:xfrm>
              <a:custGeom>
                <a:avLst/>
                <a:gdLst>
                  <a:gd name="T0" fmla="*/ 56 w 56"/>
                  <a:gd name="T1" fmla="*/ 53 h 73"/>
                  <a:gd name="T2" fmla="*/ 45 w 56"/>
                  <a:gd name="T3" fmla="*/ 53 h 73"/>
                  <a:gd name="T4" fmla="*/ 45 w 56"/>
                  <a:gd name="T5" fmla="*/ 73 h 73"/>
                  <a:gd name="T6" fmla="*/ 36 w 56"/>
                  <a:gd name="T7" fmla="*/ 73 h 73"/>
                  <a:gd name="T8" fmla="*/ 36 w 56"/>
                  <a:gd name="T9" fmla="*/ 53 h 73"/>
                  <a:gd name="T10" fmla="*/ 0 w 56"/>
                  <a:gd name="T11" fmla="*/ 53 h 73"/>
                  <a:gd name="T12" fmla="*/ 0 w 56"/>
                  <a:gd name="T13" fmla="*/ 41 h 73"/>
                  <a:gd name="T14" fmla="*/ 36 w 56"/>
                  <a:gd name="T15" fmla="*/ 0 h 73"/>
                  <a:gd name="T16" fmla="*/ 45 w 56"/>
                  <a:gd name="T17" fmla="*/ 0 h 73"/>
                  <a:gd name="T18" fmla="*/ 45 w 56"/>
                  <a:gd name="T19" fmla="*/ 45 h 73"/>
                  <a:gd name="T20" fmla="*/ 56 w 56"/>
                  <a:gd name="T21" fmla="*/ 45 h 73"/>
                  <a:gd name="T22" fmla="*/ 56 w 56"/>
                  <a:gd name="T23" fmla="*/ 53 h 73"/>
                  <a:gd name="T24" fmla="*/ 36 w 56"/>
                  <a:gd name="T25" fmla="*/ 45 h 73"/>
                  <a:gd name="T26" fmla="*/ 36 w 56"/>
                  <a:gd name="T27" fmla="*/ 11 h 73"/>
                  <a:gd name="T28" fmla="*/ 7 w 56"/>
                  <a:gd name="T29" fmla="*/ 45 h 73"/>
                  <a:gd name="T30" fmla="*/ 36 w 56"/>
                  <a:gd name="T31"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3">
                    <a:moveTo>
                      <a:pt x="56" y="53"/>
                    </a:moveTo>
                    <a:lnTo>
                      <a:pt x="45" y="53"/>
                    </a:lnTo>
                    <a:lnTo>
                      <a:pt x="45" y="73"/>
                    </a:lnTo>
                    <a:lnTo>
                      <a:pt x="36" y="73"/>
                    </a:lnTo>
                    <a:lnTo>
                      <a:pt x="36" y="53"/>
                    </a:lnTo>
                    <a:lnTo>
                      <a:pt x="0" y="53"/>
                    </a:lnTo>
                    <a:lnTo>
                      <a:pt x="0" y="41"/>
                    </a:lnTo>
                    <a:lnTo>
                      <a:pt x="36" y="0"/>
                    </a:lnTo>
                    <a:lnTo>
                      <a:pt x="45" y="0"/>
                    </a:lnTo>
                    <a:lnTo>
                      <a:pt x="45" y="45"/>
                    </a:lnTo>
                    <a:lnTo>
                      <a:pt x="56" y="45"/>
                    </a:lnTo>
                    <a:lnTo>
                      <a:pt x="56" y="53"/>
                    </a:lnTo>
                    <a:close/>
                    <a:moveTo>
                      <a:pt x="36" y="45"/>
                    </a:moveTo>
                    <a:lnTo>
                      <a:pt x="36" y="11"/>
                    </a:lnTo>
                    <a:lnTo>
                      <a:pt x="7" y="45"/>
                    </a:lnTo>
                    <a:lnTo>
                      <a:pt x="36"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45"/>
              <p:cNvSpPr>
                <a:spLocks/>
              </p:cNvSpPr>
              <p:nvPr/>
            </p:nvSpPr>
            <p:spPr bwMode="auto">
              <a:xfrm>
                <a:off x="3088" y="2323"/>
                <a:ext cx="11" cy="18"/>
              </a:xfrm>
              <a:custGeom>
                <a:avLst/>
                <a:gdLst>
                  <a:gd name="T0" fmla="*/ 22 w 22"/>
                  <a:gd name="T1" fmla="*/ 37 h 37"/>
                  <a:gd name="T2" fmla="*/ 18 w 22"/>
                  <a:gd name="T3" fmla="*/ 37 h 37"/>
                  <a:gd name="T4" fmla="*/ 18 w 22"/>
                  <a:gd name="T5" fmla="*/ 22 h 37"/>
                  <a:gd name="T6" fmla="*/ 18 w 22"/>
                  <a:gd name="T7" fmla="*/ 18 h 37"/>
                  <a:gd name="T8" fmla="*/ 17 w 22"/>
                  <a:gd name="T9" fmla="*/ 16 h 37"/>
                  <a:gd name="T10" fmla="*/ 15 w 22"/>
                  <a:gd name="T11" fmla="*/ 14 h 37"/>
                  <a:gd name="T12" fmla="*/ 12 w 22"/>
                  <a:gd name="T13" fmla="*/ 14 h 37"/>
                  <a:gd name="T14" fmla="*/ 8 w 22"/>
                  <a:gd name="T15" fmla="*/ 15 h 37"/>
                  <a:gd name="T16" fmla="*/ 5 w 22"/>
                  <a:gd name="T17" fmla="*/ 17 h 37"/>
                  <a:gd name="T18" fmla="*/ 5 w 22"/>
                  <a:gd name="T19" fmla="*/ 37 h 37"/>
                  <a:gd name="T20" fmla="*/ 0 w 22"/>
                  <a:gd name="T21" fmla="*/ 37 h 37"/>
                  <a:gd name="T22" fmla="*/ 0 w 22"/>
                  <a:gd name="T23" fmla="*/ 0 h 37"/>
                  <a:gd name="T24" fmla="*/ 5 w 22"/>
                  <a:gd name="T25" fmla="*/ 0 h 37"/>
                  <a:gd name="T26" fmla="*/ 5 w 22"/>
                  <a:gd name="T27" fmla="*/ 13 h 37"/>
                  <a:gd name="T28" fmla="*/ 9 w 22"/>
                  <a:gd name="T29" fmla="*/ 10 h 37"/>
                  <a:gd name="T30" fmla="*/ 14 w 22"/>
                  <a:gd name="T31" fmla="*/ 10 h 37"/>
                  <a:gd name="T32" fmla="*/ 20 w 22"/>
                  <a:gd name="T33" fmla="*/ 12 h 37"/>
                  <a:gd name="T34" fmla="*/ 22 w 22"/>
                  <a:gd name="T35" fmla="*/ 20 h 37"/>
                  <a:gd name="T36" fmla="*/ 22 w 22"/>
                  <a:gd name="T3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37">
                    <a:moveTo>
                      <a:pt x="22" y="37"/>
                    </a:moveTo>
                    <a:lnTo>
                      <a:pt x="18" y="37"/>
                    </a:lnTo>
                    <a:lnTo>
                      <a:pt x="18" y="22"/>
                    </a:lnTo>
                    <a:cubicBezTo>
                      <a:pt x="18" y="20"/>
                      <a:pt x="18" y="19"/>
                      <a:pt x="18" y="18"/>
                    </a:cubicBezTo>
                    <a:cubicBezTo>
                      <a:pt x="17" y="17"/>
                      <a:pt x="17" y="16"/>
                      <a:pt x="17" y="16"/>
                    </a:cubicBezTo>
                    <a:cubicBezTo>
                      <a:pt x="16" y="15"/>
                      <a:pt x="16" y="15"/>
                      <a:pt x="15" y="14"/>
                    </a:cubicBezTo>
                    <a:cubicBezTo>
                      <a:pt x="14" y="14"/>
                      <a:pt x="13" y="14"/>
                      <a:pt x="12" y="14"/>
                    </a:cubicBezTo>
                    <a:cubicBezTo>
                      <a:pt x="11" y="14"/>
                      <a:pt x="10" y="14"/>
                      <a:pt x="8" y="15"/>
                    </a:cubicBezTo>
                    <a:cubicBezTo>
                      <a:pt x="7" y="15"/>
                      <a:pt x="6" y="16"/>
                      <a:pt x="5" y="17"/>
                    </a:cubicBezTo>
                    <a:lnTo>
                      <a:pt x="5" y="37"/>
                    </a:lnTo>
                    <a:lnTo>
                      <a:pt x="0" y="37"/>
                    </a:lnTo>
                    <a:lnTo>
                      <a:pt x="0" y="0"/>
                    </a:lnTo>
                    <a:lnTo>
                      <a:pt x="5" y="0"/>
                    </a:lnTo>
                    <a:lnTo>
                      <a:pt x="5" y="13"/>
                    </a:lnTo>
                    <a:cubicBezTo>
                      <a:pt x="6" y="12"/>
                      <a:pt x="7" y="11"/>
                      <a:pt x="9" y="10"/>
                    </a:cubicBezTo>
                    <a:cubicBezTo>
                      <a:pt x="10" y="10"/>
                      <a:pt x="12" y="10"/>
                      <a:pt x="14" y="10"/>
                    </a:cubicBezTo>
                    <a:cubicBezTo>
                      <a:pt x="16" y="10"/>
                      <a:pt x="19" y="10"/>
                      <a:pt x="20" y="12"/>
                    </a:cubicBezTo>
                    <a:cubicBezTo>
                      <a:pt x="22" y="14"/>
                      <a:pt x="22" y="16"/>
                      <a:pt x="22" y="20"/>
                    </a:cubicBezTo>
                    <a:lnTo>
                      <a:pt x="2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46"/>
              <p:cNvSpPr>
                <a:spLocks/>
              </p:cNvSpPr>
              <p:nvPr/>
            </p:nvSpPr>
            <p:spPr bwMode="auto">
              <a:xfrm>
                <a:off x="3101"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6" y="34"/>
                      <a:pt x="15" y="34"/>
                      <a:pt x="14" y="34"/>
                    </a:cubicBezTo>
                    <a:cubicBezTo>
                      <a:pt x="13" y="34"/>
                      <a:pt x="12" y="34"/>
                      <a:pt x="11" y="34"/>
                    </a:cubicBezTo>
                    <a:cubicBezTo>
                      <a:pt x="8" y="34"/>
                      <a:pt x="6" y="33"/>
                      <a:pt x="5" y="32"/>
                    </a:cubicBezTo>
                    <a:cubicBezTo>
                      <a:pt x="4"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47"/>
              <p:cNvSpPr>
                <a:spLocks/>
              </p:cNvSpPr>
              <p:nvPr/>
            </p:nvSpPr>
            <p:spPr bwMode="auto">
              <a:xfrm>
                <a:off x="3109"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5" y="34"/>
                      <a:pt x="15" y="34"/>
                      <a:pt x="14" y="34"/>
                    </a:cubicBezTo>
                    <a:cubicBezTo>
                      <a:pt x="13" y="34"/>
                      <a:pt x="12" y="34"/>
                      <a:pt x="11" y="34"/>
                    </a:cubicBezTo>
                    <a:cubicBezTo>
                      <a:pt x="8" y="34"/>
                      <a:pt x="6" y="33"/>
                      <a:pt x="5" y="32"/>
                    </a:cubicBezTo>
                    <a:cubicBezTo>
                      <a:pt x="3"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48"/>
              <p:cNvSpPr>
                <a:spLocks noEditPoints="1"/>
              </p:cNvSpPr>
              <p:nvPr/>
            </p:nvSpPr>
            <p:spPr bwMode="auto">
              <a:xfrm>
                <a:off x="3118" y="2328"/>
                <a:ext cx="11" cy="17"/>
              </a:xfrm>
              <a:custGeom>
                <a:avLst/>
                <a:gdLst>
                  <a:gd name="T0" fmla="*/ 23 w 23"/>
                  <a:gd name="T1" fmla="*/ 13 h 36"/>
                  <a:gd name="T2" fmla="*/ 22 w 23"/>
                  <a:gd name="T3" fmla="*/ 19 h 36"/>
                  <a:gd name="T4" fmla="*/ 20 w 23"/>
                  <a:gd name="T5" fmla="*/ 24 h 36"/>
                  <a:gd name="T6" fmla="*/ 16 w 23"/>
                  <a:gd name="T7" fmla="*/ 26 h 36"/>
                  <a:gd name="T8" fmla="*/ 12 w 23"/>
                  <a:gd name="T9" fmla="*/ 27 h 36"/>
                  <a:gd name="T10" fmla="*/ 8 w 23"/>
                  <a:gd name="T11" fmla="*/ 27 h 36"/>
                  <a:gd name="T12" fmla="*/ 4 w 23"/>
                  <a:gd name="T13" fmla="*/ 25 h 36"/>
                  <a:gd name="T14" fmla="*/ 4 w 23"/>
                  <a:gd name="T15" fmla="*/ 36 h 36"/>
                  <a:gd name="T16" fmla="*/ 0 w 23"/>
                  <a:gd name="T17" fmla="*/ 36 h 36"/>
                  <a:gd name="T18" fmla="*/ 0 w 23"/>
                  <a:gd name="T19" fmla="*/ 0 h 36"/>
                  <a:gd name="T20" fmla="*/ 4 w 23"/>
                  <a:gd name="T21" fmla="*/ 0 h 36"/>
                  <a:gd name="T22" fmla="*/ 4 w 23"/>
                  <a:gd name="T23" fmla="*/ 3 h 36"/>
                  <a:gd name="T24" fmla="*/ 8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4 w 23"/>
                  <a:gd name="T41" fmla="*/ 7 h 36"/>
                  <a:gd name="T42" fmla="*/ 4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2" y="19"/>
                    </a:cubicBezTo>
                    <a:cubicBezTo>
                      <a:pt x="22" y="21"/>
                      <a:pt x="21" y="22"/>
                      <a:pt x="20" y="24"/>
                    </a:cubicBezTo>
                    <a:cubicBezTo>
                      <a:pt x="19" y="25"/>
                      <a:pt x="17" y="26"/>
                      <a:pt x="16" y="26"/>
                    </a:cubicBezTo>
                    <a:cubicBezTo>
                      <a:pt x="15" y="27"/>
                      <a:pt x="13" y="27"/>
                      <a:pt x="12" y="27"/>
                    </a:cubicBezTo>
                    <a:cubicBezTo>
                      <a:pt x="10" y="27"/>
                      <a:pt x="9" y="27"/>
                      <a:pt x="8" y="27"/>
                    </a:cubicBezTo>
                    <a:cubicBezTo>
                      <a:pt x="7" y="26"/>
                      <a:pt x="6" y="26"/>
                      <a:pt x="4" y="25"/>
                    </a:cubicBezTo>
                    <a:lnTo>
                      <a:pt x="4" y="36"/>
                    </a:lnTo>
                    <a:lnTo>
                      <a:pt x="0" y="36"/>
                    </a:lnTo>
                    <a:lnTo>
                      <a:pt x="0" y="0"/>
                    </a:lnTo>
                    <a:lnTo>
                      <a:pt x="4" y="0"/>
                    </a:lnTo>
                    <a:lnTo>
                      <a:pt x="4" y="3"/>
                    </a:lnTo>
                    <a:cubicBezTo>
                      <a:pt x="6" y="2"/>
                      <a:pt x="7" y="1"/>
                      <a:pt x="8" y="1"/>
                    </a:cubicBezTo>
                    <a:cubicBezTo>
                      <a:pt x="10" y="0"/>
                      <a:pt x="11" y="0"/>
                      <a:pt x="13" y="0"/>
                    </a:cubicBezTo>
                    <a:cubicBezTo>
                      <a:pt x="16" y="0"/>
                      <a:pt x="19" y="1"/>
                      <a:pt x="21" y="3"/>
                    </a:cubicBezTo>
                    <a:cubicBezTo>
                      <a:pt x="22" y="6"/>
                      <a:pt x="23" y="9"/>
                      <a:pt x="23" y="13"/>
                    </a:cubicBezTo>
                    <a:close/>
                    <a:moveTo>
                      <a:pt x="19" y="13"/>
                    </a:moveTo>
                    <a:cubicBezTo>
                      <a:pt x="19" y="10"/>
                      <a:pt x="18" y="8"/>
                      <a:pt x="17" y="6"/>
                    </a:cubicBezTo>
                    <a:cubicBezTo>
                      <a:pt x="16" y="5"/>
                      <a:pt x="14" y="4"/>
                      <a:pt x="12" y="4"/>
                    </a:cubicBezTo>
                    <a:cubicBezTo>
                      <a:pt x="11" y="4"/>
                      <a:pt x="9" y="4"/>
                      <a:pt x="8" y="5"/>
                    </a:cubicBezTo>
                    <a:cubicBezTo>
                      <a:pt x="7" y="5"/>
                      <a:pt x="6" y="6"/>
                      <a:pt x="4" y="7"/>
                    </a:cubicBezTo>
                    <a:lnTo>
                      <a:pt x="4"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49"/>
              <p:cNvSpPr>
                <a:spLocks noEditPoints="1"/>
              </p:cNvSpPr>
              <p:nvPr/>
            </p:nvSpPr>
            <p:spPr bwMode="auto">
              <a:xfrm>
                <a:off x="3134" y="2328"/>
                <a:ext cx="2" cy="13"/>
              </a:xfrm>
              <a:custGeom>
                <a:avLst/>
                <a:gdLst>
                  <a:gd name="T0" fmla="*/ 6 w 6"/>
                  <a:gd name="T1" fmla="*/ 7 h 27"/>
                  <a:gd name="T2" fmla="*/ 0 w 6"/>
                  <a:gd name="T3" fmla="*/ 7 h 27"/>
                  <a:gd name="T4" fmla="*/ 0 w 6"/>
                  <a:gd name="T5" fmla="*/ 0 h 27"/>
                  <a:gd name="T6" fmla="*/ 6 w 6"/>
                  <a:gd name="T7" fmla="*/ 0 h 27"/>
                  <a:gd name="T8" fmla="*/ 6 w 6"/>
                  <a:gd name="T9" fmla="*/ 7 h 27"/>
                  <a:gd name="T10" fmla="*/ 6 w 6"/>
                  <a:gd name="T11" fmla="*/ 27 h 27"/>
                  <a:gd name="T12" fmla="*/ 0 w 6"/>
                  <a:gd name="T13" fmla="*/ 27 h 27"/>
                  <a:gd name="T14" fmla="*/ 0 w 6"/>
                  <a:gd name="T15" fmla="*/ 20 h 27"/>
                  <a:gd name="T16" fmla="*/ 6 w 6"/>
                  <a:gd name="T17" fmla="*/ 20 h 27"/>
                  <a:gd name="T18" fmla="*/ 6 w 6"/>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7">
                    <a:moveTo>
                      <a:pt x="6" y="7"/>
                    </a:moveTo>
                    <a:lnTo>
                      <a:pt x="0" y="7"/>
                    </a:lnTo>
                    <a:lnTo>
                      <a:pt x="0" y="0"/>
                    </a:lnTo>
                    <a:lnTo>
                      <a:pt x="6" y="0"/>
                    </a:lnTo>
                    <a:lnTo>
                      <a:pt x="6" y="7"/>
                    </a:lnTo>
                    <a:close/>
                    <a:moveTo>
                      <a:pt x="6" y="27"/>
                    </a:moveTo>
                    <a:lnTo>
                      <a:pt x="0" y="27"/>
                    </a:lnTo>
                    <a:lnTo>
                      <a:pt x="0" y="20"/>
                    </a:lnTo>
                    <a:lnTo>
                      <a:pt x="6" y="20"/>
                    </a:lnTo>
                    <a:lnTo>
                      <a:pt x="6" y="2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50"/>
              <p:cNvSpPr>
                <a:spLocks/>
              </p:cNvSpPr>
              <p:nvPr/>
            </p:nvSpPr>
            <p:spPr bwMode="auto">
              <a:xfrm>
                <a:off x="3135" y="2323"/>
                <a:ext cx="11" cy="21"/>
              </a:xfrm>
              <a:custGeom>
                <a:avLst/>
                <a:gdLst>
                  <a:gd name="T0" fmla="*/ 11 w 11"/>
                  <a:gd name="T1" fmla="*/ 0 h 21"/>
                  <a:gd name="T2" fmla="*/ 2 w 11"/>
                  <a:gd name="T3" fmla="*/ 21 h 21"/>
                  <a:gd name="T4" fmla="*/ 0 w 11"/>
                  <a:gd name="T5" fmla="*/ 21 h 21"/>
                  <a:gd name="T6" fmla="*/ 9 w 11"/>
                  <a:gd name="T7" fmla="*/ 0 h 21"/>
                  <a:gd name="T8" fmla="*/ 11 w 11"/>
                  <a:gd name="T9" fmla="*/ 0 h 21"/>
                </a:gdLst>
                <a:ahLst/>
                <a:cxnLst>
                  <a:cxn ang="0">
                    <a:pos x="T0" y="T1"/>
                  </a:cxn>
                  <a:cxn ang="0">
                    <a:pos x="T2" y="T3"/>
                  </a:cxn>
                  <a:cxn ang="0">
                    <a:pos x="T4" y="T5"/>
                  </a:cxn>
                  <a:cxn ang="0">
                    <a:pos x="T6" y="T7"/>
                  </a:cxn>
                  <a:cxn ang="0">
                    <a:pos x="T8" y="T9"/>
                  </a:cxn>
                </a:cxnLst>
                <a:rect l="0" t="0" r="r" b="b"/>
                <a:pathLst>
                  <a:path w="11" h="21">
                    <a:moveTo>
                      <a:pt x="11" y="0"/>
                    </a:moveTo>
                    <a:lnTo>
                      <a:pt x="2" y="21"/>
                    </a:lnTo>
                    <a:lnTo>
                      <a:pt x="0" y="21"/>
                    </a:lnTo>
                    <a:lnTo>
                      <a:pt x="9" y="0"/>
                    </a:lnTo>
                    <a:lnTo>
                      <a:pt x="1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51"/>
              <p:cNvSpPr>
                <a:spLocks/>
              </p:cNvSpPr>
              <p:nvPr/>
            </p:nvSpPr>
            <p:spPr bwMode="auto">
              <a:xfrm>
                <a:off x="3144" y="2323"/>
                <a:ext cx="10" cy="21"/>
              </a:xfrm>
              <a:custGeom>
                <a:avLst/>
                <a:gdLst>
                  <a:gd name="T0" fmla="*/ 10 w 10"/>
                  <a:gd name="T1" fmla="*/ 0 h 21"/>
                  <a:gd name="T2" fmla="*/ 2 w 10"/>
                  <a:gd name="T3" fmla="*/ 21 h 21"/>
                  <a:gd name="T4" fmla="*/ 0 w 10"/>
                  <a:gd name="T5" fmla="*/ 21 h 21"/>
                  <a:gd name="T6" fmla="*/ 8 w 10"/>
                  <a:gd name="T7" fmla="*/ 0 h 21"/>
                  <a:gd name="T8" fmla="*/ 10 w 10"/>
                  <a:gd name="T9" fmla="*/ 0 h 21"/>
                </a:gdLst>
                <a:ahLst/>
                <a:cxnLst>
                  <a:cxn ang="0">
                    <a:pos x="T0" y="T1"/>
                  </a:cxn>
                  <a:cxn ang="0">
                    <a:pos x="T2" y="T3"/>
                  </a:cxn>
                  <a:cxn ang="0">
                    <a:pos x="T4" y="T5"/>
                  </a:cxn>
                  <a:cxn ang="0">
                    <a:pos x="T6" y="T7"/>
                  </a:cxn>
                  <a:cxn ang="0">
                    <a:pos x="T8" y="T9"/>
                  </a:cxn>
                </a:cxnLst>
                <a:rect l="0" t="0" r="r" b="b"/>
                <a:pathLst>
                  <a:path w="10" h="21">
                    <a:moveTo>
                      <a:pt x="10" y="0"/>
                    </a:moveTo>
                    <a:lnTo>
                      <a:pt x="2" y="21"/>
                    </a:lnTo>
                    <a:lnTo>
                      <a:pt x="0" y="21"/>
                    </a:lnTo>
                    <a:lnTo>
                      <a:pt x="8" y="0"/>
                    </a:lnTo>
                    <a:lnTo>
                      <a:pt x="1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52"/>
              <p:cNvSpPr>
                <a:spLocks/>
              </p:cNvSpPr>
              <p:nvPr/>
            </p:nvSpPr>
            <p:spPr bwMode="auto">
              <a:xfrm>
                <a:off x="3154" y="2328"/>
                <a:ext cx="17" cy="13"/>
              </a:xfrm>
              <a:custGeom>
                <a:avLst/>
                <a:gdLst>
                  <a:gd name="T0" fmla="*/ 17 w 17"/>
                  <a:gd name="T1" fmla="*/ 0 h 13"/>
                  <a:gd name="T2" fmla="*/ 14 w 17"/>
                  <a:gd name="T3" fmla="*/ 13 h 13"/>
                  <a:gd name="T4" fmla="*/ 12 w 17"/>
                  <a:gd name="T5" fmla="*/ 13 h 13"/>
                  <a:gd name="T6" fmla="*/ 9 w 17"/>
                  <a:gd name="T7" fmla="*/ 3 h 13"/>
                  <a:gd name="T8" fmla="*/ 5 w 17"/>
                  <a:gd name="T9" fmla="*/ 13 h 13"/>
                  <a:gd name="T10" fmla="*/ 4 w 17"/>
                  <a:gd name="T11" fmla="*/ 13 h 13"/>
                  <a:gd name="T12" fmla="*/ 0 w 17"/>
                  <a:gd name="T13" fmla="*/ 0 h 13"/>
                  <a:gd name="T14" fmla="*/ 3 w 17"/>
                  <a:gd name="T15" fmla="*/ 0 h 13"/>
                  <a:gd name="T16" fmla="*/ 5 w 17"/>
                  <a:gd name="T17" fmla="*/ 10 h 13"/>
                  <a:gd name="T18" fmla="*/ 8 w 17"/>
                  <a:gd name="T19" fmla="*/ 0 h 13"/>
                  <a:gd name="T20" fmla="*/ 10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9" y="3"/>
                    </a:lnTo>
                    <a:lnTo>
                      <a:pt x="5" y="13"/>
                    </a:lnTo>
                    <a:lnTo>
                      <a:pt x="4" y="13"/>
                    </a:lnTo>
                    <a:lnTo>
                      <a:pt x="0" y="0"/>
                    </a:lnTo>
                    <a:lnTo>
                      <a:pt x="3" y="0"/>
                    </a:lnTo>
                    <a:lnTo>
                      <a:pt x="5" y="10"/>
                    </a:lnTo>
                    <a:lnTo>
                      <a:pt x="8" y="0"/>
                    </a:lnTo>
                    <a:lnTo>
                      <a:pt x="10"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53"/>
              <p:cNvSpPr>
                <a:spLocks/>
              </p:cNvSpPr>
              <p:nvPr/>
            </p:nvSpPr>
            <p:spPr bwMode="auto">
              <a:xfrm>
                <a:off x="3171" y="2328"/>
                <a:ext cx="18" cy="13"/>
              </a:xfrm>
              <a:custGeom>
                <a:avLst/>
                <a:gdLst>
                  <a:gd name="T0" fmla="*/ 18 w 18"/>
                  <a:gd name="T1" fmla="*/ 0 h 13"/>
                  <a:gd name="T2" fmla="*/ 14 w 18"/>
                  <a:gd name="T3" fmla="*/ 13 h 13"/>
                  <a:gd name="T4" fmla="*/ 12 w 18"/>
                  <a:gd name="T5" fmla="*/ 13 h 13"/>
                  <a:gd name="T6" fmla="*/ 9 w 18"/>
                  <a:gd name="T7" fmla="*/ 3 h 13"/>
                  <a:gd name="T8" fmla="*/ 6 w 18"/>
                  <a:gd name="T9" fmla="*/ 13 h 13"/>
                  <a:gd name="T10" fmla="*/ 4 w 18"/>
                  <a:gd name="T11" fmla="*/ 13 h 13"/>
                  <a:gd name="T12" fmla="*/ 0 w 18"/>
                  <a:gd name="T13" fmla="*/ 0 h 13"/>
                  <a:gd name="T14" fmla="*/ 3 w 18"/>
                  <a:gd name="T15" fmla="*/ 0 h 13"/>
                  <a:gd name="T16" fmla="*/ 5 w 18"/>
                  <a:gd name="T17" fmla="*/ 10 h 13"/>
                  <a:gd name="T18" fmla="*/ 8 w 18"/>
                  <a:gd name="T19" fmla="*/ 0 h 13"/>
                  <a:gd name="T20" fmla="*/ 10 w 18"/>
                  <a:gd name="T21" fmla="*/ 0 h 13"/>
                  <a:gd name="T22" fmla="*/ 13 w 18"/>
                  <a:gd name="T23" fmla="*/ 10 h 13"/>
                  <a:gd name="T24" fmla="*/ 15 w 18"/>
                  <a:gd name="T25" fmla="*/ 0 h 13"/>
                  <a:gd name="T26" fmla="*/ 18 w 18"/>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18" y="0"/>
                    </a:moveTo>
                    <a:lnTo>
                      <a:pt x="14" y="13"/>
                    </a:lnTo>
                    <a:lnTo>
                      <a:pt x="12" y="13"/>
                    </a:lnTo>
                    <a:lnTo>
                      <a:pt x="9" y="3"/>
                    </a:lnTo>
                    <a:lnTo>
                      <a:pt x="6" y="13"/>
                    </a:lnTo>
                    <a:lnTo>
                      <a:pt x="4" y="13"/>
                    </a:lnTo>
                    <a:lnTo>
                      <a:pt x="0" y="0"/>
                    </a:lnTo>
                    <a:lnTo>
                      <a:pt x="3" y="0"/>
                    </a:lnTo>
                    <a:lnTo>
                      <a:pt x="5" y="10"/>
                    </a:lnTo>
                    <a:lnTo>
                      <a:pt x="8" y="0"/>
                    </a:lnTo>
                    <a:lnTo>
                      <a:pt x="10" y="0"/>
                    </a:lnTo>
                    <a:lnTo>
                      <a:pt x="13" y="10"/>
                    </a:lnTo>
                    <a:lnTo>
                      <a:pt x="15" y="0"/>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54"/>
              <p:cNvSpPr>
                <a:spLocks/>
              </p:cNvSpPr>
              <p:nvPr/>
            </p:nvSpPr>
            <p:spPr bwMode="auto">
              <a:xfrm>
                <a:off x="3189" y="2328"/>
                <a:ext cx="17" cy="13"/>
              </a:xfrm>
              <a:custGeom>
                <a:avLst/>
                <a:gdLst>
                  <a:gd name="T0" fmla="*/ 17 w 17"/>
                  <a:gd name="T1" fmla="*/ 0 h 13"/>
                  <a:gd name="T2" fmla="*/ 14 w 17"/>
                  <a:gd name="T3" fmla="*/ 13 h 13"/>
                  <a:gd name="T4" fmla="*/ 12 w 17"/>
                  <a:gd name="T5" fmla="*/ 13 h 13"/>
                  <a:gd name="T6" fmla="*/ 8 w 17"/>
                  <a:gd name="T7" fmla="*/ 3 h 13"/>
                  <a:gd name="T8" fmla="*/ 5 w 17"/>
                  <a:gd name="T9" fmla="*/ 13 h 13"/>
                  <a:gd name="T10" fmla="*/ 3 w 17"/>
                  <a:gd name="T11" fmla="*/ 13 h 13"/>
                  <a:gd name="T12" fmla="*/ 0 w 17"/>
                  <a:gd name="T13" fmla="*/ 0 h 13"/>
                  <a:gd name="T14" fmla="*/ 2 w 17"/>
                  <a:gd name="T15" fmla="*/ 0 h 13"/>
                  <a:gd name="T16" fmla="*/ 5 w 17"/>
                  <a:gd name="T17" fmla="*/ 10 h 13"/>
                  <a:gd name="T18" fmla="*/ 7 w 17"/>
                  <a:gd name="T19" fmla="*/ 0 h 13"/>
                  <a:gd name="T20" fmla="*/ 9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8" y="3"/>
                    </a:lnTo>
                    <a:lnTo>
                      <a:pt x="5" y="13"/>
                    </a:lnTo>
                    <a:lnTo>
                      <a:pt x="3" y="13"/>
                    </a:lnTo>
                    <a:lnTo>
                      <a:pt x="0" y="0"/>
                    </a:lnTo>
                    <a:lnTo>
                      <a:pt x="2" y="0"/>
                    </a:lnTo>
                    <a:lnTo>
                      <a:pt x="5" y="10"/>
                    </a:lnTo>
                    <a:lnTo>
                      <a:pt x="7" y="0"/>
                    </a:lnTo>
                    <a:lnTo>
                      <a:pt x="9"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Rectangle 55"/>
              <p:cNvSpPr>
                <a:spLocks noChangeArrowheads="1"/>
              </p:cNvSpPr>
              <p:nvPr/>
            </p:nvSpPr>
            <p:spPr bwMode="auto">
              <a:xfrm>
                <a:off x="3208" y="2337"/>
                <a:ext cx="3"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56"/>
              <p:cNvSpPr>
                <a:spLocks/>
              </p:cNvSpPr>
              <p:nvPr/>
            </p:nvSpPr>
            <p:spPr bwMode="auto">
              <a:xfrm>
                <a:off x="3214" y="2328"/>
                <a:ext cx="7"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5"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Freeform 57"/>
              <p:cNvSpPr>
                <a:spLocks noEditPoints="1"/>
              </p:cNvSpPr>
              <p:nvPr/>
            </p:nvSpPr>
            <p:spPr bwMode="auto">
              <a:xfrm>
                <a:off x="3222" y="2328"/>
                <a:ext cx="10" cy="13"/>
              </a:xfrm>
              <a:custGeom>
                <a:avLst/>
                <a:gdLst>
                  <a:gd name="T0" fmla="*/ 22 w 22"/>
                  <a:gd name="T1" fmla="*/ 27 h 27"/>
                  <a:gd name="T2" fmla="*/ 18 w 22"/>
                  <a:gd name="T3" fmla="*/ 27 h 27"/>
                  <a:gd name="T4" fmla="*/ 18 w 22"/>
                  <a:gd name="T5" fmla="*/ 24 h 27"/>
                  <a:gd name="T6" fmla="*/ 16 w 22"/>
                  <a:gd name="T7" fmla="*/ 25 h 27"/>
                  <a:gd name="T8" fmla="*/ 14 w 22"/>
                  <a:gd name="T9" fmla="*/ 26 h 27"/>
                  <a:gd name="T10" fmla="*/ 12 w 22"/>
                  <a:gd name="T11" fmla="*/ 27 h 27"/>
                  <a:gd name="T12" fmla="*/ 8 w 22"/>
                  <a:gd name="T13" fmla="*/ 27 h 27"/>
                  <a:gd name="T14" fmla="*/ 2 w 22"/>
                  <a:gd name="T15" fmla="*/ 25 h 27"/>
                  <a:gd name="T16" fmla="*/ 0 w 22"/>
                  <a:gd name="T17" fmla="*/ 19 h 27"/>
                  <a:gd name="T18" fmla="*/ 1 w 22"/>
                  <a:gd name="T19" fmla="*/ 14 h 27"/>
                  <a:gd name="T20" fmla="*/ 5 w 22"/>
                  <a:gd name="T21" fmla="*/ 11 h 27"/>
                  <a:gd name="T22" fmla="*/ 11 w 22"/>
                  <a:gd name="T23" fmla="*/ 10 h 27"/>
                  <a:gd name="T24" fmla="*/ 18 w 22"/>
                  <a:gd name="T25" fmla="*/ 9 h 27"/>
                  <a:gd name="T26" fmla="*/ 18 w 22"/>
                  <a:gd name="T27" fmla="*/ 9 h 27"/>
                  <a:gd name="T28" fmla="*/ 17 w 22"/>
                  <a:gd name="T29" fmla="*/ 6 h 27"/>
                  <a:gd name="T30" fmla="*/ 16 w 22"/>
                  <a:gd name="T31" fmla="*/ 4 h 27"/>
                  <a:gd name="T32" fmla="*/ 13 w 22"/>
                  <a:gd name="T33" fmla="*/ 4 h 27"/>
                  <a:gd name="T34" fmla="*/ 11 w 22"/>
                  <a:gd name="T35" fmla="*/ 4 h 27"/>
                  <a:gd name="T36" fmla="*/ 7 w 22"/>
                  <a:gd name="T37" fmla="*/ 4 h 27"/>
                  <a:gd name="T38" fmla="*/ 2 w 22"/>
                  <a:gd name="T39" fmla="*/ 5 h 27"/>
                  <a:gd name="T40" fmla="*/ 2 w 22"/>
                  <a:gd name="T41" fmla="*/ 5 h 27"/>
                  <a:gd name="T42" fmla="*/ 2 w 22"/>
                  <a:gd name="T43" fmla="*/ 1 h 27"/>
                  <a:gd name="T44" fmla="*/ 6 w 22"/>
                  <a:gd name="T45" fmla="*/ 0 h 27"/>
                  <a:gd name="T46" fmla="*/ 11 w 22"/>
                  <a:gd name="T47" fmla="*/ 0 h 27"/>
                  <a:gd name="T48" fmla="*/ 16 w 22"/>
                  <a:gd name="T49" fmla="*/ 0 h 27"/>
                  <a:gd name="T50" fmla="*/ 19 w 22"/>
                  <a:gd name="T51" fmla="*/ 2 h 27"/>
                  <a:gd name="T52" fmla="*/ 21 w 22"/>
                  <a:gd name="T53" fmla="*/ 4 h 27"/>
                  <a:gd name="T54" fmla="*/ 22 w 22"/>
                  <a:gd name="T55" fmla="*/ 9 h 27"/>
                  <a:gd name="T56" fmla="*/ 22 w 22"/>
                  <a:gd name="T57" fmla="*/ 27 h 27"/>
                  <a:gd name="T58" fmla="*/ 18 w 22"/>
                  <a:gd name="T59" fmla="*/ 20 h 27"/>
                  <a:gd name="T60" fmla="*/ 18 w 22"/>
                  <a:gd name="T61" fmla="*/ 13 h 27"/>
                  <a:gd name="T62" fmla="*/ 13 w 22"/>
                  <a:gd name="T63" fmla="*/ 13 h 27"/>
                  <a:gd name="T64" fmla="*/ 9 w 22"/>
                  <a:gd name="T65" fmla="*/ 14 h 27"/>
                  <a:gd name="T66" fmla="*/ 6 w 22"/>
                  <a:gd name="T67" fmla="*/ 16 h 27"/>
                  <a:gd name="T68" fmla="*/ 4 w 22"/>
                  <a:gd name="T69" fmla="*/ 19 h 27"/>
                  <a:gd name="T70" fmla="*/ 6 w 22"/>
                  <a:gd name="T71" fmla="*/ 22 h 27"/>
                  <a:gd name="T72" fmla="*/ 10 w 22"/>
                  <a:gd name="T73" fmla="*/ 23 h 27"/>
                  <a:gd name="T74" fmla="*/ 14 w 22"/>
                  <a:gd name="T75" fmla="*/ 22 h 27"/>
                  <a:gd name="T76" fmla="*/ 18 w 22"/>
                  <a:gd name="T77" fmla="*/ 2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 h="27">
                    <a:moveTo>
                      <a:pt x="22" y="27"/>
                    </a:moveTo>
                    <a:lnTo>
                      <a:pt x="18" y="27"/>
                    </a:lnTo>
                    <a:lnTo>
                      <a:pt x="18" y="24"/>
                    </a:lnTo>
                    <a:cubicBezTo>
                      <a:pt x="17" y="24"/>
                      <a:pt x="17" y="25"/>
                      <a:pt x="16" y="25"/>
                    </a:cubicBezTo>
                    <a:cubicBezTo>
                      <a:pt x="16" y="25"/>
                      <a:pt x="15" y="26"/>
                      <a:pt x="14" y="26"/>
                    </a:cubicBezTo>
                    <a:cubicBezTo>
                      <a:pt x="14" y="26"/>
                      <a:pt x="13" y="27"/>
                      <a:pt x="12" y="27"/>
                    </a:cubicBezTo>
                    <a:cubicBezTo>
                      <a:pt x="11" y="27"/>
                      <a:pt x="10" y="27"/>
                      <a:pt x="8" y="27"/>
                    </a:cubicBezTo>
                    <a:cubicBezTo>
                      <a:pt x="6" y="27"/>
                      <a:pt x="4" y="27"/>
                      <a:pt x="2" y="25"/>
                    </a:cubicBezTo>
                    <a:cubicBezTo>
                      <a:pt x="1" y="23"/>
                      <a:pt x="0" y="21"/>
                      <a:pt x="0" y="19"/>
                    </a:cubicBezTo>
                    <a:cubicBezTo>
                      <a:pt x="0" y="17"/>
                      <a:pt x="0" y="15"/>
                      <a:pt x="1" y="14"/>
                    </a:cubicBezTo>
                    <a:cubicBezTo>
                      <a:pt x="2" y="13"/>
                      <a:pt x="3" y="12"/>
                      <a:pt x="5" y="11"/>
                    </a:cubicBezTo>
                    <a:cubicBezTo>
                      <a:pt x="6" y="11"/>
                      <a:pt x="8" y="10"/>
                      <a:pt x="11" y="10"/>
                    </a:cubicBezTo>
                    <a:cubicBezTo>
                      <a:pt x="13" y="10"/>
                      <a:pt x="15" y="9"/>
                      <a:pt x="18" y="9"/>
                    </a:cubicBezTo>
                    <a:lnTo>
                      <a:pt x="18" y="9"/>
                    </a:lnTo>
                    <a:cubicBezTo>
                      <a:pt x="18" y="8"/>
                      <a:pt x="18" y="7"/>
                      <a:pt x="17" y="6"/>
                    </a:cubicBezTo>
                    <a:cubicBezTo>
                      <a:pt x="17" y="5"/>
                      <a:pt x="16" y="5"/>
                      <a:pt x="16" y="4"/>
                    </a:cubicBezTo>
                    <a:cubicBezTo>
                      <a:pt x="15" y="4"/>
                      <a:pt x="14" y="4"/>
                      <a:pt x="13" y="4"/>
                    </a:cubicBezTo>
                    <a:cubicBezTo>
                      <a:pt x="13" y="4"/>
                      <a:pt x="12" y="4"/>
                      <a:pt x="11" y="4"/>
                    </a:cubicBezTo>
                    <a:cubicBezTo>
                      <a:pt x="10" y="4"/>
                      <a:pt x="8" y="4"/>
                      <a:pt x="7" y="4"/>
                    </a:cubicBezTo>
                    <a:cubicBezTo>
                      <a:pt x="5" y="4"/>
                      <a:pt x="4" y="5"/>
                      <a:pt x="2" y="5"/>
                    </a:cubicBezTo>
                    <a:lnTo>
                      <a:pt x="2" y="5"/>
                    </a:lnTo>
                    <a:lnTo>
                      <a:pt x="2" y="1"/>
                    </a:lnTo>
                    <a:cubicBezTo>
                      <a:pt x="3" y="1"/>
                      <a:pt x="4" y="0"/>
                      <a:pt x="6" y="0"/>
                    </a:cubicBezTo>
                    <a:cubicBezTo>
                      <a:pt x="8" y="0"/>
                      <a:pt x="9" y="0"/>
                      <a:pt x="11" y="0"/>
                    </a:cubicBezTo>
                    <a:cubicBezTo>
                      <a:pt x="13" y="0"/>
                      <a:pt x="14" y="0"/>
                      <a:pt x="16" y="0"/>
                    </a:cubicBezTo>
                    <a:cubicBezTo>
                      <a:pt x="17" y="0"/>
                      <a:pt x="18" y="1"/>
                      <a:pt x="19" y="2"/>
                    </a:cubicBezTo>
                    <a:cubicBezTo>
                      <a:pt x="20" y="2"/>
                      <a:pt x="21" y="3"/>
                      <a:pt x="21" y="4"/>
                    </a:cubicBezTo>
                    <a:cubicBezTo>
                      <a:pt x="22" y="6"/>
                      <a:pt x="22" y="7"/>
                      <a:pt x="22" y="9"/>
                    </a:cubicBezTo>
                    <a:lnTo>
                      <a:pt x="22" y="27"/>
                    </a:lnTo>
                    <a:close/>
                    <a:moveTo>
                      <a:pt x="18" y="20"/>
                    </a:moveTo>
                    <a:lnTo>
                      <a:pt x="18" y="13"/>
                    </a:lnTo>
                    <a:cubicBezTo>
                      <a:pt x="16" y="13"/>
                      <a:pt x="15" y="13"/>
                      <a:pt x="13" y="13"/>
                    </a:cubicBezTo>
                    <a:cubicBezTo>
                      <a:pt x="11" y="13"/>
                      <a:pt x="10" y="14"/>
                      <a:pt x="9" y="14"/>
                    </a:cubicBezTo>
                    <a:cubicBezTo>
                      <a:pt x="7" y="14"/>
                      <a:pt x="6" y="15"/>
                      <a:pt x="6" y="16"/>
                    </a:cubicBezTo>
                    <a:cubicBezTo>
                      <a:pt x="5" y="16"/>
                      <a:pt x="4" y="17"/>
                      <a:pt x="4" y="19"/>
                    </a:cubicBezTo>
                    <a:cubicBezTo>
                      <a:pt x="4" y="20"/>
                      <a:pt x="5" y="21"/>
                      <a:pt x="6" y="22"/>
                    </a:cubicBezTo>
                    <a:cubicBezTo>
                      <a:pt x="7" y="23"/>
                      <a:pt x="8" y="23"/>
                      <a:pt x="10" y="23"/>
                    </a:cubicBezTo>
                    <a:cubicBezTo>
                      <a:pt x="11" y="23"/>
                      <a:pt x="13" y="23"/>
                      <a:pt x="14" y="22"/>
                    </a:cubicBezTo>
                    <a:cubicBezTo>
                      <a:pt x="15" y="22"/>
                      <a:pt x="17" y="21"/>
                      <a:pt x="1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58"/>
              <p:cNvSpPr>
                <a:spLocks/>
              </p:cNvSpPr>
              <p:nvPr/>
            </p:nvSpPr>
            <p:spPr bwMode="auto">
              <a:xfrm>
                <a:off x="3234" y="2328"/>
                <a:ext cx="10" cy="13"/>
              </a:xfrm>
              <a:custGeom>
                <a:avLst/>
                <a:gdLst>
                  <a:gd name="T0" fmla="*/ 20 w 20"/>
                  <a:gd name="T1" fmla="*/ 19 h 27"/>
                  <a:gd name="T2" fmla="*/ 17 w 20"/>
                  <a:gd name="T3" fmla="*/ 25 h 27"/>
                  <a:gd name="T4" fmla="*/ 9 w 20"/>
                  <a:gd name="T5" fmla="*/ 27 h 27"/>
                  <a:gd name="T6" fmla="*/ 4 w 20"/>
                  <a:gd name="T7" fmla="*/ 27 h 27"/>
                  <a:gd name="T8" fmla="*/ 0 w 20"/>
                  <a:gd name="T9" fmla="*/ 25 h 27"/>
                  <a:gd name="T10" fmla="*/ 0 w 20"/>
                  <a:gd name="T11" fmla="*/ 20 h 27"/>
                  <a:gd name="T12" fmla="*/ 0 w 20"/>
                  <a:gd name="T13" fmla="*/ 20 h 27"/>
                  <a:gd name="T14" fmla="*/ 5 w 20"/>
                  <a:gd name="T15" fmla="*/ 23 h 27"/>
                  <a:gd name="T16" fmla="*/ 9 w 20"/>
                  <a:gd name="T17" fmla="*/ 24 h 27"/>
                  <a:gd name="T18" fmla="*/ 14 w 20"/>
                  <a:gd name="T19" fmla="*/ 23 h 27"/>
                  <a:gd name="T20" fmla="*/ 16 w 20"/>
                  <a:gd name="T21" fmla="*/ 20 h 27"/>
                  <a:gd name="T22" fmla="*/ 15 w 20"/>
                  <a:gd name="T23" fmla="*/ 17 h 27"/>
                  <a:gd name="T24" fmla="*/ 11 w 20"/>
                  <a:gd name="T25" fmla="*/ 16 h 27"/>
                  <a:gd name="T26" fmla="*/ 9 w 20"/>
                  <a:gd name="T27" fmla="*/ 15 h 27"/>
                  <a:gd name="T28" fmla="*/ 6 w 20"/>
                  <a:gd name="T29" fmla="*/ 15 h 27"/>
                  <a:gd name="T30" fmla="*/ 1 w 20"/>
                  <a:gd name="T31" fmla="*/ 12 h 27"/>
                  <a:gd name="T32" fmla="*/ 0 w 20"/>
                  <a:gd name="T33" fmla="*/ 8 h 27"/>
                  <a:gd name="T34" fmla="*/ 0 w 20"/>
                  <a:gd name="T35" fmla="*/ 5 h 27"/>
                  <a:gd name="T36" fmla="*/ 2 w 20"/>
                  <a:gd name="T37" fmla="*/ 2 h 27"/>
                  <a:gd name="T38" fmla="*/ 6 w 20"/>
                  <a:gd name="T39" fmla="*/ 0 h 27"/>
                  <a:gd name="T40" fmla="*/ 10 w 20"/>
                  <a:gd name="T41" fmla="*/ 0 h 27"/>
                  <a:gd name="T42" fmla="*/ 15 w 20"/>
                  <a:gd name="T43" fmla="*/ 0 h 27"/>
                  <a:gd name="T44" fmla="*/ 19 w 20"/>
                  <a:gd name="T45" fmla="*/ 2 h 27"/>
                  <a:gd name="T46" fmla="*/ 19 w 20"/>
                  <a:gd name="T47" fmla="*/ 6 h 27"/>
                  <a:gd name="T48" fmla="*/ 19 w 20"/>
                  <a:gd name="T49" fmla="*/ 6 h 27"/>
                  <a:gd name="T50" fmla="*/ 15 w 20"/>
                  <a:gd name="T51" fmla="*/ 4 h 27"/>
                  <a:gd name="T52" fmla="*/ 10 w 20"/>
                  <a:gd name="T53" fmla="*/ 3 h 27"/>
                  <a:gd name="T54" fmla="*/ 6 w 20"/>
                  <a:gd name="T55" fmla="*/ 4 h 27"/>
                  <a:gd name="T56" fmla="*/ 4 w 20"/>
                  <a:gd name="T57" fmla="*/ 7 h 27"/>
                  <a:gd name="T58" fmla="*/ 5 w 20"/>
                  <a:gd name="T59" fmla="*/ 10 h 27"/>
                  <a:gd name="T60" fmla="*/ 9 w 20"/>
                  <a:gd name="T61" fmla="*/ 11 h 27"/>
                  <a:gd name="T62" fmla="*/ 11 w 20"/>
                  <a:gd name="T63" fmla="*/ 11 h 27"/>
                  <a:gd name="T64" fmla="*/ 14 w 20"/>
                  <a:gd name="T65" fmla="*/ 12 h 27"/>
                  <a:gd name="T66" fmla="*/ 19 w 20"/>
                  <a:gd name="T67" fmla="*/ 14 h 27"/>
                  <a:gd name="T68" fmla="*/ 20 w 20"/>
                  <a:gd name="T6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 h="27">
                    <a:moveTo>
                      <a:pt x="20" y="19"/>
                    </a:moveTo>
                    <a:cubicBezTo>
                      <a:pt x="20" y="21"/>
                      <a:pt x="19" y="23"/>
                      <a:pt x="17" y="25"/>
                    </a:cubicBezTo>
                    <a:cubicBezTo>
                      <a:pt x="15" y="27"/>
                      <a:pt x="13" y="27"/>
                      <a:pt x="9" y="27"/>
                    </a:cubicBezTo>
                    <a:cubicBezTo>
                      <a:pt x="7" y="27"/>
                      <a:pt x="5" y="27"/>
                      <a:pt x="4" y="27"/>
                    </a:cubicBezTo>
                    <a:cubicBezTo>
                      <a:pt x="2" y="26"/>
                      <a:pt x="1" y="26"/>
                      <a:pt x="0" y="25"/>
                    </a:cubicBezTo>
                    <a:lnTo>
                      <a:pt x="0" y="20"/>
                    </a:lnTo>
                    <a:lnTo>
                      <a:pt x="0" y="20"/>
                    </a:lnTo>
                    <a:cubicBezTo>
                      <a:pt x="1" y="21"/>
                      <a:pt x="3" y="22"/>
                      <a:pt x="5" y="23"/>
                    </a:cubicBezTo>
                    <a:cubicBezTo>
                      <a:pt x="6" y="23"/>
                      <a:pt x="8" y="24"/>
                      <a:pt x="9" y="24"/>
                    </a:cubicBezTo>
                    <a:cubicBezTo>
                      <a:pt x="11" y="24"/>
                      <a:pt x="13" y="23"/>
                      <a:pt x="14" y="23"/>
                    </a:cubicBezTo>
                    <a:cubicBezTo>
                      <a:pt x="15" y="22"/>
                      <a:pt x="16" y="21"/>
                      <a:pt x="16" y="20"/>
                    </a:cubicBezTo>
                    <a:cubicBezTo>
                      <a:pt x="16" y="19"/>
                      <a:pt x="15" y="18"/>
                      <a:pt x="15" y="17"/>
                    </a:cubicBezTo>
                    <a:cubicBezTo>
                      <a:pt x="14" y="17"/>
                      <a:pt x="13" y="16"/>
                      <a:pt x="11" y="16"/>
                    </a:cubicBezTo>
                    <a:cubicBezTo>
                      <a:pt x="11" y="16"/>
                      <a:pt x="10" y="16"/>
                      <a:pt x="9" y="15"/>
                    </a:cubicBezTo>
                    <a:cubicBezTo>
                      <a:pt x="8" y="15"/>
                      <a:pt x="7" y="15"/>
                      <a:pt x="6" y="15"/>
                    </a:cubicBezTo>
                    <a:cubicBezTo>
                      <a:pt x="4" y="14"/>
                      <a:pt x="2" y="13"/>
                      <a:pt x="1" y="12"/>
                    </a:cubicBezTo>
                    <a:cubicBezTo>
                      <a:pt x="0" y="11"/>
                      <a:pt x="0" y="9"/>
                      <a:pt x="0" y="8"/>
                    </a:cubicBezTo>
                    <a:cubicBezTo>
                      <a:pt x="0" y="7"/>
                      <a:pt x="0" y="6"/>
                      <a:pt x="0" y="5"/>
                    </a:cubicBezTo>
                    <a:cubicBezTo>
                      <a:pt x="1" y="4"/>
                      <a:pt x="2" y="3"/>
                      <a:pt x="2" y="2"/>
                    </a:cubicBezTo>
                    <a:cubicBezTo>
                      <a:pt x="3" y="1"/>
                      <a:pt x="4" y="1"/>
                      <a:pt x="6" y="0"/>
                    </a:cubicBezTo>
                    <a:cubicBezTo>
                      <a:pt x="7" y="0"/>
                      <a:pt x="9" y="0"/>
                      <a:pt x="10" y="0"/>
                    </a:cubicBezTo>
                    <a:cubicBezTo>
                      <a:pt x="12" y="0"/>
                      <a:pt x="14" y="0"/>
                      <a:pt x="15" y="0"/>
                    </a:cubicBezTo>
                    <a:cubicBezTo>
                      <a:pt x="17" y="1"/>
                      <a:pt x="18" y="1"/>
                      <a:pt x="19" y="2"/>
                    </a:cubicBezTo>
                    <a:lnTo>
                      <a:pt x="19" y="6"/>
                    </a:lnTo>
                    <a:lnTo>
                      <a:pt x="19" y="6"/>
                    </a:lnTo>
                    <a:cubicBezTo>
                      <a:pt x="18" y="6"/>
                      <a:pt x="16" y="5"/>
                      <a:pt x="15" y="4"/>
                    </a:cubicBezTo>
                    <a:cubicBezTo>
                      <a:pt x="13" y="4"/>
                      <a:pt x="12" y="3"/>
                      <a:pt x="10" y="3"/>
                    </a:cubicBezTo>
                    <a:cubicBezTo>
                      <a:pt x="8" y="3"/>
                      <a:pt x="7" y="4"/>
                      <a:pt x="6" y="4"/>
                    </a:cubicBezTo>
                    <a:cubicBezTo>
                      <a:pt x="5" y="5"/>
                      <a:pt x="4" y="6"/>
                      <a:pt x="4" y="7"/>
                    </a:cubicBezTo>
                    <a:cubicBezTo>
                      <a:pt x="4" y="8"/>
                      <a:pt x="5" y="9"/>
                      <a:pt x="5" y="10"/>
                    </a:cubicBezTo>
                    <a:cubicBezTo>
                      <a:pt x="6" y="10"/>
                      <a:pt x="7" y="11"/>
                      <a:pt x="9" y="11"/>
                    </a:cubicBezTo>
                    <a:cubicBezTo>
                      <a:pt x="9" y="11"/>
                      <a:pt x="10" y="11"/>
                      <a:pt x="11" y="11"/>
                    </a:cubicBezTo>
                    <a:cubicBezTo>
                      <a:pt x="12" y="12"/>
                      <a:pt x="13" y="12"/>
                      <a:pt x="14" y="12"/>
                    </a:cubicBezTo>
                    <a:cubicBezTo>
                      <a:pt x="16" y="12"/>
                      <a:pt x="17" y="13"/>
                      <a:pt x="19" y="14"/>
                    </a:cubicBezTo>
                    <a:cubicBezTo>
                      <a:pt x="20" y="16"/>
                      <a:pt x="20" y="17"/>
                      <a:pt x="20"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59"/>
              <p:cNvSpPr>
                <a:spLocks noEditPoints="1"/>
              </p:cNvSpPr>
              <p:nvPr/>
            </p:nvSpPr>
            <p:spPr bwMode="auto">
              <a:xfrm>
                <a:off x="324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5"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60"/>
              <p:cNvSpPr>
                <a:spLocks noEditPoints="1"/>
              </p:cNvSpPr>
              <p:nvPr/>
            </p:nvSpPr>
            <p:spPr bwMode="auto">
              <a:xfrm>
                <a:off x="3259" y="2323"/>
                <a:ext cx="11" cy="18"/>
              </a:xfrm>
              <a:custGeom>
                <a:avLst/>
                <a:gdLst>
                  <a:gd name="T0" fmla="*/ 23 w 23"/>
                  <a:gd name="T1" fmla="*/ 23 h 37"/>
                  <a:gd name="T2" fmla="*/ 22 w 23"/>
                  <a:gd name="T3" fmla="*/ 29 h 37"/>
                  <a:gd name="T4" fmla="*/ 19 w 23"/>
                  <a:gd name="T5" fmla="*/ 34 h 37"/>
                  <a:gd name="T6" fmla="*/ 16 w 23"/>
                  <a:gd name="T7" fmla="*/ 36 h 37"/>
                  <a:gd name="T8" fmla="*/ 11 w 23"/>
                  <a:gd name="T9" fmla="*/ 37 h 37"/>
                  <a:gd name="T10" fmla="*/ 7 w 23"/>
                  <a:gd name="T11" fmla="*/ 37 h 37"/>
                  <a:gd name="T12" fmla="*/ 4 w 23"/>
                  <a:gd name="T13" fmla="*/ 35 h 37"/>
                  <a:gd name="T14" fmla="*/ 4 w 23"/>
                  <a:gd name="T15" fmla="*/ 37 h 37"/>
                  <a:gd name="T16" fmla="*/ 0 w 23"/>
                  <a:gd name="T17" fmla="*/ 37 h 37"/>
                  <a:gd name="T18" fmla="*/ 0 w 23"/>
                  <a:gd name="T19" fmla="*/ 0 h 37"/>
                  <a:gd name="T20" fmla="*/ 4 w 23"/>
                  <a:gd name="T21" fmla="*/ 0 h 37"/>
                  <a:gd name="T22" fmla="*/ 4 w 23"/>
                  <a:gd name="T23" fmla="*/ 13 h 37"/>
                  <a:gd name="T24" fmla="*/ 8 w 23"/>
                  <a:gd name="T25" fmla="*/ 11 h 37"/>
                  <a:gd name="T26" fmla="*/ 13 w 23"/>
                  <a:gd name="T27" fmla="*/ 10 h 37"/>
                  <a:gd name="T28" fmla="*/ 20 w 23"/>
                  <a:gd name="T29" fmla="*/ 13 h 37"/>
                  <a:gd name="T30" fmla="*/ 23 w 23"/>
                  <a:gd name="T31" fmla="*/ 23 h 37"/>
                  <a:gd name="T32" fmla="*/ 18 w 23"/>
                  <a:gd name="T33" fmla="*/ 23 h 37"/>
                  <a:gd name="T34" fmla="*/ 17 w 23"/>
                  <a:gd name="T35" fmla="*/ 16 h 37"/>
                  <a:gd name="T36" fmla="*/ 12 w 23"/>
                  <a:gd name="T37" fmla="*/ 14 h 37"/>
                  <a:gd name="T38" fmla="*/ 8 w 23"/>
                  <a:gd name="T39" fmla="*/ 15 h 37"/>
                  <a:gd name="T40" fmla="*/ 4 w 23"/>
                  <a:gd name="T41" fmla="*/ 17 h 37"/>
                  <a:gd name="T42" fmla="*/ 4 w 23"/>
                  <a:gd name="T43" fmla="*/ 32 h 37"/>
                  <a:gd name="T44" fmla="*/ 7 w 23"/>
                  <a:gd name="T45" fmla="*/ 33 h 37"/>
                  <a:gd name="T46" fmla="*/ 10 w 23"/>
                  <a:gd name="T47" fmla="*/ 33 h 37"/>
                  <a:gd name="T48" fmla="*/ 16 w 23"/>
                  <a:gd name="T49" fmla="*/ 31 h 37"/>
                  <a:gd name="T50" fmla="*/ 18 w 23"/>
                  <a:gd name="T51"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7">
                    <a:moveTo>
                      <a:pt x="23" y="23"/>
                    </a:moveTo>
                    <a:cubicBezTo>
                      <a:pt x="23" y="25"/>
                      <a:pt x="23" y="27"/>
                      <a:pt x="22" y="29"/>
                    </a:cubicBezTo>
                    <a:cubicBezTo>
                      <a:pt x="21" y="31"/>
                      <a:pt x="20" y="32"/>
                      <a:pt x="19" y="34"/>
                    </a:cubicBezTo>
                    <a:cubicBezTo>
                      <a:pt x="18" y="35"/>
                      <a:pt x="17" y="36"/>
                      <a:pt x="16" y="36"/>
                    </a:cubicBezTo>
                    <a:cubicBezTo>
                      <a:pt x="14" y="37"/>
                      <a:pt x="13" y="37"/>
                      <a:pt x="11" y="37"/>
                    </a:cubicBezTo>
                    <a:cubicBezTo>
                      <a:pt x="10" y="37"/>
                      <a:pt x="8" y="37"/>
                      <a:pt x="7" y="37"/>
                    </a:cubicBezTo>
                    <a:cubicBezTo>
                      <a:pt x="6" y="37"/>
                      <a:pt x="5" y="36"/>
                      <a:pt x="4" y="35"/>
                    </a:cubicBezTo>
                    <a:lnTo>
                      <a:pt x="4" y="37"/>
                    </a:lnTo>
                    <a:lnTo>
                      <a:pt x="0" y="37"/>
                    </a:lnTo>
                    <a:lnTo>
                      <a:pt x="0" y="0"/>
                    </a:lnTo>
                    <a:lnTo>
                      <a:pt x="4" y="0"/>
                    </a:lnTo>
                    <a:lnTo>
                      <a:pt x="4" y="13"/>
                    </a:lnTo>
                    <a:cubicBezTo>
                      <a:pt x="5" y="12"/>
                      <a:pt x="7" y="11"/>
                      <a:pt x="8" y="11"/>
                    </a:cubicBezTo>
                    <a:cubicBezTo>
                      <a:pt x="9" y="10"/>
                      <a:pt x="11" y="10"/>
                      <a:pt x="13" y="10"/>
                    </a:cubicBezTo>
                    <a:cubicBezTo>
                      <a:pt x="16" y="10"/>
                      <a:pt x="18" y="11"/>
                      <a:pt x="20" y="13"/>
                    </a:cubicBezTo>
                    <a:cubicBezTo>
                      <a:pt x="22" y="16"/>
                      <a:pt x="23" y="19"/>
                      <a:pt x="23" y="23"/>
                    </a:cubicBezTo>
                    <a:close/>
                    <a:moveTo>
                      <a:pt x="18" y="23"/>
                    </a:moveTo>
                    <a:cubicBezTo>
                      <a:pt x="18" y="20"/>
                      <a:pt x="18" y="18"/>
                      <a:pt x="17" y="16"/>
                    </a:cubicBezTo>
                    <a:cubicBezTo>
                      <a:pt x="16" y="15"/>
                      <a:pt x="14" y="14"/>
                      <a:pt x="12" y="14"/>
                    </a:cubicBezTo>
                    <a:cubicBezTo>
                      <a:pt x="10" y="14"/>
                      <a:pt x="9" y="14"/>
                      <a:pt x="8" y="15"/>
                    </a:cubicBezTo>
                    <a:cubicBezTo>
                      <a:pt x="6" y="15"/>
                      <a:pt x="5" y="16"/>
                      <a:pt x="4" y="17"/>
                    </a:cubicBezTo>
                    <a:lnTo>
                      <a:pt x="4" y="32"/>
                    </a:lnTo>
                    <a:cubicBezTo>
                      <a:pt x="5" y="32"/>
                      <a:pt x="6" y="33"/>
                      <a:pt x="7" y="33"/>
                    </a:cubicBezTo>
                    <a:cubicBezTo>
                      <a:pt x="8" y="33"/>
                      <a:pt x="9" y="33"/>
                      <a:pt x="10" y="33"/>
                    </a:cubicBezTo>
                    <a:cubicBezTo>
                      <a:pt x="13" y="33"/>
                      <a:pt x="15" y="33"/>
                      <a:pt x="16" y="31"/>
                    </a:cubicBezTo>
                    <a:cubicBezTo>
                      <a:pt x="18" y="29"/>
                      <a:pt x="18" y="27"/>
                      <a:pt x="18" y="2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61"/>
              <p:cNvSpPr>
                <a:spLocks noEditPoints="1"/>
              </p:cNvSpPr>
              <p:nvPr/>
            </p:nvSpPr>
            <p:spPr bwMode="auto">
              <a:xfrm>
                <a:off x="3272" y="2328"/>
                <a:ext cx="11" cy="13"/>
              </a:xfrm>
              <a:custGeom>
                <a:avLst/>
                <a:gdLst>
                  <a:gd name="T0" fmla="*/ 24 w 24"/>
                  <a:gd name="T1" fmla="*/ 14 h 27"/>
                  <a:gd name="T2" fmla="*/ 5 w 24"/>
                  <a:gd name="T3" fmla="*/ 14 h 27"/>
                  <a:gd name="T4" fmla="*/ 5 w 24"/>
                  <a:gd name="T5" fmla="*/ 18 h 27"/>
                  <a:gd name="T6" fmla="*/ 7 w 24"/>
                  <a:gd name="T7" fmla="*/ 21 h 27"/>
                  <a:gd name="T8" fmla="*/ 10 w 24"/>
                  <a:gd name="T9" fmla="*/ 23 h 27"/>
                  <a:gd name="T10" fmla="*/ 14 w 24"/>
                  <a:gd name="T11" fmla="*/ 23 h 27"/>
                  <a:gd name="T12" fmla="*/ 19 w 24"/>
                  <a:gd name="T13" fmla="*/ 22 h 27"/>
                  <a:gd name="T14" fmla="*/ 23 w 24"/>
                  <a:gd name="T15" fmla="*/ 20 h 27"/>
                  <a:gd name="T16" fmla="*/ 24 w 24"/>
                  <a:gd name="T17" fmla="*/ 20 h 27"/>
                  <a:gd name="T18" fmla="*/ 24 w 24"/>
                  <a:gd name="T19" fmla="*/ 25 h 27"/>
                  <a:gd name="T20" fmla="*/ 19 w 24"/>
                  <a:gd name="T21" fmla="*/ 27 h 27"/>
                  <a:gd name="T22" fmla="*/ 14 w 24"/>
                  <a:gd name="T23" fmla="*/ 27 h 27"/>
                  <a:gd name="T24" fmla="*/ 4 w 24"/>
                  <a:gd name="T25" fmla="*/ 24 h 27"/>
                  <a:gd name="T26" fmla="*/ 0 w 24"/>
                  <a:gd name="T27" fmla="*/ 14 h 27"/>
                  <a:gd name="T28" fmla="*/ 4 w 24"/>
                  <a:gd name="T29" fmla="*/ 3 h 27"/>
                  <a:gd name="T30" fmla="*/ 13 w 24"/>
                  <a:gd name="T31" fmla="*/ 0 h 27"/>
                  <a:gd name="T32" fmla="*/ 21 w 24"/>
                  <a:gd name="T33" fmla="*/ 3 h 27"/>
                  <a:gd name="T34" fmla="*/ 24 w 24"/>
                  <a:gd name="T35" fmla="*/ 12 h 27"/>
                  <a:gd name="T36" fmla="*/ 24 w 24"/>
                  <a:gd name="T37" fmla="*/ 14 h 27"/>
                  <a:gd name="T38" fmla="*/ 20 w 24"/>
                  <a:gd name="T39" fmla="*/ 11 h 27"/>
                  <a:gd name="T40" fmla="*/ 18 w 24"/>
                  <a:gd name="T41" fmla="*/ 5 h 27"/>
                  <a:gd name="T42" fmla="*/ 13 w 24"/>
                  <a:gd name="T43" fmla="*/ 3 h 27"/>
                  <a:gd name="T44" fmla="*/ 7 w 24"/>
                  <a:gd name="T45" fmla="*/ 5 h 27"/>
                  <a:gd name="T46" fmla="*/ 5 w 24"/>
                  <a:gd name="T47" fmla="*/ 11 h 27"/>
                  <a:gd name="T48" fmla="*/ 20 w 24"/>
                  <a:gd name="T49"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27">
                    <a:moveTo>
                      <a:pt x="24" y="14"/>
                    </a:moveTo>
                    <a:lnTo>
                      <a:pt x="5" y="14"/>
                    </a:lnTo>
                    <a:cubicBezTo>
                      <a:pt x="5" y="16"/>
                      <a:pt x="5" y="17"/>
                      <a:pt x="5" y="18"/>
                    </a:cubicBezTo>
                    <a:cubicBezTo>
                      <a:pt x="6" y="19"/>
                      <a:pt x="7" y="20"/>
                      <a:pt x="7" y="21"/>
                    </a:cubicBezTo>
                    <a:cubicBezTo>
                      <a:pt x="8" y="22"/>
                      <a:pt x="9" y="22"/>
                      <a:pt x="10" y="23"/>
                    </a:cubicBezTo>
                    <a:cubicBezTo>
                      <a:pt x="11" y="23"/>
                      <a:pt x="13" y="23"/>
                      <a:pt x="14" y="23"/>
                    </a:cubicBezTo>
                    <a:cubicBezTo>
                      <a:pt x="16" y="23"/>
                      <a:pt x="18" y="23"/>
                      <a:pt x="19" y="22"/>
                    </a:cubicBezTo>
                    <a:cubicBezTo>
                      <a:pt x="21" y="22"/>
                      <a:pt x="23" y="21"/>
                      <a:pt x="23" y="20"/>
                    </a:cubicBezTo>
                    <a:lnTo>
                      <a:pt x="24" y="20"/>
                    </a:lnTo>
                    <a:lnTo>
                      <a:pt x="24" y="25"/>
                    </a:lnTo>
                    <a:cubicBezTo>
                      <a:pt x="22" y="26"/>
                      <a:pt x="21" y="26"/>
                      <a:pt x="19" y="27"/>
                    </a:cubicBezTo>
                    <a:cubicBezTo>
                      <a:pt x="17" y="27"/>
                      <a:pt x="16" y="27"/>
                      <a:pt x="14" y="27"/>
                    </a:cubicBezTo>
                    <a:cubicBezTo>
                      <a:pt x="10" y="27"/>
                      <a:pt x="6" y="26"/>
                      <a:pt x="4" y="24"/>
                    </a:cubicBezTo>
                    <a:cubicBezTo>
                      <a:pt x="1" y="21"/>
                      <a:pt x="0" y="18"/>
                      <a:pt x="0" y="14"/>
                    </a:cubicBezTo>
                    <a:cubicBezTo>
                      <a:pt x="0" y="9"/>
                      <a:pt x="1" y="6"/>
                      <a:pt x="4" y="3"/>
                    </a:cubicBezTo>
                    <a:cubicBezTo>
                      <a:pt x="6" y="1"/>
                      <a:pt x="9" y="0"/>
                      <a:pt x="13" y="0"/>
                    </a:cubicBezTo>
                    <a:cubicBezTo>
                      <a:pt x="17" y="0"/>
                      <a:pt x="19" y="1"/>
                      <a:pt x="21" y="3"/>
                    </a:cubicBezTo>
                    <a:cubicBezTo>
                      <a:pt x="23" y="5"/>
                      <a:pt x="24" y="8"/>
                      <a:pt x="24" y="12"/>
                    </a:cubicBezTo>
                    <a:lnTo>
                      <a:pt x="24" y="14"/>
                    </a:lnTo>
                    <a:close/>
                    <a:moveTo>
                      <a:pt x="20" y="11"/>
                    </a:moveTo>
                    <a:cubicBezTo>
                      <a:pt x="20" y="8"/>
                      <a:pt x="19" y="6"/>
                      <a:pt x="18" y="5"/>
                    </a:cubicBezTo>
                    <a:cubicBezTo>
                      <a:pt x="17" y="4"/>
                      <a:pt x="15" y="3"/>
                      <a:pt x="13" y="3"/>
                    </a:cubicBezTo>
                    <a:cubicBezTo>
                      <a:pt x="10" y="3"/>
                      <a:pt x="8" y="4"/>
                      <a:pt x="7" y="5"/>
                    </a:cubicBezTo>
                    <a:cubicBezTo>
                      <a:pt x="6" y="7"/>
                      <a:pt x="5" y="8"/>
                      <a:pt x="5" y="11"/>
                    </a:cubicBezTo>
                    <a:lnTo>
                      <a:pt x="20" y="1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62"/>
              <p:cNvSpPr>
                <a:spLocks/>
              </p:cNvSpPr>
              <p:nvPr/>
            </p:nvSpPr>
            <p:spPr bwMode="auto">
              <a:xfrm>
                <a:off x="3285" y="2328"/>
                <a:ext cx="8"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63"/>
              <p:cNvSpPr>
                <a:spLocks/>
              </p:cNvSpPr>
              <p:nvPr/>
            </p:nvSpPr>
            <p:spPr bwMode="auto">
              <a:xfrm>
                <a:off x="3294" y="2328"/>
                <a:ext cx="9" cy="13"/>
              </a:xfrm>
              <a:custGeom>
                <a:avLst/>
                <a:gdLst>
                  <a:gd name="T0" fmla="*/ 17 w 17"/>
                  <a:gd name="T1" fmla="*/ 5 h 27"/>
                  <a:gd name="T2" fmla="*/ 16 w 17"/>
                  <a:gd name="T3" fmla="*/ 5 h 27"/>
                  <a:gd name="T4" fmla="*/ 15 w 17"/>
                  <a:gd name="T5" fmla="*/ 5 h 27"/>
                  <a:gd name="T6" fmla="*/ 12 w 17"/>
                  <a:gd name="T7" fmla="*/ 5 h 27"/>
                  <a:gd name="T8" fmla="*/ 8 w 17"/>
                  <a:gd name="T9" fmla="*/ 6 h 27"/>
                  <a:gd name="T10" fmla="*/ 5 w 17"/>
                  <a:gd name="T11" fmla="*/ 8 h 27"/>
                  <a:gd name="T12" fmla="*/ 5 w 17"/>
                  <a:gd name="T13" fmla="*/ 27 h 27"/>
                  <a:gd name="T14" fmla="*/ 0 w 17"/>
                  <a:gd name="T15" fmla="*/ 27 h 27"/>
                  <a:gd name="T16" fmla="*/ 0 w 17"/>
                  <a:gd name="T17" fmla="*/ 0 h 27"/>
                  <a:gd name="T18" fmla="*/ 5 w 17"/>
                  <a:gd name="T19" fmla="*/ 0 h 27"/>
                  <a:gd name="T20" fmla="*/ 5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5" y="5"/>
                    </a:cubicBezTo>
                    <a:cubicBezTo>
                      <a:pt x="14" y="5"/>
                      <a:pt x="13" y="5"/>
                      <a:pt x="12" y="5"/>
                    </a:cubicBezTo>
                    <a:cubicBezTo>
                      <a:pt x="11" y="5"/>
                      <a:pt x="10" y="5"/>
                      <a:pt x="8" y="6"/>
                    </a:cubicBezTo>
                    <a:cubicBezTo>
                      <a:pt x="7" y="6"/>
                      <a:pt x="6" y="7"/>
                      <a:pt x="5" y="8"/>
                    </a:cubicBezTo>
                    <a:lnTo>
                      <a:pt x="5" y="27"/>
                    </a:lnTo>
                    <a:lnTo>
                      <a:pt x="0" y="27"/>
                    </a:lnTo>
                    <a:lnTo>
                      <a:pt x="0" y="0"/>
                    </a:lnTo>
                    <a:lnTo>
                      <a:pt x="5" y="0"/>
                    </a:lnTo>
                    <a:lnTo>
                      <a:pt x="5" y="4"/>
                    </a:lnTo>
                    <a:cubicBezTo>
                      <a:pt x="6" y="3"/>
                      <a:pt x="8" y="2"/>
                      <a:pt x="9" y="1"/>
                    </a:cubicBezTo>
                    <a:cubicBezTo>
                      <a:pt x="11"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64"/>
              <p:cNvSpPr>
                <a:spLocks/>
              </p:cNvSpPr>
              <p:nvPr/>
            </p:nvSpPr>
            <p:spPr bwMode="auto">
              <a:xfrm>
                <a:off x="3303" y="2328"/>
                <a:ext cx="12" cy="17"/>
              </a:xfrm>
              <a:custGeom>
                <a:avLst/>
                <a:gdLst>
                  <a:gd name="T0" fmla="*/ 12 w 12"/>
                  <a:gd name="T1" fmla="*/ 0 h 17"/>
                  <a:gd name="T2" fmla="*/ 4 w 12"/>
                  <a:gd name="T3" fmla="*/ 17 h 17"/>
                  <a:gd name="T4" fmla="*/ 2 w 12"/>
                  <a:gd name="T5" fmla="*/ 17 h 17"/>
                  <a:gd name="T6" fmla="*/ 4 w 12"/>
                  <a:gd name="T7" fmla="*/ 12 h 17"/>
                  <a:gd name="T8" fmla="*/ 0 w 12"/>
                  <a:gd name="T9" fmla="*/ 0 h 17"/>
                  <a:gd name="T10" fmla="*/ 2 w 12"/>
                  <a:gd name="T11" fmla="*/ 0 h 17"/>
                  <a:gd name="T12" fmla="*/ 6 w 12"/>
                  <a:gd name="T13" fmla="*/ 9 h 17"/>
                  <a:gd name="T14" fmla="*/ 10 w 12"/>
                  <a:gd name="T15" fmla="*/ 0 h 17"/>
                  <a:gd name="T16" fmla="*/ 12 w 12"/>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7">
                    <a:moveTo>
                      <a:pt x="12" y="0"/>
                    </a:moveTo>
                    <a:lnTo>
                      <a:pt x="4" y="17"/>
                    </a:lnTo>
                    <a:lnTo>
                      <a:pt x="2" y="17"/>
                    </a:lnTo>
                    <a:lnTo>
                      <a:pt x="4" y="12"/>
                    </a:lnTo>
                    <a:lnTo>
                      <a:pt x="0" y="0"/>
                    </a:lnTo>
                    <a:lnTo>
                      <a:pt x="2" y="0"/>
                    </a:lnTo>
                    <a:lnTo>
                      <a:pt x="6" y="9"/>
                    </a:lnTo>
                    <a:lnTo>
                      <a:pt x="10" y="0"/>
                    </a:lnTo>
                    <a:lnTo>
                      <a:pt x="12"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65"/>
              <p:cNvSpPr>
                <a:spLocks noEditPoints="1"/>
              </p:cNvSpPr>
              <p:nvPr/>
            </p:nvSpPr>
            <p:spPr bwMode="auto">
              <a:xfrm>
                <a:off x="331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4"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66"/>
              <p:cNvSpPr>
                <a:spLocks noEditPoints="1"/>
              </p:cNvSpPr>
              <p:nvPr/>
            </p:nvSpPr>
            <p:spPr bwMode="auto">
              <a:xfrm>
                <a:off x="3329" y="2323"/>
                <a:ext cx="2" cy="18"/>
              </a:xfrm>
              <a:custGeom>
                <a:avLst/>
                <a:gdLst>
                  <a:gd name="T0" fmla="*/ 5 w 5"/>
                  <a:gd name="T1" fmla="*/ 5 h 36"/>
                  <a:gd name="T2" fmla="*/ 0 w 5"/>
                  <a:gd name="T3" fmla="*/ 5 h 36"/>
                  <a:gd name="T4" fmla="*/ 0 w 5"/>
                  <a:gd name="T5" fmla="*/ 0 h 36"/>
                  <a:gd name="T6" fmla="*/ 5 w 5"/>
                  <a:gd name="T7" fmla="*/ 0 h 36"/>
                  <a:gd name="T8" fmla="*/ 5 w 5"/>
                  <a:gd name="T9" fmla="*/ 5 h 36"/>
                  <a:gd name="T10" fmla="*/ 5 w 5"/>
                  <a:gd name="T11" fmla="*/ 36 h 36"/>
                  <a:gd name="T12" fmla="*/ 1 w 5"/>
                  <a:gd name="T13" fmla="*/ 36 h 36"/>
                  <a:gd name="T14" fmla="*/ 1 w 5"/>
                  <a:gd name="T15" fmla="*/ 9 h 36"/>
                  <a:gd name="T16" fmla="*/ 5 w 5"/>
                  <a:gd name="T17" fmla="*/ 9 h 36"/>
                  <a:gd name="T18" fmla="*/ 5 w 5"/>
                  <a:gd name="T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6">
                    <a:moveTo>
                      <a:pt x="5" y="5"/>
                    </a:moveTo>
                    <a:lnTo>
                      <a:pt x="0" y="5"/>
                    </a:lnTo>
                    <a:lnTo>
                      <a:pt x="0" y="0"/>
                    </a:lnTo>
                    <a:lnTo>
                      <a:pt x="5" y="0"/>
                    </a:lnTo>
                    <a:lnTo>
                      <a:pt x="5" y="5"/>
                    </a:lnTo>
                    <a:close/>
                    <a:moveTo>
                      <a:pt x="5" y="36"/>
                    </a:moveTo>
                    <a:lnTo>
                      <a:pt x="1" y="36"/>
                    </a:lnTo>
                    <a:lnTo>
                      <a:pt x="1" y="9"/>
                    </a:lnTo>
                    <a:lnTo>
                      <a:pt x="5" y="9"/>
                    </a:lnTo>
                    <a:lnTo>
                      <a:pt x="5"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Rectangle 67"/>
              <p:cNvSpPr>
                <a:spLocks noChangeArrowheads="1"/>
              </p:cNvSpPr>
              <p:nvPr/>
            </p:nvSpPr>
            <p:spPr bwMode="auto">
              <a:xfrm>
                <a:off x="3336" y="2337"/>
                <a:ext cx="2"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68"/>
              <p:cNvSpPr>
                <a:spLocks noEditPoints="1"/>
              </p:cNvSpPr>
              <p:nvPr/>
            </p:nvSpPr>
            <p:spPr bwMode="auto">
              <a:xfrm>
                <a:off x="3340" y="2328"/>
                <a:ext cx="12" cy="13"/>
              </a:xfrm>
              <a:custGeom>
                <a:avLst/>
                <a:gdLst>
                  <a:gd name="T0" fmla="*/ 25 w 25"/>
                  <a:gd name="T1" fmla="*/ 13 h 27"/>
                  <a:gd name="T2" fmla="*/ 21 w 25"/>
                  <a:gd name="T3" fmla="*/ 24 h 27"/>
                  <a:gd name="T4" fmla="*/ 12 w 25"/>
                  <a:gd name="T5" fmla="*/ 27 h 27"/>
                  <a:gd name="T6" fmla="*/ 4 w 25"/>
                  <a:gd name="T7" fmla="*/ 24 h 27"/>
                  <a:gd name="T8" fmla="*/ 0 w 25"/>
                  <a:gd name="T9" fmla="*/ 13 h 27"/>
                  <a:gd name="T10" fmla="*/ 4 w 25"/>
                  <a:gd name="T11" fmla="*/ 3 h 27"/>
                  <a:gd name="T12" fmla="*/ 12 w 25"/>
                  <a:gd name="T13" fmla="*/ 0 h 27"/>
                  <a:gd name="T14" fmla="*/ 21 w 25"/>
                  <a:gd name="T15" fmla="*/ 3 h 27"/>
                  <a:gd name="T16" fmla="*/ 25 w 25"/>
                  <a:gd name="T17" fmla="*/ 13 h 27"/>
                  <a:gd name="T18" fmla="*/ 20 w 25"/>
                  <a:gd name="T19" fmla="*/ 13 h 27"/>
                  <a:gd name="T20" fmla="*/ 18 w 25"/>
                  <a:gd name="T21" fmla="*/ 6 h 27"/>
                  <a:gd name="T22" fmla="*/ 12 w 25"/>
                  <a:gd name="T23" fmla="*/ 3 h 27"/>
                  <a:gd name="T24" fmla="*/ 7 w 25"/>
                  <a:gd name="T25" fmla="*/ 6 h 27"/>
                  <a:gd name="T26" fmla="*/ 5 w 25"/>
                  <a:gd name="T27" fmla="*/ 13 h 27"/>
                  <a:gd name="T28" fmla="*/ 7 w 25"/>
                  <a:gd name="T29" fmla="*/ 21 h 27"/>
                  <a:gd name="T30" fmla="*/ 12 w 25"/>
                  <a:gd name="T31" fmla="*/ 24 h 27"/>
                  <a:gd name="T32" fmla="*/ 18 w 25"/>
                  <a:gd name="T33" fmla="*/ 21 h 27"/>
                  <a:gd name="T34" fmla="*/ 20 w 25"/>
                  <a:gd name="T3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7">
                    <a:moveTo>
                      <a:pt x="25" y="13"/>
                    </a:moveTo>
                    <a:cubicBezTo>
                      <a:pt x="25" y="18"/>
                      <a:pt x="23" y="21"/>
                      <a:pt x="21" y="24"/>
                    </a:cubicBezTo>
                    <a:cubicBezTo>
                      <a:pt x="19" y="26"/>
                      <a:pt x="16" y="27"/>
                      <a:pt x="12" y="27"/>
                    </a:cubicBezTo>
                    <a:cubicBezTo>
                      <a:pt x="9" y="27"/>
                      <a:pt x="6" y="26"/>
                      <a:pt x="4" y="24"/>
                    </a:cubicBezTo>
                    <a:cubicBezTo>
                      <a:pt x="1" y="21"/>
                      <a:pt x="0" y="18"/>
                      <a:pt x="0" y="13"/>
                    </a:cubicBezTo>
                    <a:cubicBezTo>
                      <a:pt x="0" y="9"/>
                      <a:pt x="1" y="6"/>
                      <a:pt x="4" y="3"/>
                    </a:cubicBezTo>
                    <a:cubicBezTo>
                      <a:pt x="6" y="1"/>
                      <a:pt x="9" y="0"/>
                      <a:pt x="12" y="0"/>
                    </a:cubicBezTo>
                    <a:cubicBezTo>
                      <a:pt x="16" y="0"/>
                      <a:pt x="19" y="1"/>
                      <a:pt x="21" y="3"/>
                    </a:cubicBezTo>
                    <a:cubicBezTo>
                      <a:pt x="23" y="6"/>
                      <a:pt x="25" y="9"/>
                      <a:pt x="25" y="13"/>
                    </a:cubicBezTo>
                    <a:close/>
                    <a:moveTo>
                      <a:pt x="20" y="13"/>
                    </a:moveTo>
                    <a:cubicBezTo>
                      <a:pt x="20" y="10"/>
                      <a:pt x="19" y="8"/>
                      <a:pt x="18" y="6"/>
                    </a:cubicBezTo>
                    <a:cubicBezTo>
                      <a:pt x="17" y="4"/>
                      <a:pt x="15" y="3"/>
                      <a:pt x="12" y="3"/>
                    </a:cubicBezTo>
                    <a:cubicBezTo>
                      <a:pt x="10" y="3"/>
                      <a:pt x="8" y="4"/>
                      <a:pt x="7" y="6"/>
                    </a:cubicBezTo>
                    <a:cubicBezTo>
                      <a:pt x="5" y="8"/>
                      <a:pt x="5" y="10"/>
                      <a:pt x="5" y="13"/>
                    </a:cubicBezTo>
                    <a:cubicBezTo>
                      <a:pt x="5" y="17"/>
                      <a:pt x="5" y="19"/>
                      <a:pt x="7" y="21"/>
                    </a:cubicBezTo>
                    <a:cubicBezTo>
                      <a:pt x="8" y="23"/>
                      <a:pt x="10" y="24"/>
                      <a:pt x="12" y="24"/>
                    </a:cubicBezTo>
                    <a:cubicBezTo>
                      <a:pt x="15" y="24"/>
                      <a:pt x="17" y="23"/>
                      <a:pt x="18" y="21"/>
                    </a:cubicBezTo>
                    <a:cubicBezTo>
                      <a:pt x="19" y="19"/>
                      <a:pt x="20" y="17"/>
                      <a:pt x="20"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69"/>
              <p:cNvSpPr>
                <a:spLocks/>
              </p:cNvSpPr>
              <p:nvPr/>
            </p:nvSpPr>
            <p:spPr bwMode="auto">
              <a:xfrm>
                <a:off x="3354" y="2328"/>
                <a:ext cx="9" cy="13"/>
              </a:xfrm>
              <a:custGeom>
                <a:avLst/>
                <a:gdLst>
                  <a:gd name="T0" fmla="*/ 17 w 17"/>
                  <a:gd name="T1" fmla="*/ 5 h 27"/>
                  <a:gd name="T2" fmla="*/ 16 w 17"/>
                  <a:gd name="T3" fmla="*/ 5 h 27"/>
                  <a:gd name="T4" fmla="*/ 14 w 17"/>
                  <a:gd name="T5" fmla="*/ 5 h 27"/>
                  <a:gd name="T6" fmla="*/ 12 w 17"/>
                  <a:gd name="T7" fmla="*/ 5 h 27"/>
                  <a:gd name="T8" fmla="*/ 8 w 17"/>
                  <a:gd name="T9" fmla="*/ 6 h 27"/>
                  <a:gd name="T10" fmla="*/ 4 w 17"/>
                  <a:gd name="T11" fmla="*/ 8 h 27"/>
                  <a:gd name="T12" fmla="*/ 4 w 17"/>
                  <a:gd name="T13" fmla="*/ 27 h 27"/>
                  <a:gd name="T14" fmla="*/ 0 w 17"/>
                  <a:gd name="T15" fmla="*/ 27 h 27"/>
                  <a:gd name="T16" fmla="*/ 0 w 17"/>
                  <a:gd name="T17" fmla="*/ 0 h 27"/>
                  <a:gd name="T18" fmla="*/ 4 w 17"/>
                  <a:gd name="T19" fmla="*/ 0 h 27"/>
                  <a:gd name="T20" fmla="*/ 4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70"/>
              <p:cNvSpPr>
                <a:spLocks noEditPoints="1"/>
              </p:cNvSpPr>
              <p:nvPr/>
            </p:nvSpPr>
            <p:spPr bwMode="auto">
              <a:xfrm>
                <a:off x="3363" y="2328"/>
                <a:ext cx="11" cy="18"/>
              </a:xfrm>
              <a:custGeom>
                <a:avLst/>
                <a:gdLst>
                  <a:gd name="T0" fmla="*/ 23 w 23"/>
                  <a:gd name="T1" fmla="*/ 24 h 37"/>
                  <a:gd name="T2" fmla="*/ 20 w 23"/>
                  <a:gd name="T3" fmla="*/ 34 h 37"/>
                  <a:gd name="T4" fmla="*/ 11 w 23"/>
                  <a:gd name="T5" fmla="*/ 37 h 37"/>
                  <a:gd name="T6" fmla="*/ 7 w 23"/>
                  <a:gd name="T7" fmla="*/ 36 h 37"/>
                  <a:gd name="T8" fmla="*/ 3 w 23"/>
                  <a:gd name="T9" fmla="*/ 36 h 37"/>
                  <a:gd name="T10" fmla="*/ 3 w 23"/>
                  <a:gd name="T11" fmla="*/ 31 h 37"/>
                  <a:gd name="T12" fmla="*/ 3 w 23"/>
                  <a:gd name="T13" fmla="*/ 31 h 37"/>
                  <a:gd name="T14" fmla="*/ 7 w 23"/>
                  <a:gd name="T15" fmla="*/ 32 h 37"/>
                  <a:gd name="T16" fmla="*/ 11 w 23"/>
                  <a:gd name="T17" fmla="*/ 33 h 37"/>
                  <a:gd name="T18" fmla="*/ 15 w 23"/>
                  <a:gd name="T19" fmla="*/ 32 h 37"/>
                  <a:gd name="T20" fmla="*/ 17 w 23"/>
                  <a:gd name="T21" fmla="*/ 31 h 37"/>
                  <a:gd name="T22" fmla="*/ 18 w 23"/>
                  <a:gd name="T23" fmla="*/ 28 h 37"/>
                  <a:gd name="T24" fmla="*/ 19 w 23"/>
                  <a:gd name="T25" fmla="*/ 25 h 37"/>
                  <a:gd name="T26" fmla="*/ 19 w 23"/>
                  <a:gd name="T27" fmla="*/ 23 h 37"/>
                  <a:gd name="T28" fmla="*/ 15 w 23"/>
                  <a:gd name="T29" fmla="*/ 25 h 37"/>
                  <a:gd name="T30" fmla="*/ 10 w 23"/>
                  <a:gd name="T31" fmla="*/ 26 h 37"/>
                  <a:gd name="T32" fmla="*/ 3 w 23"/>
                  <a:gd name="T33" fmla="*/ 23 h 37"/>
                  <a:gd name="T34" fmla="*/ 0 w 23"/>
                  <a:gd name="T35" fmla="*/ 13 h 37"/>
                  <a:gd name="T36" fmla="*/ 1 w 23"/>
                  <a:gd name="T37" fmla="*/ 7 h 37"/>
                  <a:gd name="T38" fmla="*/ 4 w 23"/>
                  <a:gd name="T39" fmla="*/ 3 h 37"/>
                  <a:gd name="T40" fmla="*/ 7 w 23"/>
                  <a:gd name="T41" fmla="*/ 0 h 37"/>
                  <a:gd name="T42" fmla="*/ 12 w 23"/>
                  <a:gd name="T43" fmla="*/ 0 h 37"/>
                  <a:gd name="T44" fmla="*/ 16 w 23"/>
                  <a:gd name="T45" fmla="*/ 0 h 37"/>
                  <a:gd name="T46" fmla="*/ 19 w 23"/>
                  <a:gd name="T47" fmla="*/ 1 h 37"/>
                  <a:gd name="T48" fmla="*/ 19 w 23"/>
                  <a:gd name="T49" fmla="*/ 0 h 37"/>
                  <a:gd name="T50" fmla="*/ 23 w 23"/>
                  <a:gd name="T51" fmla="*/ 0 h 37"/>
                  <a:gd name="T52" fmla="*/ 23 w 23"/>
                  <a:gd name="T53" fmla="*/ 24 h 37"/>
                  <a:gd name="T54" fmla="*/ 19 w 23"/>
                  <a:gd name="T55" fmla="*/ 19 h 37"/>
                  <a:gd name="T56" fmla="*/ 19 w 23"/>
                  <a:gd name="T57" fmla="*/ 5 h 37"/>
                  <a:gd name="T58" fmla="*/ 16 w 23"/>
                  <a:gd name="T59" fmla="*/ 4 h 37"/>
                  <a:gd name="T60" fmla="*/ 13 w 23"/>
                  <a:gd name="T61" fmla="*/ 4 h 37"/>
                  <a:gd name="T62" fmla="*/ 7 w 23"/>
                  <a:gd name="T63" fmla="*/ 6 h 37"/>
                  <a:gd name="T64" fmla="*/ 5 w 23"/>
                  <a:gd name="T65" fmla="*/ 13 h 37"/>
                  <a:gd name="T66" fmla="*/ 6 w 23"/>
                  <a:gd name="T67" fmla="*/ 20 h 37"/>
                  <a:gd name="T68" fmla="*/ 11 w 23"/>
                  <a:gd name="T69" fmla="*/ 22 h 37"/>
                  <a:gd name="T70" fmla="*/ 15 w 23"/>
                  <a:gd name="T71" fmla="*/ 21 h 37"/>
                  <a:gd name="T72" fmla="*/ 19 w 23"/>
                  <a:gd name="T73"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37">
                    <a:moveTo>
                      <a:pt x="23" y="24"/>
                    </a:moveTo>
                    <a:cubicBezTo>
                      <a:pt x="23" y="28"/>
                      <a:pt x="22" y="31"/>
                      <a:pt x="20" y="34"/>
                    </a:cubicBezTo>
                    <a:cubicBezTo>
                      <a:pt x="18" y="36"/>
                      <a:pt x="15" y="37"/>
                      <a:pt x="11" y="37"/>
                    </a:cubicBezTo>
                    <a:cubicBezTo>
                      <a:pt x="9" y="37"/>
                      <a:pt x="8" y="37"/>
                      <a:pt x="7" y="36"/>
                    </a:cubicBezTo>
                    <a:cubicBezTo>
                      <a:pt x="5" y="36"/>
                      <a:pt x="4" y="36"/>
                      <a:pt x="3" y="36"/>
                    </a:cubicBezTo>
                    <a:lnTo>
                      <a:pt x="3" y="31"/>
                    </a:lnTo>
                    <a:lnTo>
                      <a:pt x="3" y="31"/>
                    </a:lnTo>
                    <a:cubicBezTo>
                      <a:pt x="4" y="31"/>
                      <a:pt x="5" y="32"/>
                      <a:pt x="7" y="32"/>
                    </a:cubicBezTo>
                    <a:cubicBezTo>
                      <a:pt x="8" y="32"/>
                      <a:pt x="10" y="33"/>
                      <a:pt x="11" y="33"/>
                    </a:cubicBezTo>
                    <a:cubicBezTo>
                      <a:pt x="13" y="33"/>
                      <a:pt x="14" y="32"/>
                      <a:pt x="15" y="32"/>
                    </a:cubicBezTo>
                    <a:cubicBezTo>
                      <a:pt x="16" y="32"/>
                      <a:pt x="17" y="31"/>
                      <a:pt x="17" y="31"/>
                    </a:cubicBezTo>
                    <a:cubicBezTo>
                      <a:pt x="18" y="30"/>
                      <a:pt x="18" y="29"/>
                      <a:pt x="18" y="28"/>
                    </a:cubicBezTo>
                    <a:cubicBezTo>
                      <a:pt x="19" y="28"/>
                      <a:pt x="19" y="27"/>
                      <a:pt x="19" y="25"/>
                    </a:cubicBezTo>
                    <a:lnTo>
                      <a:pt x="19" y="23"/>
                    </a:lnTo>
                    <a:cubicBezTo>
                      <a:pt x="18" y="24"/>
                      <a:pt x="16" y="25"/>
                      <a:pt x="15" y="25"/>
                    </a:cubicBezTo>
                    <a:cubicBezTo>
                      <a:pt x="14" y="26"/>
                      <a:pt x="12" y="26"/>
                      <a:pt x="10" y="26"/>
                    </a:cubicBezTo>
                    <a:cubicBezTo>
                      <a:pt x="7" y="26"/>
                      <a:pt x="5" y="25"/>
                      <a:pt x="3" y="23"/>
                    </a:cubicBezTo>
                    <a:cubicBezTo>
                      <a:pt x="1" y="21"/>
                      <a:pt x="0" y="17"/>
                      <a:pt x="0" y="13"/>
                    </a:cubicBezTo>
                    <a:cubicBezTo>
                      <a:pt x="0" y="11"/>
                      <a:pt x="0" y="9"/>
                      <a:pt x="1" y="7"/>
                    </a:cubicBezTo>
                    <a:cubicBezTo>
                      <a:pt x="2" y="6"/>
                      <a:pt x="3" y="4"/>
                      <a:pt x="4" y="3"/>
                    </a:cubicBezTo>
                    <a:cubicBezTo>
                      <a:pt x="5" y="2"/>
                      <a:pt x="6" y="1"/>
                      <a:pt x="7" y="0"/>
                    </a:cubicBezTo>
                    <a:cubicBezTo>
                      <a:pt x="9" y="0"/>
                      <a:pt x="10" y="0"/>
                      <a:pt x="12" y="0"/>
                    </a:cubicBezTo>
                    <a:cubicBezTo>
                      <a:pt x="13" y="0"/>
                      <a:pt x="15" y="0"/>
                      <a:pt x="16" y="0"/>
                    </a:cubicBezTo>
                    <a:cubicBezTo>
                      <a:pt x="17" y="0"/>
                      <a:pt x="18" y="1"/>
                      <a:pt x="19" y="1"/>
                    </a:cubicBezTo>
                    <a:lnTo>
                      <a:pt x="19" y="0"/>
                    </a:lnTo>
                    <a:lnTo>
                      <a:pt x="23" y="0"/>
                    </a:lnTo>
                    <a:lnTo>
                      <a:pt x="23" y="24"/>
                    </a:lnTo>
                    <a:close/>
                    <a:moveTo>
                      <a:pt x="19" y="19"/>
                    </a:moveTo>
                    <a:lnTo>
                      <a:pt x="19" y="5"/>
                    </a:lnTo>
                    <a:cubicBezTo>
                      <a:pt x="18" y="4"/>
                      <a:pt x="17" y="4"/>
                      <a:pt x="16" y="4"/>
                    </a:cubicBezTo>
                    <a:cubicBezTo>
                      <a:pt x="15" y="4"/>
                      <a:pt x="14" y="4"/>
                      <a:pt x="13" y="4"/>
                    </a:cubicBezTo>
                    <a:cubicBezTo>
                      <a:pt x="10" y="4"/>
                      <a:pt x="8" y="4"/>
                      <a:pt x="7" y="6"/>
                    </a:cubicBezTo>
                    <a:cubicBezTo>
                      <a:pt x="5" y="8"/>
                      <a:pt x="5" y="10"/>
                      <a:pt x="5" y="13"/>
                    </a:cubicBezTo>
                    <a:cubicBezTo>
                      <a:pt x="5" y="16"/>
                      <a:pt x="5" y="18"/>
                      <a:pt x="6" y="20"/>
                    </a:cubicBezTo>
                    <a:cubicBezTo>
                      <a:pt x="7" y="21"/>
                      <a:pt x="9" y="22"/>
                      <a:pt x="11" y="22"/>
                    </a:cubicBezTo>
                    <a:cubicBezTo>
                      <a:pt x="13" y="22"/>
                      <a:pt x="14" y="22"/>
                      <a:pt x="15" y="21"/>
                    </a:cubicBezTo>
                    <a:cubicBezTo>
                      <a:pt x="17" y="21"/>
                      <a:pt x="18" y="20"/>
                      <a:pt x="19"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71"/>
              <p:cNvSpPr>
                <a:spLocks noEditPoints="1"/>
              </p:cNvSpPr>
              <p:nvPr/>
            </p:nvSpPr>
            <p:spPr bwMode="auto">
              <a:xfrm>
                <a:off x="3040" y="2627"/>
                <a:ext cx="16" cy="24"/>
              </a:xfrm>
              <a:custGeom>
                <a:avLst/>
                <a:gdLst>
                  <a:gd name="T0" fmla="*/ 33 w 33"/>
                  <a:gd name="T1" fmla="*/ 15 h 50"/>
                  <a:gd name="T2" fmla="*/ 32 w 33"/>
                  <a:gd name="T3" fmla="*/ 21 h 50"/>
                  <a:gd name="T4" fmla="*/ 29 w 33"/>
                  <a:gd name="T5" fmla="*/ 26 h 50"/>
                  <a:gd name="T6" fmla="*/ 22 w 33"/>
                  <a:gd name="T7" fmla="*/ 30 h 50"/>
                  <a:gd name="T8" fmla="*/ 13 w 33"/>
                  <a:gd name="T9" fmla="*/ 31 h 50"/>
                  <a:gd name="T10" fmla="*/ 7 w 33"/>
                  <a:gd name="T11" fmla="*/ 31 h 50"/>
                  <a:gd name="T12" fmla="*/ 7 w 33"/>
                  <a:gd name="T13" fmla="*/ 50 h 50"/>
                  <a:gd name="T14" fmla="*/ 0 w 33"/>
                  <a:gd name="T15" fmla="*/ 50 h 50"/>
                  <a:gd name="T16" fmla="*/ 0 w 33"/>
                  <a:gd name="T17" fmla="*/ 0 h 50"/>
                  <a:gd name="T18" fmla="*/ 14 w 33"/>
                  <a:gd name="T19" fmla="*/ 0 h 50"/>
                  <a:gd name="T20" fmla="*/ 21 w 33"/>
                  <a:gd name="T21" fmla="*/ 1 h 50"/>
                  <a:gd name="T22" fmla="*/ 27 w 33"/>
                  <a:gd name="T23" fmla="*/ 3 h 50"/>
                  <a:gd name="T24" fmla="*/ 31 w 33"/>
                  <a:gd name="T25" fmla="*/ 8 h 50"/>
                  <a:gd name="T26" fmla="*/ 33 w 33"/>
                  <a:gd name="T27" fmla="*/ 15 h 50"/>
                  <a:gd name="T28" fmla="*/ 26 w 33"/>
                  <a:gd name="T29" fmla="*/ 15 h 50"/>
                  <a:gd name="T30" fmla="*/ 25 w 33"/>
                  <a:gd name="T31" fmla="*/ 11 h 50"/>
                  <a:gd name="T32" fmla="*/ 22 w 33"/>
                  <a:gd name="T33" fmla="*/ 8 h 50"/>
                  <a:gd name="T34" fmla="*/ 19 w 33"/>
                  <a:gd name="T35" fmla="*/ 6 h 50"/>
                  <a:gd name="T36" fmla="*/ 13 w 33"/>
                  <a:gd name="T37" fmla="*/ 6 h 50"/>
                  <a:gd name="T38" fmla="*/ 7 w 33"/>
                  <a:gd name="T39" fmla="*/ 6 h 50"/>
                  <a:gd name="T40" fmla="*/ 7 w 33"/>
                  <a:gd name="T41" fmla="*/ 26 h 50"/>
                  <a:gd name="T42" fmla="*/ 12 w 33"/>
                  <a:gd name="T43" fmla="*/ 26 h 50"/>
                  <a:gd name="T44" fmla="*/ 19 w 33"/>
                  <a:gd name="T45" fmla="*/ 25 h 50"/>
                  <a:gd name="T46" fmla="*/ 23 w 33"/>
                  <a:gd name="T47" fmla="*/ 23 h 50"/>
                  <a:gd name="T48" fmla="*/ 25 w 33"/>
                  <a:gd name="T49" fmla="*/ 19 h 50"/>
                  <a:gd name="T50" fmla="*/ 26 w 33"/>
                  <a:gd name="T51" fmla="*/ 1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0">
                    <a:moveTo>
                      <a:pt x="33" y="15"/>
                    </a:moveTo>
                    <a:cubicBezTo>
                      <a:pt x="33" y="17"/>
                      <a:pt x="33" y="19"/>
                      <a:pt x="32" y="21"/>
                    </a:cubicBezTo>
                    <a:cubicBezTo>
                      <a:pt x="31" y="23"/>
                      <a:pt x="30" y="25"/>
                      <a:pt x="29" y="26"/>
                    </a:cubicBezTo>
                    <a:cubicBezTo>
                      <a:pt x="27" y="28"/>
                      <a:pt x="25" y="29"/>
                      <a:pt x="22" y="30"/>
                    </a:cubicBezTo>
                    <a:cubicBezTo>
                      <a:pt x="20" y="31"/>
                      <a:pt x="17" y="31"/>
                      <a:pt x="13" y="31"/>
                    </a:cubicBezTo>
                    <a:lnTo>
                      <a:pt x="7" y="31"/>
                    </a:lnTo>
                    <a:lnTo>
                      <a:pt x="7" y="50"/>
                    </a:lnTo>
                    <a:lnTo>
                      <a:pt x="0" y="50"/>
                    </a:lnTo>
                    <a:lnTo>
                      <a:pt x="0" y="0"/>
                    </a:lnTo>
                    <a:lnTo>
                      <a:pt x="14" y="0"/>
                    </a:lnTo>
                    <a:cubicBezTo>
                      <a:pt x="17" y="0"/>
                      <a:pt x="19" y="0"/>
                      <a:pt x="21" y="1"/>
                    </a:cubicBezTo>
                    <a:cubicBezTo>
                      <a:pt x="24" y="1"/>
                      <a:pt x="25" y="2"/>
                      <a:pt x="27" y="3"/>
                    </a:cubicBezTo>
                    <a:cubicBezTo>
                      <a:pt x="29" y="4"/>
                      <a:pt x="30" y="6"/>
                      <a:pt x="31" y="8"/>
                    </a:cubicBezTo>
                    <a:cubicBezTo>
                      <a:pt x="32" y="10"/>
                      <a:pt x="33" y="12"/>
                      <a:pt x="33" y="15"/>
                    </a:cubicBezTo>
                    <a:close/>
                    <a:moveTo>
                      <a:pt x="26" y="15"/>
                    </a:moveTo>
                    <a:cubicBezTo>
                      <a:pt x="26" y="13"/>
                      <a:pt x="26" y="12"/>
                      <a:pt x="25" y="11"/>
                    </a:cubicBezTo>
                    <a:cubicBezTo>
                      <a:pt x="25" y="9"/>
                      <a:pt x="24" y="8"/>
                      <a:pt x="22" y="8"/>
                    </a:cubicBezTo>
                    <a:cubicBezTo>
                      <a:pt x="21" y="7"/>
                      <a:pt x="20" y="6"/>
                      <a:pt x="19" y="6"/>
                    </a:cubicBezTo>
                    <a:cubicBezTo>
                      <a:pt x="17" y="6"/>
                      <a:pt x="16" y="6"/>
                      <a:pt x="13" y="6"/>
                    </a:cubicBezTo>
                    <a:lnTo>
                      <a:pt x="7" y="6"/>
                    </a:lnTo>
                    <a:lnTo>
                      <a:pt x="7" y="26"/>
                    </a:lnTo>
                    <a:lnTo>
                      <a:pt x="12" y="26"/>
                    </a:lnTo>
                    <a:cubicBezTo>
                      <a:pt x="15" y="26"/>
                      <a:pt x="17" y="25"/>
                      <a:pt x="19" y="25"/>
                    </a:cubicBezTo>
                    <a:cubicBezTo>
                      <a:pt x="21" y="24"/>
                      <a:pt x="22" y="24"/>
                      <a:pt x="23" y="23"/>
                    </a:cubicBezTo>
                    <a:cubicBezTo>
                      <a:pt x="24" y="22"/>
                      <a:pt x="25" y="20"/>
                      <a:pt x="25" y="19"/>
                    </a:cubicBezTo>
                    <a:cubicBezTo>
                      <a:pt x="26" y="18"/>
                      <a:pt x="26" y="17"/>
                      <a:pt x="26" y="1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72"/>
              <p:cNvSpPr>
                <a:spLocks noEditPoints="1"/>
              </p:cNvSpPr>
              <p:nvPr/>
            </p:nvSpPr>
            <p:spPr bwMode="auto">
              <a:xfrm>
                <a:off x="3058" y="2632"/>
                <a:ext cx="16" cy="19"/>
              </a:xfrm>
              <a:custGeom>
                <a:avLst/>
                <a:gdLst>
                  <a:gd name="T0" fmla="*/ 35 w 35"/>
                  <a:gd name="T1" fmla="*/ 20 h 40"/>
                  <a:gd name="T2" fmla="*/ 30 w 35"/>
                  <a:gd name="T3" fmla="*/ 35 h 40"/>
                  <a:gd name="T4" fmla="*/ 17 w 35"/>
                  <a:gd name="T5" fmla="*/ 40 h 40"/>
                  <a:gd name="T6" fmla="*/ 5 w 35"/>
                  <a:gd name="T7" fmla="*/ 35 h 40"/>
                  <a:gd name="T8" fmla="*/ 0 w 35"/>
                  <a:gd name="T9" fmla="*/ 20 h 40"/>
                  <a:gd name="T10" fmla="*/ 5 w 35"/>
                  <a:gd name="T11" fmla="*/ 6 h 40"/>
                  <a:gd name="T12" fmla="*/ 17 w 35"/>
                  <a:gd name="T13" fmla="*/ 0 h 40"/>
                  <a:gd name="T14" fmla="*/ 30 w 35"/>
                  <a:gd name="T15" fmla="*/ 6 h 40"/>
                  <a:gd name="T16" fmla="*/ 35 w 35"/>
                  <a:gd name="T17" fmla="*/ 20 h 40"/>
                  <a:gd name="T18" fmla="*/ 28 w 35"/>
                  <a:gd name="T19" fmla="*/ 20 h 40"/>
                  <a:gd name="T20" fmla="*/ 25 w 35"/>
                  <a:gd name="T21" fmla="*/ 9 h 40"/>
                  <a:gd name="T22" fmla="*/ 17 w 35"/>
                  <a:gd name="T23" fmla="*/ 6 h 40"/>
                  <a:gd name="T24" fmla="*/ 9 w 35"/>
                  <a:gd name="T25" fmla="*/ 9 h 40"/>
                  <a:gd name="T26" fmla="*/ 7 w 35"/>
                  <a:gd name="T27" fmla="*/ 20 h 40"/>
                  <a:gd name="T28" fmla="*/ 9 w 35"/>
                  <a:gd name="T29" fmla="*/ 31 h 40"/>
                  <a:gd name="T30" fmla="*/ 17 w 35"/>
                  <a:gd name="T31" fmla="*/ 35 h 40"/>
                  <a:gd name="T32" fmla="*/ 25 w 35"/>
                  <a:gd name="T33" fmla="*/ 31 h 40"/>
                  <a:gd name="T34" fmla="*/ 28 w 35"/>
                  <a:gd name="T35"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0">
                    <a:moveTo>
                      <a:pt x="35" y="20"/>
                    </a:moveTo>
                    <a:cubicBezTo>
                      <a:pt x="35" y="26"/>
                      <a:pt x="33" y="31"/>
                      <a:pt x="30" y="35"/>
                    </a:cubicBezTo>
                    <a:cubicBezTo>
                      <a:pt x="27" y="38"/>
                      <a:pt x="23" y="40"/>
                      <a:pt x="17" y="40"/>
                    </a:cubicBezTo>
                    <a:cubicBezTo>
                      <a:pt x="12" y="40"/>
                      <a:pt x="8" y="38"/>
                      <a:pt x="5" y="35"/>
                    </a:cubicBezTo>
                    <a:cubicBezTo>
                      <a:pt x="2" y="31"/>
                      <a:pt x="0" y="26"/>
                      <a:pt x="0" y="20"/>
                    </a:cubicBezTo>
                    <a:cubicBezTo>
                      <a:pt x="0" y="14"/>
                      <a:pt x="2" y="9"/>
                      <a:pt x="5" y="6"/>
                    </a:cubicBezTo>
                    <a:cubicBezTo>
                      <a:pt x="8" y="2"/>
                      <a:pt x="12" y="0"/>
                      <a:pt x="17" y="0"/>
                    </a:cubicBezTo>
                    <a:cubicBezTo>
                      <a:pt x="23" y="0"/>
                      <a:pt x="27" y="2"/>
                      <a:pt x="30" y="6"/>
                    </a:cubicBezTo>
                    <a:cubicBezTo>
                      <a:pt x="33" y="9"/>
                      <a:pt x="35" y="14"/>
                      <a:pt x="35" y="20"/>
                    </a:cubicBezTo>
                    <a:close/>
                    <a:moveTo>
                      <a:pt x="28" y="20"/>
                    </a:moveTo>
                    <a:cubicBezTo>
                      <a:pt x="28" y="15"/>
                      <a:pt x="27" y="12"/>
                      <a:pt x="25" y="9"/>
                    </a:cubicBezTo>
                    <a:cubicBezTo>
                      <a:pt x="24" y="7"/>
                      <a:pt x="21" y="6"/>
                      <a:pt x="17" y="6"/>
                    </a:cubicBezTo>
                    <a:cubicBezTo>
                      <a:pt x="14" y="6"/>
                      <a:pt x="11" y="7"/>
                      <a:pt x="9" y="9"/>
                    </a:cubicBezTo>
                    <a:cubicBezTo>
                      <a:pt x="8" y="12"/>
                      <a:pt x="7" y="15"/>
                      <a:pt x="7" y="20"/>
                    </a:cubicBezTo>
                    <a:cubicBezTo>
                      <a:pt x="7" y="25"/>
                      <a:pt x="8" y="29"/>
                      <a:pt x="9" y="31"/>
                    </a:cubicBezTo>
                    <a:cubicBezTo>
                      <a:pt x="11" y="33"/>
                      <a:pt x="14" y="35"/>
                      <a:pt x="17" y="35"/>
                    </a:cubicBezTo>
                    <a:cubicBezTo>
                      <a:pt x="21" y="35"/>
                      <a:pt x="23" y="34"/>
                      <a:pt x="25" y="31"/>
                    </a:cubicBezTo>
                    <a:cubicBezTo>
                      <a:pt x="27" y="29"/>
                      <a:pt x="28" y="25"/>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73"/>
              <p:cNvSpPr>
                <a:spLocks/>
              </p:cNvSpPr>
              <p:nvPr/>
            </p:nvSpPr>
            <p:spPr bwMode="auto">
              <a:xfrm>
                <a:off x="3077" y="2632"/>
                <a:ext cx="25" cy="19"/>
              </a:xfrm>
              <a:custGeom>
                <a:avLst/>
                <a:gdLst>
                  <a:gd name="T0" fmla="*/ 25 w 25"/>
                  <a:gd name="T1" fmla="*/ 0 h 19"/>
                  <a:gd name="T2" fmla="*/ 20 w 25"/>
                  <a:gd name="T3" fmla="*/ 19 h 19"/>
                  <a:gd name="T4" fmla="*/ 17 w 25"/>
                  <a:gd name="T5" fmla="*/ 19 h 19"/>
                  <a:gd name="T6" fmla="*/ 13 w 25"/>
                  <a:gd name="T7" fmla="*/ 5 h 19"/>
                  <a:gd name="T8" fmla="*/ 8 w 25"/>
                  <a:gd name="T9" fmla="*/ 19 h 19"/>
                  <a:gd name="T10" fmla="*/ 5 w 25"/>
                  <a:gd name="T11" fmla="*/ 19 h 19"/>
                  <a:gd name="T12" fmla="*/ 0 w 25"/>
                  <a:gd name="T13" fmla="*/ 0 h 19"/>
                  <a:gd name="T14" fmla="*/ 4 w 25"/>
                  <a:gd name="T15" fmla="*/ 0 h 19"/>
                  <a:gd name="T16" fmla="*/ 7 w 25"/>
                  <a:gd name="T17" fmla="*/ 15 h 19"/>
                  <a:gd name="T18" fmla="*/ 11 w 25"/>
                  <a:gd name="T19" fmla="*/ 0 h 19"/>
                  <a:gd name="T20" fmla="*/ 14 w 25"/>
                  <a:gd name="T21" fmla="*/ 0 h 19"/>
                  <a:gd name="T22" fmla="*/ 19 w 25"/>
                  <a:gd name="T23" fmla="*/ 15 h 19"/>
                  <a:gd name="T24" fmla="*/ 22 w 25"/>
                  <a:gd name="T25" fmla="*/ 0 h 19"/>
                  <a:gd name="T26" fmla="*/ 25 w 2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9">
                    <a:moveTo>
                      <a:pt x="25" y="0"/>
                    </a:moveTo>
                    <a:lnTo>
                      <a:pt x="20" y="19"/>
                    </a:lnTo>
                    <a:lnTo>
                      <a:pt x="17" y="19"/>
                    </a:lnTo>
                    <a:lnTo>
                      <a:pt x="13" y="5"/>
                    </a:lnTo>
                    <a:lnTo>
                      <a:pt x="8" y="19"/>
                    </a:lnTo>
                    <a:lnTo>
                      <a:pt x="5" y="19"/>
                    </a:lnTo>
                    <a:lnTo>
                      <a:pt x="0" y="0"/>
                    </a:lnTo>
                    <a:lnTo>
                      <a:pt x="4" y="0"/>
                    </a:lnTo>
                    <a:lnTo>
                      <a:pt x="7" y="15"/>
                    </a:lnTo>
                    <a:lnTo>
                      <a:pt x="11" y="0"/>
                    </a:lnTo>
                    <a:lnTo>
                      <a:pt x="14" y="0"/>
                    </a:lnTo>
                    <a:lnTo>
                      <a:pt x="19" y="15"/>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74"/>
              <p:cNvSpPr>
                <a:spLocks noEditPoints="1"/>
              </p:cNvSpPr>
              <p:nvPr/>
            </p:nvSpPr>
            <p:spPr bwMode="auto">
              <a:xfrm>
                <a:off x="3105" y="2632"/>
                <a:ext cx="17" cy="19"/>
              </a:xfrm>
              <a:custGeom>
                <a:avLst/>
                <a:gdLst>
                  <a:gd name="T0" fmla="*/ 34 w 34"/>
                  <a:gd name="T1" fmla="*/ 21 h 40"/>
                  <a:gd name="T2" fmla="*/ 6 w 34"/>
                  <a:gd name="T3" fmla="*/ 21 h 40"/>
                  <a:gd name="T4" fmla="*/ 7 w 34"/>
                  <a:gd name="T5" fmla="*/ 27 h 40"/>
                  <a:gd name="T6" fmla="*/ 10 w 34"/>
                  <a:gd name="T7" fmla="*/ 31 h 40"/>
                  <a:gd name="T8" fmla="*/ 14 w 34"/>
                  <a:gd name="T9" fmla="*/ 34 h 40"/>
                  <a:gd name="T10" fmla="*/ 20 w 34"/>
                  <a:gd name="T11" fmla="*/ 34 h 40"/>
                  <a:gd name="T12" fmla="*/ 27 w 34"/>
                  <a:gd name="T13" fmla="*/ 33 h 40"/>
                  <a:gd name="T14" fmla="*/ 33 w 34"/>
                  <a:gd name="T15" fmla="*/ 30 h 40"/>
                  <a:gd name="T16" fmla="*/ 33 w 34"/>
                  <a:gd name="T17" fmla="*/ 30 h 40"/>
                  <a:gd name="T18" fmla="*/ 33 w 34"/>
                  <a:gd name="T19" fmla="*/ 37 h 40"/>
                  <a:gd name="T20" fmla="*/ 27 w 34"/>
                  <a:gd name="T21" fmla="*/ 39 h 40"/>
                  <a:gd name="T22" fmla="*/ 20 w 34"/>
                  <a:gd name="T23" fmla="*/ 40 h 40"/>
                  <a:gd name="T24" fmla="*/ 5 w 34"/>
                  <a:gd name="T25" fmla="*/ 35 h 40"/>
                  <a:gd name="T26" fmla="*/ 0 w 34"/>
                  <a:gd name="T27" fmla="*/ 20 h 40"/>
                  <a:gd name="T28" fmla="*/ 5 w 34"/>
                  <a:gd name="T29" fmla="*/ 6 h 40"/>
                  <a:gd name="T30" fmla="*/ 18 w 34"/>
                  <a:gd name="T31" fmla="*/ 0 h 40"/>
                  <a:gd name="T32" fmla="*/ 30 w 34"/>
                  <a:gd name="T33" fmla="*/ 5 h 40"/>
                  <a:gd name="T34" fmla="*/ 34 w 34"/>
                  <a:gd name="T35" fmla="*/ 17 h 40"/>
                  <a:gd name="T36" fmla="*/ 34 w 34"/>
                  <a:gd name="T37" fmla="*/ 21 h 40"/>
                  <a:gd name="T38" fmla="*/ 28 w 34"/>
                  <a:gd name="T39" fmla="*/ 16 h 40"/>
                  <a:gd name="T40" fmla="*/ 25 w 34"/>
                  <a:gd name="T41" fmla="*/ 8 h 40"/>
                  <a:gd name="T42" fmla="*/ 18 w 34"/>
                  <a:gd name="T43" fmla="*/ 6 h 40"/>
                  <a:gd name="T44" fmla="*/ 10 w 34"/>
                  <a:gd name="T45" fmla="*/ 9 h 40"/>
                  <a:gd name="T46" fmla="*/ 6 w 34"/>
                  <a:gd name="T47" fmla="*/ 16 h 40"/>
                  <a:gd name="T48" fmla="*/ 28 w 34"/>
                  <a:gd name="T49"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40">
                    <a:moveTo>
                      <a:pt x="34" y="21"/>
                    </a:moveTo>
                    <a:lnTo>
                      <a:pt x="6" y="21"/>
                    </a:lnTo>
                    <a:cubicBezTo>
                      <a:pt x="6" y="23"/>
                      <a:pt x="6" y="25"/>
                      <a:pt x="7" y="27"/>
                    </a:cubicBezTo>
                    <a:cubicBezTo>
                      <a:pt x="8" y="29"/>
                      <a:pt x="9" y="30"/>
                      <a:pt x="10" y="31"/>
                    </a:cubicBezTo>
                    <a:cubicBezTo>
                      <a:pt x="11" y="32"/>
                      <a:pt x="13" y="33"/>
                      <a:pt x="14" y="34"/>
                    </a:cubicBezTo>
                    <a:cubicBezTo>
                      <a:pt x="16" y="34"/>
                      <a:pt x="18" y="34"/>
                      <a:pt x="20" y="34"/>
                    </a:cubicBezTo>
                    <a:cubicBezTo>
                      <a:pt x="22" y="34"/>
                      <a:pt x="25" y="34"/>
                      <a:pt x="27" y="33"/>
                    </a:cubicBezTo>
                    <a:cubicBezTo>
                      <a:pt x="30" y="32"/>
                      <a:pt x="32" y="31"/>
                      <a:pt x="33" y="30"/>
                    </a:cubicBezTo>
                    <a:lnTo>
                      <a:pt x="33" y="30"/>
                    </a:lnTo>
                    <a:lnTo>
                      <a:pt x="33" y="37"/>
                    </a:lnTo>
                    <a:cubicBezTo>
                      <a:pt x="31" y="38"/>
                      <a:pt x="29" y="38"/>
                      <a:pt x="27" y="39"/>
                    </a:cubicBezTo>
                    <a:cubicBezTo>
                      <a:pt x="24" y="40"/>
                      <a:pt x="22" y="40"/>
                      <a:pt x="20" y="40"/>
                    </a:cubicBezTo>
                    <a:cubicBezTo>
                      <a:pt x="13" y="40"/>
                      <a:pt x="8" y="38"/>
                      <a:pt x="5" y="35"/>
                    </a:cubicBezTo>
                    <a:cubicBezTo>
                      <a:pt x="1" y="32"/>
                      <a:pt x="0" y="27"/>
                      <a:pt x="0" y="20"/>
                    </a:cubicBezTo>
                    <a:cubicBezTo>
                      <a:pt x="0" y="14"/>
                      <a:pt x="1" y="9"/>
                      <a:pt x="5" y="6"/>
                    </a:cubicBezTo>
                    <a:cubicBezTo>
                      <a:pt x="8" y="2"/>
                      <a:pt x="13" y="0"/>
                      <a:pt x="18" y="0"/>
                    </a:cubicBezTo>
                    <a:cubicBezTo>
                      <a:pt x="23" y="0"/>
                      <a:pt x="27" y="2"/>
                      <a:pt x="30" y="5"/>
                    </a:cubicBezTo>
                    <a:cubicBezTo>
                      <a:pt x="33" y="8"/>
                      <a:pt x="34" y="12"/>
                      <a:pt x="34" y="17"/>
                    </a:cubicBezTo>
                    <a:lnTo>
                      <a:pt x="34" y="21"/>
                    </a:lnTo>
                    <a:close/>
                    <a:moveTo>
                      <a:pt x="28" y="16"/>
                    </a:moveTo>
                    <a:cubicBezTo>
                      <a:pt x="28" y="13"/>
                      <a:pt x="27" y="10"/>
                      <a:pt x="25" y="8"/>
                    </a:cubicBezTo>
                    <a:cubicBezTo>
                      <a:pt x="24" y="7"/>
                      <a:pt x="21" y="6"/>
                      <a:pt x="18" y="6"/>
                    </a:cubicBezTo>
                    <a:cubicBezTo>
                      <a:pt x="14" y="6"/>
                      <a:pt x="12" y="7"/>
                      <a:pt x="10" y="9"/>
                    </a:cubicBezTo>
                    <a:cubicBezTo>
                      <a:pt x="8" y="11"/>
                      <a:pt x="6" y="13"/>
                      <a:pt x="6" y="16"/>
                    </a:cubicBezTo>
                    <a:lnTo>
                      <a:pt x="28"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75"/>
              <p:cNvSpPr>
                <a:spLocks/>
              </p:cNvSpPr>
              <p:nvPr/>
            </p:nvSpPr>
            <p:spPr bwMode="auto">
              <a:xfrm>
                <a:off x="3126" y="2632"/>
                <a:ext cx="11" cy="19"/>
              </a:xfrm>
              <a:custGeom>
                <a:avLst/>
                <a:gdLst>
                  <a:gd name="T0" fmla="*/ 23 w 23"/>
                  <a:gd name="T1" fmla="*/ 7 h 38"/>
                  <a:gd name="T2" fmla="*/ 23 w 23"/>
                  <a:gd name="T3" fmla="*/ 7 h 38"/>
                  <a:gd name="T4" fmla="*/ 20 w 23"/>
                  <a:gd name="T5" fmla="*/ 7 h 38"/>
                  <a:gd name="T6" fmla="*/ 17 w 23"/>
                  <a:gd name="T7" fmla="*/ 7 h 38"/>
                  <a:gd name="T8" fmla="*/ 11 w 23"/>
                  <a:gd name="T9" fmla="*/ 8 h 38"/>
                  <a:gd name="T10" fmla="*/ 6 w 23"/>
                  <a:gd name="T11" fmla="*/ 11 h 38"/>
                  <a:gd name="T12" fmla="*/ 6 w 23"/>
                  <a:gd name="T13" fmla="*/ 38 h 38"/>
                  <a:gd name="T14" fmla="*/ 0 w 23"/>
                  <a:gd name="T15" fmla="*/ 38 h 38"/>
                  <a:gd name="T16" fmla="*/ 0 w 23"/>
                  <a:gd name="T17" fmla="*/ 0 h 38"/>
                  <a:gd name="T18" fmla="*/ 6 w 23"/>
                  <a:gd name="T19" fmla="*/ 0 h 38"/>
                  <a:gd name="T20" fmla="*/ 6 w 23"/>
                  <a:gd name="T21" fmla="*/ 6 h 38"/>
                  <a:gd name="T22" fmla="*/ 13 w 23"/>
                  <a:gd name="T23" fmla="*/ 2 h 38"/>
                  <a:gd name="T24" fmla="*/ 18 w 23"/>
                  <a:gd name="T25" fmla="*/ 0 h 38"/>
                  <a:gd name="T26" fmla="*/ 21 w 23"/>
                  <a:gd name="T27" fmla="*/ 1 h 38"/>
                  <a:gd name="T28" fmla="*/ 23 w 23"/>
                  <a:gd name="T29" fmla="*/ 1 h 38"/>
                  <a:gd name="T30" fmla="*/ 23 w 23"/>
                  <a:gd name="T3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8">
                    <a:moveTo>
                      <a:pt x="23" y="7"/>
                    </a:moveTo>
                    <a:lnTo>
                      <a:pt x="23" y="7"/>
                    </a:lnTo>
                    <a:cubicBezTo>
                      <a:pt x="22" y="7"/>
                      <a:pt x="21" y="7"/>
                      <a:pt x="20" y="7"/>
                    </a:cubicBezTo>
                    <a:cubicBezTo>
                      <a:pt x="19" y="7"/>
                      <a:pt x="18" y="7"/>
                      <a:pt x="17" y="7"/>
                    </a:cubicBezTo>
                    <a:cubicBezTo>
                      <a:pt x="15" y="7"/>
                      <a:pt x="13" y="7"/>
                      <a:pt x="11" y="8"/>
                    </a:cubicBezTo>
                    <a:cubicBezTo>
                      <a:pt x="9" y="9"/>
                      <a:pt x="8" y="10"/>
                      <a:pt x="6" y="11"/>
                    </a:cubicBezTo>
                    <a:lnTo>
                      <a:pt x="6" y="38"/>
                    </a:lnTo>
                    <a:lnTo>
                      <a:pt x="0" y="38"/>
                    </a:lnTo>
                    <a:lnTo>
                      <a:pt x="0" y="0"/>
                    </a:lnTo>
                    <a:lnTo>
                      <a:pt x="6" y="0"/>
                    </a:lnTo>
                    <a:lnTo>
                      <a:pt x="6" y="6"/>
                    </a:lnTo>
                    <a:cubicBezTo>
                      <a:pt x="8" y="4"/>
                      <a:pt x="11" y="3"/>
                      <a:pt x="13" y="2"/>
                    </a:cubicBezTo>
                    <a:cubicBezTo>
                      <a:pt x="14" y="1"/>
                      <a:pt x="16" y="0"/>
                      <a:pt x="18" y="0"/>
                    </a:cubicBezTo>
                    <a:cubicBezTo>
                      <a:pt x="20" y="0"/>
                      <a:pt x="20" y="0"/>
                      <a:pt x="21" y="1"/>
                    </a:cubicBezTo>
                    <a:cubicBezTo>
                      <a:pt x="21" y="1"/>
                      <a:pt x="22" y="1"/>
                      <a:pt x="23" y="1"/>
                    </a:cubicBezTo>
                    <a:lnTo>
                      <a:pt x="23" y="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76"/>
              <p:cNvSpPr>
                <a:spLocks/>
              </p:cNvSpPr>
              <p:nvPr/>
            </p:nvSpPr>
            <p:spPr bwMode="auto">
              <a:xfrm>
                <a:off x="3529" y="2492"/>
                <a:ext cx="19" cy="24"/>
              </a:xfrm>
              <a:custGeom>
                <a:avLst/>
                <a:gdLst>
                  <a:gd name="T0" fmla="*/ 19 w 19"/>
                  <a:gd name="T1" fmla="*/ 24 h 24"/>
                  <a:gd name="T2" fmla="*/ 16 w 19"/>
                  <a:gd name="T3" fmla="*/ 24 h 24"/>
                  <a:gd name="T4" fmla="*/ 16 w 19"/>
                  <a:gd name="T5" fmla="*/ 12 h 24"/>
                  <a:gd name="T6" fmla="*/ 4 w 19"/>
                  <a:gd name="T7" fmla="*/ 12 h 24"/>
                  <a:gd name="T8" fmla="*/ 4 w 19"/>
                  <a:gd name="T9" fmla="*/ 24 h 24"/>
                  <a:gd name="T10" fmla="*/ 0 w 19"/>
                  <a:gd name="T11" fmla="*/ 24 h 24"/>
                  <a:gd name="T12" fmla="*/ 0 w 19"/>
                  <a:gd name="T13" fmla="*/ 0 h 24"/>
                  <a:gd name="T14" fmla="*/ 4 w 19"/>
                  <a:gd name="T15" fmla="*/ 0 h 24"/>
                  <a:gd name="T16" fmla="*/ 4 w 19"/>
                  <a:gd name="T17" fmla="*/ 9 h 24"/>
                  <a:gd name="T18" fmla="*/ 16 w 19"/>
                  <a:gd name="T19" fmla="*/ 9 h 24"/>
                  <a:gd name="T20" fmla="*/ 16 w 19"/>
                  <a:gd name="T21" fmla="*/ 0 h 24"/>
                  <a:gd name="T22" fmla="*/ 19 w 19"/>
                  <a:gd name="T23" fmla="*/ 0 h 24"/>
                  <a:gd name="T24" fmla="*/ 19 w 19"/>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4">
                    <a:moveTo>
                      <a:pt x="19" y="24"/>
                    </a:moveTo>
                    <a:lnTo>
                      <a:pt x="16" y="24"/>
                    </a:lnTo>
                    <a:lnTo>
                      <a:pt x="16" y="12"/>
                    </a:lnTo>
                    <a:lnTo>
                      <a:pt x="4" y="12"/>
                    </a:lnTo>
                    <a:lnTo>
                      <a:pt x="4" y="24"/>
                    </a:lnTo>
                    <a:lnTo>
                      <a:pt x="0" y="24"/>
                    </a:lnTo>
                    <a:lnTo>
                      <a:pt x="0" y="0"/>
                    </a:lnTo>
                    <a:lnTo>
                      <a:pt x="4" y="0"/>
                    </a:lnTo>
                    <a:lnTo>
                      <a:pt x="4" y="9"/>
                    </a:lnTo>
                    <a:lnTo>
                      <a:pt x="16" y="9"/>
                    </a:lnTo>
                    <a:lnTo>
                      <a:pt x="16" y="0"/>
                    </a:lnTo>
                    <a:lnTo>
                      <a:pt x="19" y="0"/>
                    </a:lnTo>
                    <a:lnTo>
                      <a:pt x="19"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9" name="Freeform 77"/>
              <p:cNvSpPr>
                <a:spLocks noEditPoints="1"/>
              </p:cNvSpPr>
              <p:nvPr/>
            </p:nvSpPr>
            <p:spPr bwMode="auto">
              <a:xfrm>
                <a:off x="3554" y="2492"/>
                <a:ext cx="21" cy="24"/>
              </a:xfrm>
              <a:custGeom>
                <a:avLst/>
                <a:gdLst>
                  <a:gd name="T0" fmla="*/ 43 w 43"/>
                  <a:gd name="T1" fmla="*/ 25 h 50"/>
                  <a:gd name="T2" fmla="*/ 40 w 43"/>
                  <a:gd name="T3" fmla="*/ 37 h 50"/>
                  <a:gd name="T4" fmla="*/ 32 w 43"/>
                  <a:gd name="T5" fmla="*/ 46 h 50"/>
                  <a:gd name="T6" fmla="*/ 24 w 43"/>
                  <a:gd name="T7" fmla="*/ 49 h 50"/>
                  <a:gd name="T8" fmla="*/ 13 w 43"/>
                  <a:gd name="T9" fmla="*/ 50 h 50"/>
                  <a:gd name="T10" fmla="*/ 0 w 43"/>
                  <a:gd name="T11" fmla="*/ 50 h 50"/>
                  <a:gd name="T12" fmla="*/ 0 w 43"/>
                  <a:gd name="T13" fmla="*/ 0 h 50"/>
                  <a:gd name="T14" fmla="*/ 13 w 43"/>
                  <a:gd name="T15" fmla="*/ 0 h 50"/>
                  <a:gd name="T16" fmla="*/ 25 w 43"/>
                  <a:gd name="T17" fmla="*/ 1 h 50"/>
                  <a:gd name="T18" fmla="*/ 32 w 43"/>
                  <a:gd name="T19" fmla="*/ 4 h 50"/>
                  <a:gd name="T20" fmla="*/ 40 w 43"/>
                  <a:gd name="T21" fmla="*/ 12 h 50"/>
                  <a:gd name="T22" fmla="*/ 43 w 43"/>
                  <a:gd name="T23" fmla="*/ 25 h 50"/>
                  <a:gd name="T24" fmla="*/ 36 w 43"/>
                  <a:gd name="T25" fmla="*/ 25 h 50"/>
                  <a:gd name="T26" fmla="*/ 34 w 43"/>
                  <a:gd name="T27" fmla="*/ 15 h 50"/>
                  <a:gd name="T28" fmla="*/ 28 w 43"/>
                  <a:gd name="T29" fmla="*/ 8 h 50"/>
                  <a:gd name="T30" fmla="*/ 21 w 43"/>
                  <a:gd name="T31" fmla="*/ 6 h 50"/>
                  <a:gd name="T32" fmla="*/ 13 w 43"/>
                  <a:gd name="T33" fmla="*/ 5 h 50"/>
                  <a:gd name="T34" fmla="*/ 7 w 43"/>
                  <a:gd name="T35" fmla="*/ 5 h 50"/>
                  <a:gd name="T36" fmla="*/ 7 w 43"/>
                  <a:gd name="T37" fmla="*/ 44 h 50"/>
                  <a:gd name="T38" fmla="*/ 13 w 43"/>
                  <a:gd name="T39" fmla="*/ 44 h 50"/>
                  <a:gd name="T40" fmla="*/ 22 w 43"/>
                  <a:gd name="T41" fmla="*/ 44 h 50"/>
                  <a:gd name="T42" fmla="*/ 28 w 43"/>
                  <a:gd name="T43" fmla="*/ 41 h 50"/>
                  <a:gd name="T44" fmla="*/ 34 w 43"/>
                  <a:gd name="T45" fmla="*/ 35 h 50"/>
                  <a:gd name="T46" fmla="*/ 36 w 43"/>
                  <a:gd name="T4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50">
                    <a:moveTo>
                      <a:pt x="43" y="25"/>
                    </a:moveTo>
                    <a:cubicBezTo>
                      <a:pt x="43" y="29"/>
                      <a:pt x="42" y="34"/>
                      <a:pt x="40" y="37"/>
                    </a:cubicBezTo>
                    <a:cubicBezTo>
                      <a:pt x="38" y="41"/>
                      <a:pt x="35" y="44"/>
                      <a:pt x="32" y="46"/>
                    </a:cubicBezTo>
                    <a:cubicBezTo>
                      <a:pt x="30" y="47"/>
                      <a:pt x="27" y="48"/>
                      <a:pt x="24" y="49"/>
                    </a:cubicBezTo>
                    <a:cubicBezTo>
                      <a:pt x="21" y="50"/>
                      <a:pt x="18" y="50"/>
                      <a:pt x="13" y="50"/>
                    </a:cubicBezTo>
                    <a:lnTo>
                      <a:pt x="0" y="50"/>
                    </a:lnTo>
                    <a:lnTo>
                      <a:pt x="0" y="0"/>
                    </a:lnTo>
                    <a:lnTo>
                      <a:pt x="13" y="0"/>
                    </a:lnTo>
                    <a:cubicBezTo>
                      <a:pt x="18" y="0"/>
                      <a:pt x="22" y="0"/>
                      <a:pt x="25" y="1"/>
                    </a:cubicBezTo>
                    <a:cubicBezTo>
                      <a:pt x="28" y="1"/>
                      <a:pt x="30" y="2"/>
                      <a:pt x="32" y="4"/>
                    </a:cubicBezTo>
                    <a:cubicBezTo>
                      <a:pt x="35" y="6"/>
                      <a:pt x="38" y="9"/>
                      <a:pt x="40" y="12"/>
                    </a:cubicBezTo>
                    <a:cubicBezTo>
                      <a:pt x="42" y="16"/>
                      <a:pt x="43" y="20"/>
                      <a:pt x="43" y="25"/>
                    </a:cubicBezTo>
                    <a:close/>
                    <a:moveTo>
                      <a:pt x="36" y="25"/>
                    </a:moveTo>
                    <a:cubicBezTo>
                      <a:pt x="36" y="21"/>
                      <a:pt x="35" y="18"/>
                      <a:pt x="34" y="15"/>
                    </a:cubicBezTo>
                    <a:cubicBezTo>
                      <a:pt x="32" y="12"/>
                      <a:pt x="30" y="10"/>
                      <a:pt x="28" y="8"/>
                    </a:cubicBezTo>
                    <a:cubicBezTo>
                      <a:pt x="26" y="7"/>
                      <a:pt x="24" y="7"/>
                      <a:pt x="21" y="6"/>
                    </a:cubicBezTo>
                    <a:cubicBezTo>
                      <a:pt x="19" y="6"/>
                      <a:pt x="16" y="5"/>
                      <a:pt x="13" y="5"/>
                    </a:cubicBezTo>
                    <a:lnTo>
                      <a:pt x="7" y="5"/>
                    </a:lnTo>
                    <a:lnTo>
                      <a:pt x="7" y="44"/>
                    </a:lnTo>
                    <a:lnTo>
                      <a:pt x="13" y="44"/>
                    </a:lnTo>
                    <a:cubicBezTo>
                      <a:pt x="17" y="44"/>
                      <a:pt x="19" y="44"/>
                      <a:pt x="22" y="44"/>
                    </a:cubicBezTo>
                    <a:cubicBezTo>
                      <a:pt x="24" y="43"/>
                      <a:pt x="26" y="42"/>
                      <a:pt x="28" y="41"/>
                    </a:cubicBezTo>
                    <a:cubicBezTo>
                      <a:pt x="31" y="39"/>
                      <a:pt x="33" y="37"/>
                      <a:pt x="34" y="35"/>
                    </a:cubicBezTo>
                    <a:cubicBezTo>
                      <a:pt x="35" y="32"/>
                      <a:pt x="36" y="29"/>
                      <a:pt x="36"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78"/>
              <p:cNvSpPr>
                <a:spLocks/>
              </p:cNvSpPr>
              <p:nvPr/>
            </p:nvSpPr>
            <p:spPr bwMode="auto">
              <a:xfrm>
                <a:off x="3580" y="2492"/>
                <a:ext cx="21" cy="24"/>
              </a:xfrm>
              <a:custGeom>
                <a:avLst/>
                <a:gdLst>
                  <a:gd name="T0" fmla="*/ 21 w 21"/>
                  <a:gd name="T1" fmla="*/ 24 h 24"/>
                  <a:gd name="T2" fmla="*/ 18 w 21"/>
                  <a:gd name="T3" fmla="*/ 24 h 24"/>
                  <a:gd name="T4" fmla="*/ 18 w 21"/>
                  <a:gd name="T5" fmla="*/ 3 h 24"/>
                  <a:gd name="T6" fmla="*/ 12 w 21"/>
                  <a:gd name="T7" fmla="*/ 17 h 24"/>
                  <a:gd name="T8" fmla="*/ 10 w 21"/>
                  <a:gd name="T9" fmla="*/ 17 h 24"/>
                  <a:gd name="T10" fmla="*/ 3 w 21"/>
                  <a:gd name="T11" fmla="*/ 3 h 24"/>
                  <a:gd name="T12" fmla="*/ 3 w 21"/>
                  <a:gd name="T13" fmla="*/ 24 h 24"/>
                  <a:gd name="T14" fmla="*/ 0 w 21"/>
                  <a:gd name="T15" fmla="*/ 24 h 24"/>
                  <a:gd name="T16" fmla="*/ 0 w 21"/>
                  <a:gd name="T17" fmla="*/ 0 h 24"/>
                  <a:gd name="T18" fmla="*/ 5 w 21"/>
                  <a:gd name="T19" fmla="*/ 0 h 24"/>
                  <a:gd name="T20" fmla="*/ 11 w 21"/>
                  <a:gd name="T21" fmla="*/ 13 h 24"/>
                  <a:gd name="T22" fmla="*/ 17 w 21"/>
                  <a:gd name="T23" fmla="*/ 0 h 24"/>
                  <a:gd name="T24" fmla="*/ 21 w 21"/>
                  <a:gd name="T25" fmla="*/ 0 h 24"/>
                  <a:gd name="T26" fmla="*/ 21 w 21"/>
                  <a:gd name="T2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24">
                    <a:moveTo>
                      <a:pt x="21" y="24"/>
                    </a:moveTo>
                    <a:lnTo>
                      <a:pt x="18" y="24"/>
                    </a:lnTo>
                    <a:lnTo>
                      <a:pt x="18" y="3"/>
                    </a:lnTo>
                    <a:lnTo>
                      <a:pt x="12" y="17"/>
                    </a:lnTo>
                    <a:lnTo>
                      <a:pt x="10" y="17"/>
                    </a:lnTo>
                    <a:lnTo>
                      <a:pt x="3" y="3"/>
                    </a:lnTo>
                    <a:lnTo>
                      <a:pt x="3" y="24"/>
                    </a:lnTo>
                    <a:lnTo>
                      <a:pt x="0" y="24"/>
                    </a:lnTo>
                    <a:lnTo>
                      <a:pt x="0" y="0"/>
                    </a:lnTo>
                    <a:lnTo>
                      <a:pt x="5" y="0"/>
                    </a:lnTo>
                    <a:lnTo>
                      <a:pt x="11" y="13"/>
                    </a:lnTo>
                    <a:lnTo>
                      <a:pt x="17" y="0"/>
                    </a:lnTo>
                    <a:lnTo>
                      <a:pt x="21" y="0"/>
                    </a:lnTo>
                    <a:lnTo>
                      <a:pt x="21"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79"/>
              <p:cNvSpPr>
                <a:spLocks/>
              </p:cNvSpPr>
              <p:nvPr/>
            </p:nvSpPr>
            <p:spPr bwMode="auto">
              <a:xfrm>
                <a:off x="3607" y="2492"/>
                <a:ext cx="10" cy="24"/>
              </a:xfrm>
              <a:custGeom>
                <a:avLst/>
                <a:gdLst>
                  <a:gd name="T0" fmla="*/ 10 w 10"/>
                  <a:gd name="T1" fmla="*/ 24 h 24"/>
                  <a:gd name="T2" fmla="*/ 0 w 10"/>
                  <a:gd name="T3" fmla="*/ 24 h 24"/>
                  <a:gd name="T4" fmla="*/ 0 w 10"/>
                  <a:gd name="T5" fmla="*/ 22 h 24"/>
                  <a:gd name="T6" fmla="*/ 3 w 10"/>
                  <a:gd name="T7" fmla="*/ 22 h 24"/>
                  <a:gd name="T8" fmla="*/ 3 w 10"/>
                  <a:gd name="T9" fmla="*/ 2 h 24"/>
                  <a:gd name="T10" fmla="*/ 0 w 10"/>
                  <a:gd name="T11" fmla="*/ 2 h 24"/>
                  <a:gd name="T12" fmla="*/ 0 w 10"/>
                  <a:gd name="T13" fmla="*/ 0 h 24"/>
                  <a:gd name="T14" fmla="*/ 10 w 10"/>
                  <a:gd name="T15" fmla="*/ 0 h 24"/>
                  <a:gd name="T16" fmla="*/ 10 w 10"/>
                  <a:gd name="T17" fmla="*/ 2 h 24"/>
                  <a:gd name="T18" fmla="*/ 6 w 10"/>
                  <a:gd name="T19" fmla="*/ 2 h 24"/>
                  <a:gd name="T20" fmla="*/ 6 w 10"/>
                  <a:gd name="T21" fmla="*/ 22 h 24"/>
                  <a:gd name="T22" fmla="*/ 10 w 10"/>
                  <a:gd name="T23" fmla="*/ 22 h 24"/>
                  <a:gd name="T24" fmla="*/ 10 w 10"/>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24">
                    <a:moveTo>
                      <a:pt x="10" y="24"/>
                    </a:moveTo>
                    <a:lnTo>
                      <a:pt x="0" y="24"/>
                    </a:lnTo>
                    <a:lnTo>
                      <a:pt x="0" y="22"/>
                    </a:lnTo>
                    <a:lnTo>
                      <a:pt x="3" y="22"/>
                    </a:lnTo>
                    <a:lnTo>
                      <a:pt x="3" y="2"/>
                    </a:lnTo>
                    <a:lnTo>
                      <a:pt x="0" y="2"/>
                    </a:lnTo>
                    <a:lnTo>
                      <a:pt x="0" y="0"/>
                    </a:lnTo>
                    <a:lnTo>
                      <a:pt x="10" y="0"/>
                    </a:lnTo>
                    <a:lnTo>
                      <a:pt x="10" y="2"/>
                    </a:lnTo>
                    <a:lnTo>
                      <a:pt x="6" y="2"/>
                    </a:lnTo>
                    <a:lnTo>
                      <a:pt x="6" y="22"/>
                    </a:lnTo>
                    <a:lnTo>
                      <a:pt x="10" y="22"/>
                    </a:lnTo>
                    <a:lnTo>
                      <a:pt x="10"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80"/>
              <p:cNvSpPr>
                <a:spLocks noEditPoints="1"/>
              </p:cNvSpPr>
              <p:nvPr/>
            </p:nvSpPr>
            <p:spPr bwMode="auto">
              <a:xfrm>
                <a:off x="4006" y="2444"/>
                <a:ext cx="22" cy="24"/>
              </a:xfrm>
              <a:custGeom>
                <a:avLst/>
                <a:gdLst>
                  <a:gd name="T0" fmla="*/ 46 w 46"/>
                  <a:gd name="T1" fmla="*/ 50 h 50"/>
                  <a:gd name="T2" fmla="*/ 39 w 46"/>
                  <a:gd name="T3" fmla="*/ 50 h 50"/>
                  <a:gd name="T4" fmla="*/ 34 w 46"/>
                  <a:gd name="T5" fmla="*/ 36 h 50"/>
                  <a:gd name="T6" fmla="*/ 12 w 46"/>
                  <a:gd name="T7" fmla="*/ 36 h 50"/>
                  <a:gd name="T8" fmla="*/ 7 w 46"/>
                  <a:gd name="T9" fmla="*/ 50 h 50"/>
                  <a:gd name="T10" fmla="*/ 0 w 46"/>
                  <a:gd name="T11" fmla="*/ 50 h 50"/>
                  <a:gd name="T12" fmla="*/ 19 w 46"/>
                  <a:gd name="T13" fmla="*/ 0 h 50"/>
                  <a:gd name="T14" fmla="*/ 28 w 46"/>
                  <a:gd name="T15" fmla="*/ 0 h 50"/>
                  <a:gd name="T16" fmla="*/ 46 w 46"/>
                  <a:gd name="T17" fmla="*/ 50 h 50"/>
                  <a:gd name="T18" fmla="*/ 32 w 46"/>
                  <a:gd name="T19" fmla="*/ 31 h 50"/>
                  <a:gd name="T20" fmla="*/ 23 w 46"/>
                  <a:gd name="T21" fmla="*/ 6 h 50"/>
                  <a:gd name="T22" fmla="*/ 14 w 46"/>
                  <a:gd name="T23" fmla="*/ 31 h 50"/>
                  <a:gd name="T24" fmla="*/ 32 w 46"/>
                  <a:gd name="T25"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50">
                    <a:moveTo>
                      <a:pt x="46" y="50"/>
                    </a:moveTo>
                    <a:lnTo>
                      <a:pt x="39" y="50"/>
                    </a:lnTo>
                    <a:lnTo>
                      <a:pt x="34" y="36"/>
                    </a:lnTo>
                    <a:lnTo>
                      <a:pt x="12" y="36"/>
                    </a:lnTo>
                    <a:lnTo>
                      <a:pt x="7" y="50"/>
                    </a:lnTo>
                    <a:lnTo>
                      <a:pt x="0" y="50"/>
                    </a:lnTo>
                    <a:lnTo>
                      <a:pt x="19" y="0"/>
                    </a:lnTo>
                    <a:lnTo>
                      <a:pt x="28" y="0"/>
                    </a:lnTo>
                    <a:lnTo>
                      <a:pt x="46" y="50"/>
                    </a:lnTo>
                    <a:close/>
                    <a:moveTo>
                      <a:pt x="32" y="31"/>
                    </a:moveTo>
                    <a:lnTo>
                      <a:pt x="23" y="6"/>
                    </a:lnTo>
                    <a:lnTo>
                      <a:pt x="14" y="31"/>
                    </a:lnTo>
                    <a:lnTo>
                      <a:pt x="32"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81"/>
              <p:cNvSpPr>
                <a:spLocks/>
              </p:cNvSpPr>
              <p:nvPr/>
            </p:nvSpPr>
            <p:spPr bwMode="auto">
              <a:xfrm>
                <a:off x="4031" y="2450"/>
                <a:ext cx="15" cy="18"/>
              </a:xfrm>
              <a:custGeom>
                <a:avLst/>
                <a:gdLst>
                  <a:gd name="T0" fmla="*/ 32 w 32"/>
                  <a:gd name="T1" fmla="*/ 37 h 38"/>
                  <a:gd name="T2" fmla="*/ 26 w 32"/>
                  <a:gd name="T3" fmla="*/ 37 h 38"/>
                  <a:gd name="T4" fmla="*/ 26 w 32"/>
                  <a:gd name="T5" fmla="*/ 33 h 38"/>
                  <a:gd name="T6" fmla="*/ 20 w 32"/>
                  <a:gd name="T7" fmla="*/ 37 h 38"/>
                  <a:gd name="T8" fmla="*/ 13 w 32"/>
                  <a:gd name="T9" fmla="*/ 38 h 38"/>
                  <a:gd name="T10" fmla="*/ 4 w 32"/>
                  <a:gd name="T11" fmla="*/ 35 h 38"/>
                  <a:gd name="T12" fmla="*/ 0 w 32"/>
                  <a:gd name="T13" fmla="*/ 24 h 38"/>
                  <a:gd name="T14" fmla="*/ 0 w 32"/>
                  <a:gd name="T15" fmla="*/ 0 h 38"/>
                  <a:gd name="T16" fmla="*/ 7 w 32"/>
                  <a:gd name="T17" fmla="*/ 0 h 38"/>
                  <a:gd name="T18" fmla="*/ 7 w 32"/>
                  <a:gd name="T19" fmla="*/ 21 h 38"/>
                  <a:gd name="T20" fmla="*/ 7 w 32"/>
                  <a:gd name="T21" fmla="*/ 26 h 38"/>
                  <a:gd name="T22" fmla="*/ 8 w 32"/>
                  <a:gd name="T23" fmla="*/ 30 h 38"/>
                  <a:gd name="T24" fmla="*/ 11 w 32"/>
                  <a:gd name="T25" fmla="*/ 32 h 38"/>
                  <a:gd name="T26" fmla="*/ 15 w 32"/>
                  <a:gd name="T27" fmla="*/ 32 h 38"/>
                  <a:gd name="T28" fmla="*/ 20 w 32"/>
                  <a:gd name="T29" fmla="*/ 31 h 38"/>
                  <a:gd name="T30" fmla="*/ 26 w 32"/>
                  <a:gd name="T31" fmla="*/ 28 h 38"/>
                  <a:gd name="T32" fmla="*/ 26 w 32"/>
                  <a:gd name="T33" fmla="*/ 0 h 38"/>
                  <a:gd name="T34" fmla="*/ 32 w 32"/>
                  <a:gd name="T35" fmla="*/ 0 h 38"/>
                  <a:gd name="T36" fmla="*/ 32 w 32"/>
                  <a:gd name="T3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38">
                    <a:moveTo>
                      <a:pt x="32" y="37"/>
                    </a:moveTo>
                    <a:lnTo>
                      <a:pt x="26" y="37"/>
                    </a:lnTo>
                    <a:lnTo>
                      <a:pt x="26" y="33"/>
                    </a:lnTo>
                    <a:cubicBezTo>
                      <a:pt x="24" y="35"/>
                      <a:pt x="21" y="36"/>
                      <a:pt x="20" y="37"/>
                    </a:cubicBezTo>
                    <a:cubicBezTo>
                      <a:pt x="18" y="38"/>
                      <a:pt x="15" y="38"/>
                      <a:pt x="13" y="38"/>
                    </a:cubicBezTo>
                    <a:cubicBezTo>
                      <a:pt x="9" y="38"/>
                      <a:pt x="6" y="37"/>
                      <a:pt x="4" y="35"/>
                    </a:cubicBezTo>
                    <a:cubicBezTo>
                      <a:pt x="2" y="32"/>
                      <a:pt x="0" y="29"/>
                      <a:pt x="0" y="24"/>
                    </a:cubicBezTo>
                    <a:lnTo>
                      <a:pt x="0" y="0"/>
                    </a:lnTo>
                    <a:lnTo>
                      <a:pt x="7" y="0"/>
                    </a:lnTo>
                    <a:lnTo>
                      <a:pt x="7" y="21"/>
                    </a:lnTo>
                    <a:cubicBezTo>
                      <a:pt x="7" y="23"/>
                      <a:pt x="7" y="25"/>
                      <a:pt x="7" y="26"/>
                    </a:cubicBezTo>
                    <a:cubicBezTo>
                      <a:pt x="7" y="27"/>
                      <a:pt x="8" y="29"/>
                      <a:pt x="8" y="30"/>
                    </a:cubicBezTo>
                    <a:cubicBezTo>
                      <a:pt x="9" y="31"/>
                      <a:pt x="10" y="31"/>
                      <a:pt x="11" y="32"/>
                    </a:cubicBezTo>
                    <a:cubicBezTo>
                      <a:pt x="12" y="32"/>
                      <a:pt x="13" y="32"/>
                      <a:pt x="15" y="32"/>
                    </a:cubicBezTo>
                    <a:cubicBezTo>
                      <a:pt x="16" y="32"/>
                      <a:pt x="18" y="32"/>
                      <a:pt x="20" y="31"/>
                    </a:cubicBezTo>
                    <a:cubicBezTo>
                      <a:pt x="22" y="30"/>
                      <a:pt x="24" y="29"/>
                      <a:pt x="26" y="28"/>
                    </a:cubicBezTo>
                    <a:lnTo>
                      <a:pt x="26" y="0"/>
                    </a:lnTo>
                    <a:lnTo>
                      <a:pt x="32" y="0"/>
                    </a:lnTo>
                    <a:lnTo>
                      <a:pt x="3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82"/>
              <p:cNvSpPr>
                <a:spLocks noEditPoints="1"/>
              </p:cNvSpPr>
              <p:nvPr/>
            </p:nvSpPr>
            <p:spPr bwMode="auto">
              <a:xfrm>
                <a:off x="4051" y="2443"/>
                <a:ext cx="16" cy="25"/>
              </a:xfrm>
              <a:custGeom>
                <a:avLst/>
                <a:gdLst>
                  <a:gd name="T0" fmla="*/ 33 w 33"/>
                  <a:gd name="T1" fmla="*/ 52 h 53"/>
                  <a:gd name="T2" fmla="*/ 27 w 33"/>
                  <a:gd name="T3" fmla="*/ 52 h 53"/>
                  <a:gd name="T4" fmla="*/ 27 w 33"/>
                  <a:gd name="T5" fmla="*/ 48 h 53"/>
                  <a:gd name="T6" fmla="*/ 21 w 33"/>
                  <a:gd name="T7" fmla="*/ 52 h 53"/>
                  <a:gd name="T8" fmla="*/ 15 w 33"/>
                  <a:gd name="T9" fmla="*/ 53 h 53"/>
                  <a:gd name="T10" fmla="*/ 4 w 33"/>
                  <a:gd name="T11" fmla="*/ 48 h 53"/>
                  <a:gd name="T12" fmla="*/ 0 w 33"/>
                  <a:gd name="T13" fmla="*/ 34 h 53"/>
                  <a:gd name="T14" fmla="*/ 1 w 33"/>
                  <a:gd name="T15" fmla="*/ 25 h 53"/>
                  <a:gd name="T16" fmla="*/ 5 w 33"/>
                  <a:gd name="T17" fmla="*/ 19 h 53"/>
                  <a:gd name="T18" fmla="*/ 10 w 33"/>
                  <a:gd name="T19" fmla="*/ 15 h 53"/>
                  <a:gd name="T20" fmla="*/ 17 w 33"/>
                  <a:gd name="T21" fmla="*/ 14 h 53"/>
                  <a:gd name="T22" fmla="*/ 22 w 33"/>
                  <a:gd name="T23" fmla="*/ 14 h 53"/>
                  <a:gd name="T24" fmla="*/ 27 w 33"/>
                  <a:gd name="T25" fmla="*/ 16 h 53"/>
                  <a:gd name="T26" fmla="*/ 27 w 33"/>
                  <a:gd name="T27" fmla="*/ 0 h 53"/>
                  <a:gd name="T28" fmla="*/ 33 w 33"/>
                  <a:gd name="T29" fmla="*/ 0 h 53"/>
                  <a:gd name="T30" fmla="*/ 33 w 33"/>
                  <a:gd name="T31" fmla="*/ 52 h 53"/>
                  <a:gd name="T32" fmla="*/ 27 w 33"/>
                  <a:gd name="T33" fmla="*/ 43 h 53"/>
                  <a:gd name="T34" fmla="*/ 27 w 33"/>
                  <a:gd name="T35" fmla="*/ 21 h 53"/>
                  <a:gd name="T36" fmla="*/ 22 w 33"/>
                  <a:gd name="T37" fmla="*/ 20 h 53"/>
                  <a:gd name="T38" fmla="*/ 18 w 33"/>
                  <a:gd name="T39" fmla="*/ 19 h 53"/>
                  <a:gd name="T40" fmla="*/ 9 w 33"/>
                  <a:gd name="T41" fmla="*/ 23 h 53"/>
                  <a:gd name="T42" fmla="*/ 6 w 33"/>
                  <a:gd name="T43" fmla="*/ 34 h 53"/>
                  <a:gd name="T44" fmla="*/ 9 w 33"/>
                  <a:gd name="T45" fmla="*/ 44 h 53"/>
                  <a:gd name="T46" fmla="*/ 16 w 33"/>
                  <a:gd name="T47" fmla="*/ 47 h 53"/>
                  <a:gd name="T48" fmla="*/ 22 w 33"/>
                  <a:gd name="T49" fmla="*/ 46 h 53"/>
                  <a:gd name="T50" fmla="*/ 27 w 33"/>
                  <a:gd name="T51" fmla="*/ 4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3">
                    <a:moveTo>
                      <a:pt x="33" y="52"/>
                    </a:moveTo>
                    <a:lnTo>
                      <a:pt x="27" y="52"/>
                    </a:lnTo>
                    <a:lnTo>
                      <a:pt x="27" y="48"/>
                    </a:lnTo>
                    <a:cubicBezTo>
                      <a:pt x="25" y="50"/>
                      <a:pt x="23" y="51"/>
                      <a:pt x="21" y="52"/>
                    </a:cubicBezTo>
                    <a:cubicBezTo>
                      <a:pt x="19" y="53"/>
                      <a:pt x="17" y="53"/>
                      <a:pt x="15" y="53"/>
                    </a:cubicBezTo>
                    <a:cubicBezTo>
                      <a:pt x="10" y="53"/>
                      <a:pt x="7" y="52"/>
                      <a:pt x="4" y="48"/>
                    </a:cubicBezTo>
                    <a:cubicBezTo>
                      <a:pt x="1" y="45"/>
                      <a:pt x="0" y="40"/>
                      <a:pt x="0" y="34"/>
                    </a:cubicBezTo>
                    <a:cubicBezTo>
                      <a:pt x="0" y="31"/>
                      <a:pt x="0" y="28"/>
                      <a:pt x="1" y="25"/>
                    </a:cubicBezTo>
                    <a:cubicBezTo>
                      <a:pt x="2" y="23"/>
                      <a:pt x="3" y="21"/>
                      <a:pt x="5" y="19"/>
                    </a:cubicBezTo>
                    <a:cubicBezTo>
                      <a:pt x="7" y="17"/>
                      <a:pt x="8" y="16"/>
                      <a:pt x="10" y="15"/>
                    </a:cubicBezTo>
                    <a:cubicBezTo>
                      <a:pt x="12" y="14"/>
                      <a:pt x="14" y="14"/>
                      <a:pt x="17" y="14"/>
                    </a:cubicBezTo>
                    <a:cubicBezTo>
                      <a:pt x="19" y="14"/>
                      <a:pt x="20" y="14"/>
                      <a:pt x="22" y="14"/>
                    </a:cubicBezTo>
                    <a:cubicBezTo>
                      <a:pt x="23" y="15"/>
                      <a:pt x="25" y="15"/>
                      <a:pt x="27" y="16"/>
                    </a:cubicBezTo>
                    <a:lnTo>
                      <a:pt x="27" y="0"/>
                    </a:lnTo>
                    <a:lnTo>
                      <a:pt x="33" y="0"/>
                    </a:lnTo>
                    <a:lnTo>
                      <a:pt x="33" y="52"/>
                    </a:lnTo>
                    <a:close/>
                    <a:moveTo>
                      <a:pt x="27" y="43"/>
                    </a:moveTo>
                    <a:lnTo>
                      <a:pt x="27" y="21"/>
                    </a:lnTo>
                    <a:cubicBezTo>
                      <a:pt x="25" y="21"/>
                      <a:pt x="24" y="20"/>
                      <a:pt x="22" y="20"/>
                    </a:cubicBezTo>
                    <a:cubicBezTo>
                      <a:pt x="21" y="20"/>
                      <a:pt x="19" y="19"/>
                      <a:pt x="18" y="19"/>
                    </a:cubicBezTo>
                    <a:cubicBezTo>
                      <a:pt x="14" y="19"/>
                      <a:pt x="11" y="21"/>
                      <a:pt x="9" y="23"/>
                    </a:cubicBezTo>
                    <a:cubicBezTo>
                      <a:pt x="7" y="26"/>
                      <a:pt x="6" y="29"/>
                      <a:pt x="6" y="34"/>
                    </a:cubicBezTo>
                    <a:cubicBezTo>
                      <a:pt x="6" y="38"/>
                      <a:pt x="7" y="42"/>
                      <a:pt x="9" y="44"/>
                    </a:cubicBezTo>
                    <a:cubicBezTo>
                      <a:pt x="10" y="46"/>
                      <a:pt x="13" y="47"/>
                      <a:pt x="16" y="47"/>
                    </a:cubicBezTo>
                    <a:cubicBezTo>
                      <a:pt x="18" y="47"/>
                      <a:pt x="20" y="47"/>
                      <a:pt x="22" y="46"/>
                    </a:cubicBezTo>
                    <a:cubicBezTo>
                      <a:pt x="23" y="45"/>
                      <a:pt x="25" y="44"/>
                      <a:pt x="27"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83"/>
              <p:cNvSpPr>
                <a:spLocks noEditPoints="1"/>
              </p:cNvSpPr>
              <p:nvPr/>
            </p:nvSpPr>
            <p:spPr bwMode="auto">
              <a:xfrm>
                <a:off x="4073" y="2444"/>
                <a:ext cx="3" cy="24"/>
              </a:xfrm>
              <a:custGeom>
                <a:avLst/>
                <a:gdLst>
                  <a:gd name="T0" fmla="*/ 7 w 7"/>
                  <a:gd name="T1" fmla="*/ 6 h 50"/>
                  <a:gd name="T2" fmla="*/ 0 w 7"/>
                  <a:gd name="T3" fmla="*/ 6 h 50"/>
                  <a:gd name="T4" fmla="*/ 0 w 7"/>
                  <a:gd name="T5" fmla="*/ 0 h 50"/>
                  <a:gd name="T6" fmla="*/ 7 w 7"/>
                  <a:gd name="T7" fmla="*/ 0 h 50"/>
                  <a:gd name="T8" fmla="*/ 7 w 7"/>
                  <a:gd name="T9" fmla="*/ 6 h 50"/>
                  <a:gd name="T10" fmla="*/ 7 w 7"/>
                  <a:gd name="T11" fmla="*/ 50 h 50"/>
                  <a:gd name="T12" fmla="*/ 1 w 7"/>
                  <a:gd name="T13" fmla="*/ 50 h 50"/>
                  <a:gd name="T14" fmla="*/ 1 w 7"/>
                  <a:gd name="T15" fmla="*/ 13 h 50"/>
                  <a:gd name="T16" fmla="*/ 7 w 7"/>
                  <a:gd name="T17" fmla="*/ 13 h 50"/>
                  <a:gd name="T18" fmla="*/ 7 w 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0">
                    <a:moveTo>
                      <a:pt x="7" y="6"/>
                    </a:moveTo>
                    <a:lnTo>
                      <a:pt x="0" y="6"/>
                    </a:lnTo>
                    <a:lnTo>
                      <a:pt x="0" y="0"/>
                    </a:lnTo>
                    <a:lnTo>
                      <a:pt x="7" y="0"/>
                    </a:lnTo>
                    <a:lnTo>
                      <a:pt x="7" y="6"/>
                    </a:lnTo>
                    <a:close/>
                    <a:moveTo>
                      <a:pt x="7" y="50"/>
                    </a:moveTo>
                    <a:lnTo>
                      <a:pt x="1" y="50"/>
                    </a:lnTo>
                    <a:lnTo>
                      <a:pt x="1" y="13"/>
                    </a:lnTo>
                    <a:lnTo>
                      <a:pt x="7" y="13"/>
                    </a:lnTo>
                    <a:lnTo>
                      <a:pt x="7" y="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84"/>
              <p:cNvSpPr>
                <a:spLocks noEditPoints="1"/>
              </p:cNvSpPr>
              <p:nvPr/>
            </p:nvSpPr>
            <p:spPr bwMode="auto">
              <a:xfrm>
                <a:off x="4081" y="2450"/>
                <a:ext cx="17" cy="18"/>
              </a:xfrm>
              <a:custGeom>
                <a:avLst/>
                <a:gdLst>
                  <a:gd name="T0" fmla="*/ 35 w 35"/>
                  <a:gd name="T1" fmla="*/ 20 h 39"/>
                  <a:gd name="T2" fmla="*/ 30 w 35"/>
                  <a:gd name="T3" fmla="*/ 34 h 39"/>
                  <a:gd name="T4" fmla="*/ 17 w 35"/>
                  <a:gd name="T5" fmla="*/ 39 h 39"/>
                  <a:gd name="T6" fmla="*/ 4 w 35"/>
                  <a:gd name="T7" fmla="*/ 34 h 39"/>
                  <a:gd name="T8" fmla="*/ 0 w 35"/>
                  <a:gd name="T9" fmla="*/ 20 h 39"/>
                  <a:gd name="T10" fmla="*/ 4 w 35"/>
                  <a:gd name="T11" fmla="*/ 5 h 39"/>
                  <a:gd name="T12" fmla="*/ 17 w 35"/>
                  <a:gd name="T13" fmla="*/ 0 h 39"/>
                  <a:gd name="T14" fmla="*/ 30 w 35"/>
                  <a:gd name="T15" fmla="*/ 5 h 39"/>
                  <a:gd name="T16" fmla="*/ 35 w 35"/>
                  <a:gd name="T17" fmla="*/ 20 h 39"/>
                  <a:gd name="T18" fmla="*/ 28 w 35"/>
                  <a:gd name="T19" fmla="*/ 20 h 39"/>
                  <a:gd name="T20" fmla="*/ 25 w 35"/>
                  <a:gd name="T21" fmla="*/ 9 h 39"/>
                  <a:gd name="T22" fmla="*/ 17 w 35"/>
                  <a:gd name="T23" fmla="*/ 5 h 39"/>
                  <a:gd name="T24" fmla="*/ 9 w 35"/>
                  <a:gd name="T25" fmla="*/ 9 h 39"/>
                  <a:gd name="T26" fmla="*/ 6 w 35"/>
                  <a:gd name="T27" fmla="*/ 20 h 39"/>
                  <a:gd name="T28" fmla="*/ 9 w 35"/>
                  <a:gd name="T29" fmla="*/ 30 h 39"/>
                  <a:gd name="T30" fmla="*/ 17 w 35"/>
                  <a:gd name="T31" fmla="*/ 34 h 39"/>
                  <a:gd name="T32" fmla="*/ 25 w 35"/>
                  <a:gd name="T33" fmla="*/ 30 h 39"/>
                  <a:gd name="T34" fmla="*/ 28 w 35"/>
                  <a:gd name="T35"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9">
                    <a:moveTo>
                      <a:pt x="35" y="20"/>
                    </a:moveTo>
                    <a:cubicBezTo>
                      <a:pt x="35" y="26"/>
                      <a:pt x="33" y="31"/>
                      <a:pt x="30" y="34"/>
                    </a:cubicBezTo>
                    <a:cubicBezTo>
                      <a:pt x="27" y="38"/>
                      <a:pt x="22" y="39"/>
                      <a:pt x="17" y="39"/>
                    </a:cubicBezTo>
                    <a:cubicBezTo>
                      <a:pt x="12" y="39"/>
                      <a:pt x="8" y="38"/>
                      <a:pt x="4" y="34"/>
                    </a:cubicBezTo>
                    <a:cubicBezTo>
                      <a:pt x="1" y="31"/>
                      <a:pt x="0" y="26"/>
                      <a:pt x="0" y="20"/>
                    </a:cubicBezTo>
                    <a:cubicBezTo>
                      <a:pt x="0" y="13"/>
                      <a:pt x="1" y="9"/>
                      <a:pt x="4" y="5"/>
                    </a:cubicBezTo>
                    <a:cubicBezTo>
                      <a:pt x="8" y="1"/>
                      <a:pt x="12" y="0"/>
                      <a:pt x="17" y="0"/>
                    </a:cubicBezTo>
                    <a:cubicBezTo>
                      <a:pt x="22" y="0"/>
                      <a:pt x="27" y="1"/>
                      <a:pt x="30" y="5"/>
                    </a:cubicBezTo>
                    <a:cubicBezTo>
                      <a:pt x="33" y="9"/>
                      <a:pt x="35" y="13"/>
                      <a:pt x="35" y="20"/>
                    </a:cubicBezTo>
                    <a:close/>
                    <a:moveTo>
                      <a:pt x="28" y="20"/>
                    </a:moveTo>
                    <a:cubicBezTo>
                      <a:pt x="28" y="15"/>
                      <a:pt x="27" y="11"/>
                      <a:pt x="25" y="9"/>
                    </a:cubicBezTo>
                    <a:cubicBezTo>
                      <a:pt x="23" y="6"/>
                      <a:pt x="21" y="5"/>
                      <a:pt x="17" y="5"/>
                    </a:cubicBezTo>
                    <a:cubicBezTo>
                      <a:pt x="14" y="5"/>
                      <a:pt x="11" y="6"/>
                      <a:pt x="9" y="9"/>
                    </a:cubicBezTo>
                    <a:cubicBezTo>
                      <a:pt x="7" y="11"/>
                      <a:pt x="6" y="15"/>
                      <a:pt x="6" y="20"/>
                    </a:cubicBezTo>
                    <a:cubicBezTo>
                      <a:pt x="6" y="24"/>
                      <a:pt x="7" y="28"/>
                      <a:pt x="9" y="30"/>
                    </a:cubicBezTo>
                    <a:cubicBezTo>
                      <a:pt x="11" y="33"/>
                      <a:pt x="14" y="34"/>
                      <a:pt x="17" y="34"/>
                    </a:cubicBezTo>
                    <a:cubicBezTo>
                      <a:pt x="21" y="34"/>
                      <a:pt x="23" y="33"/>
                      <a:pt x="25" y="30"/>
                    </a:cubicBezTo>
                    <a:cubicBezTo>
                      <a:pt x="27" y="28"/>
                      <a:pt x="28" y="24"/>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85"/>
              <p:cNvSpPr>
                <a:spLocks/>
              </p:cNvSpPr>
              <p:nvPr/>
            </p:nvSpPr>
            <p:spPr bwMode="auto">
              <a:xfrm>
                <a:off x="4482" y="2163"/>
                <a:ext cx="25" cy="19"/>
              </a:xfrm>
              <a:custGeom>
                <a:avLst/>
                <a:gdLst>
                  <a:gd name="T0" fmla="*/ 30 w 51"/>
                  <a:gd name="T1" fmla="*/ 0 h 39"/>
                  <a:gd name="T2" fmla="*/ 40 w 51"/>
                  <a:gd name="T3" fmla="*/ 1 h 39"/>
                  <a:gd name="T4" fmla="*/ 46 w 51"/>
                  <a:gd name="T5" fmla="*/ 5 h 39"/>
                  <a:gd name="T6" fmla="*/ 50 w 51"/>
                  <a:gd name="T7" fmla="*/ 11 h 39"/>
                  <a:gd name="T8" fmla="*/ 51 w 51"/>
                  <a:gd name="T9" fmla="*/ 19 h 39"/>
                  <a:gd name="T10" fmla="*/ 50 w 51"/>
                  <a:gd name="T11" fmla="*/ 28 h 39"/>
                  <a:gd name="T12" fmla="*/ 46 w 51"/>
                  <a:gd name="T13" fmla="*/ 34 h 39"/>
                  <a:gd name="T14" fmla="*/ 40 w 51"/>
                  <a:gd name="T15" fmla="*/ 37 h 39"/>
                  <a:gd name="T16" fmla="*/ 30 w 51"/>
                  <a:gd name="T17" fmla="*/ 39 h 39"/>
                  <a:gd name="T18" fmla="*/ 0 w 51"/>
                  <a:gd name="T19" fmla="*/ 39 h 39"/>
                  <a:gd name="T20" fmla="*/ 0 w 51"/>
                  <a:gd name="T21" fmla="*/ 32 h 39"/>
                  <a:gd name="T22" fmla="*/ 30 w 51"/>
                  <a:gd name="T23" fmla="*/ 32 h 39"/>
                  <a:gd name="T24" fmla="*/ 37 w 51"/>
                  <a:gd name="T25" fmla="*/ 31 h 39"/>
                  <a:gd name="T26" fmla="*/ 41 w 51"/>
                  <a:gd name="T27" fmla="*/ 30 h 39"/>
                  <a:gd name="T28" fmla="*/ 45 w 51"/>
                  <a:gd name="T29" fmla="*/ 26 h 39"/>
                  <a:gd name="T30" fmla="*/ 46 w 51"/>
                  <a:gd name="T31" fmla="*/ 19 h 39"/>
                  <a:gd name="T32" fmla="*/ 45 w 51"/>
                  <a:gd name="T33" fmla="*/ 13 h 39"/>
                  <a:gd name="T34" fmla="*/ 41 w 51"/>
                  <a:gd name="T35" fmla="*/ 9 h 39"/>
                  <a:gd name="T36" fmla="*/ 37 w 51"/>
                  <a:gd name="T37" fmla="*/ 7 h 39"/>
                  <a:gd name="T38" fmla="*/ 31 w 51"/>
                  <a:gd name="T39" fmla="*/ 7 h 39"/>
                  <a:gd name="T40" fmla="*/ 0 w 51"/>
                  <a:gd name="T41" fmla="*/ 7 h 39"/>
                  <a:gd name="T42" fmla="*/ 0 w 51"/>
                  <a:gd name="T43" fmla="*/ 0 h 39"/>
                  <a:gd name="T44" fmla="*/ 30 w 51"/>
                  <a:gd name="T4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9">
                    <a:moveTo>
                      <a:pt x="30" y="0"/>
                    </a:moveTo>
                    <a:cubicBezTo>
                      <a:pt x="34" y="0"/>
                      <a:pt x="37" y="0"/>
                      <a:pt x="40" y="1"/>
                    </a:cubicBezTo>
                    <a:cubicBezTo>
                      <a:pt x="42" y="2"/>
                      <a:pt x="45" y="3"/>
                      <a:pt x="46" y="5"/>
                    </a:cubicBezTo>
                    <a:cubicBezTo>
                      <a:pt x="48" y="7"/>
                      <a:pt x="49" y="9"/>
                      <a:pt x="50" y="11"/>
                    </a:cubicBezTo>
                    <a:cubicBezTo>
                      <a:pt x="51" y="14"/>
                      <a:pt x="51" y="16"/>
                      <a:pt x="51" y="19"/>
                    </a:cubicBezTo>
                    <a:cubicBezTo>
                      <a:pt x="51" y="23"/>
                      <a:pt x="51" y="25"/>
                      <a:pt x="50" y="28"/>
                    </a:cubicBezTo>
                    <a:cubicBezTo>
                      <a:pt x="49" y="30"/>
                      <a:pt x="48" y="32"/>
                      <a:pt x="46" y="34"/>
                    </a:cubicBezTo>
                    <a:cubicBezTo>
                      <a:pt x="45" y="35"/>
                      <a:pt x="42" y="37"/>
                      <a:pt x="40" y="37"/>
                    </a:cubicBezTo>
                    <a:cubicBezTo>
                      <a:pt x="37" y="38"/>
                      <a:pt x="34" y="39"/>
                      <a:pt x="30" y="39"/>
                    </a:cubicBezTo>
                    <a:lnTo>
                      <a:pt x="0" y="39"/>
                    </a:lnTo>
                    <a:lnTo>
                      <a:pt x="0" y="32"/>
                    </a:lnTo>
                    <a:lnTo>
                      <a:pt x="30" y="32"/>
                    </a:lnTo>
                    <a:cubicBezTo>
                      <a:pt x="33" y="32"/>
                      <a:pt x="35" y="32"/>
                      <a:pt x="37" y="31"/>
                    </a:cubicBezTo>
                    <a:cubicBezTo>
                      <a:pt x="39" y="31"/>
                      <a:pt x="40" y="30"/>
                      <a:pt x="41" y="30"/>
                    </a:cubicBezTo>
                    <a:cubicBezTo>
                      <a:pt x="43" y="29"/>
                      <a:pt x="44" y="27"/>
                      <a:pt x="45" y="26"/>
                    </a:cubicBezTo>
                    <a:cubicBezTo>
                      <a:pt x="45" y="24"/>
                      <a:pt x="46" y="22"/>
                      <a:pt x="46" y="19"/>
                    </a:cubicBezTo>
                    <a:cubicBezTo>
                      <a:pt x="46" y="17"/>
                      <a:pt x="45" y="15"/>
                      <a:pt x="45" y="13"/>
                    </a:cubicBezTo>
                    <a:cubicBezTo>
                      <a:pt x="44" y="12"/>
                      <a:pt x="43" y="10"/>
                      <a:pt x="41" y="9"/>
                    </a:cubicBezTo>
                    <a:cubicBezTo>
                      <a:pt x="40" y="8"/>
                      <a:pt x="38" y="8"/>
                      <a:pt x="37" y="7"/>
                    </a:cubicBezTo>
                    <a:cubicBezTo>
                      <a:pt x="35" y="7"/>
                      <a:pt x="33" y="7"/>
                      <a:pt x="31" y="7"/>
                    </a:cubicBezTo>
                    <a:lnTo>
                      <a:pt x="0" y="7"/>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86"/>
              <p:cNvSpPr>
                <a:spLocks/>
              </p:cNvSpPr>
              <p:nvPr/>
            </p:nvSpPr>
            <p:spPr bwMode="auto">
              <a:xfrm>
                <a:off x="4482" y="2139"/>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6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3 w 52"/>
                  <a:gd name="T35" fmla="*/ 35 h 38"/>
                  <a:gd name="T36" fmla="*/ 15 w 52"/>
                  <a:gd name="T37" fmla="*/ 38 h 38"/>
                  <a:gd name="T38" fmla="*/ 4 w 52"/>
                  <a:gd name="T39" fmla="*/ 33 h 38"/>
                  <a:gd name="T40" fmla="*/ 0 w 52"/>
                  <a:gd name="T41" fmla="*/ 19 h 38"/>
                  <a:gd name="T42" fmla="*/ 1 w 52"/>
                  <a:gd name="T43" fmla="*/ 10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30 h 38"/>
                  <a:gd name="T60" fmla="*/ 22 w 52"/>
                  <a:gd name="T61" fmla="*/ 24 h 38"/>
                  <a:gd name="T62" fmla="*/ 23 w 52"/>
                  <a:gd name="T63" fmla="*/ 18 h 38"/>
                  <a:gd name="T64" fmla="*/ 24 w 52"/>
                  <a:gd name="T65" fmla="*/ 11 h 38"/>
                  <a:gd name="T66" fmla="*/ 29 w 52"/>
                  <a:gd name="T67" fmla="*/ 3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4"/>
                      <a:pt x="52" y="16"/>
                      <a:pt x="52" y="20"/>
                    </a:cubicBezTo>
                    <a:cubicBezTo>
                      <a:pt x="52" y="23"/>
                      <a:pt x="52" y="27"/>
                      <a:pt x="51" y="30"/>
                    </a:cubicBezTo>
                    <a:cubicBezTo>
                      <a:pt x="51" y="33"/>
                      <a:pt x="50" y="35"/>
                      <a:pt x="48" y="38"/>
                    </a:cubicBezTo>
                    <a:lnTo>
                      <a:pt x="40" y="38"/>
                    </a:lnTo>
                    <a:lnTo>
                      <a:pt x="40" y="38"/>
                    </a:lnTo>
                    <a:cubicBezTo>
                      <a:pt x="42" y="35"/>
                      <a:pt x="44" y="33"/>
                      <a:pt x="45" y="29"/>
                    </a:cubicBezTo>
                    <a:cubicBezTo>
                      <a:pt x="46" y="26"/>
                      <a:pt x="46" y="23"/>
                      <a:pt x="46" y="20"/>
                    </a:cubicBezTo>
                    <a:cubicBezTo>
                      <a:pt x="46" y="16"/>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3" y="35"/>
                    </a:cubicBezTo>
                    <a:cubicBezTo>
                      <a:pt x="21" y="37"/>
                      <a:pt x="18" y="38"/>
                      <a:pt x="15" y="38"/>
                    </a:cubicBezTo>
                    <a:cubicBezTo>
                      <a:pt x="10" y="38"/>
                      <a:pt x="7" y="36"/>
                      <a:pt x="4" y="33"/>
                    </a:cubicBezTo>
                    <a:cubicBezTo>
                      <a:pt x="1" y="29"/>
                      <a:pt x="0" y="25"/>
                      <a:pt x="0" y="19"/>
                    </a:cubicBezTo>
                    <a:cubicBezTo>
                      <a:pt x="0" y="16"/>
                      <a:pt x="0" y="13"/>
                      <a:pt x="1" y="10"/>
                    </a:cubicBezTo>
                    <a:cubicBezTo>
                      <a:pt x="2" y="7"/>
                      <a:pt x="3" y="4"/>
                      <a:pt x="4" y="2"/>
                    </a:cubicBezTo>
                    <a:lnTo>
                      <a:pt x="12" y="2"/>
                    </a:lnTo>
                    <a:lnTo>
                      <a:pt x="12" y="2"/>
                    </a:lnTo>
                    <a:cubicBezTo>
                      <a:pt x="10" y="4"/>
                      <a:pt x="9" y="7"/>
                      <a:pt x="8" y="10"/>
                    </a:cubicBezTo>
                    <a:cubicBezTo>
                      <a:pt x="6" y="13"/>
                      <a:pt x="6" y="16"/>
                      <a:pt x="6" y="19"/>
                    </a:cubicBezTo>
                    <a:cubicBezTo>
                      <a:pt x="6" y="23"/>
                      <a:pt x="7" y="26"/>
                      <a:pt x="8" y="28"/>
                    </a:cubicBezTo>
                    <a:cubicBezTo>
                      <a:pt x="10" y="30"/>
                      <a:pt x="12" y="31"/>
                      <a:pt x="14" y="31"/>
                    </a:cubicBezTo>
                    <a:cubicBezTo>
                      <a:pt x="16" y="31"/>
                      <a:pt x="18" y="31"/>
                      <a:pt x="19" y="30"/>
                    </a:cubicBezTo>
                    <a:cubicBezTo>
                      <a:pt x="20" y="29"/>
                      <a:pt x="21" y="27"/>
                      <a:pt x="22" y="24"/>
                    </a:cubicBezTo>
                    <a:cubicBezTo>
                      <a:pt x="22" y="22"/>
                      <a:pt x="22" y="20"/>
                      <a:pt x="23" y="18"/>
                    </a:cubicBezTo>
                    <a:cubicBezTo>
                      <a:pt x="23" y="15"/>
                      <a:pt x="24" y="13"/>
                      <a:pt x="24" y="11"/>
                    </a:cubicBezTo>
                    <a:cubicBezTo>
                      <a:pt x="25" y="7"/>
                      <a:pt x="27" y="4"/>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87"/>
              <p:cNvSpPr>
                <a:spLocks noEditPoints="1"/>
              </p:cNvSpPr>
              <p:nvPr/>
            </p:nvSpPr>
            <p:spPr bwMode="auto">
              <a:xfrm>
                <a:off x="4482" y="2116"/>
                <a:ext cx="24" cy="18"/>
              </a:xfrm>
              <a:custGeom>
                <a:avLst/>
                <a:gdLst>
                  <a:gd name="T0" fmla="*/ 35 w 50"/>
                  <a:gd name="T1" fmla="*/ 0 h 38"/>
                  <a:gd name="T2" fmla="*/ 41 w 50"/>
                  <a:gd name="T3" fmla="*/ 1 h 38"/>
                  <a:gd name="T4" fmla="*/ 46 w 50"/>
                  <a:gd name="T5" fmla="*/ 5 h 38"/>
                  <a:gd name="T6" fmla="*/ 49 w 50"/>
                  <a:gd name="T7" fmla="*/ 12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10 h 38"/>
                  <a:gd name="T20" fmla="*/ 6 w 50"/>
                  <a:gd name="T21" fmla="*/ 6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8 h 38"/>
                  <a:gd name="T42" fmla="*/ 6 w 50"/>
                  <a:gd name="T43" fmla="*/ 23 h 38"/>
                  <a:gd name="T44" fmla="*/ 6 w 50"/>
                  <a:gd name="T45" fmla="*/ 31 h 38"/>
                  <a:gd name="T46" fmla="*/ 20 w 50"/>
                  <a:gd name="T47" fmla="*/ 31 h 38"/>
                  <a:gd name="T48" fmla="*/ 20 w 50"/>
                  <a:gd name="T49" fmla="*/ 23 h 38"/>
                  <a:gd name="T50" fmla="*/ 20 w 50"/>
                  <a:gd name="T51" fmla="*/ 18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1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1"/>
                      <a:pt x="41" y="1"/>
                    </a:cubicBezTo>
                    <a:cubicBezTo>
                      <a:pt x="43" y="2"/>
                      <a:pt x="45" y="4"/>
                      <a:pt x="46" y="5"/>
                    </a:cubicBezTo>
                    <a:cubicBezTo>
                      <a:pt x="48" y="7"/>
                      <a:pt x="49" y="9"/>
                      <a:pt x="49" y="12"/>
                    </a:cubicBezTo>
                    <a:cubicBezTo>
                      <a:pt x="50" y="14"/>
                      <a:pt x="50" y="17"/>
                      <a:pt x="50" y="20"/>
                    </a:cubicBezTo>
                    <a:lnTo>
                      <a:pt x="50" y="38"/>
                    </a:lnTo>
                    <a:lnTo>
                      <a:pt x="0" y="38"/>
                    </a:lnTo>
                    <a:lnTo>
                      <a:pt x="0" y="23"/>
                    </a:lnTo>
                    <a:cubicBezTo>
                      <a:pt x="0" y="19"/>
                      <a:pt x="0" y="17"/>
                      <a:pt x="0" y="15"/>
                    </a:cubicBezTo>
                    <a:cubicBezTo>
                      <a:pt x="1" y="13"/>
                      <a:pt x="1" y="11"/>
                      <a:pt x="2" y="10"/>
                    </a:cubicBezTo>
                    <a:cubicBezTo>
                      <a:pt x="3" y="8"/>
                      <a:pt x="4" y="6"/>
                      <a:pt x="6" y="6"/>
                    </a:cubicBezTo>
                    <a:cubicBezTo>
                      <a:pt x="7" y="5"/>
                      <a:pt x="9" y="4"/>
                      <a:pt x="11" y="4"/>
                    </a:cubicBezTo>
                    <a:cubicBezTo>
                      <a:pt x="14" y="4"/>
                      <a:pt x="16" y="5"/>
                      <a:pt x="17" y="6"/>
                    </a:cubicBezTo>
                    <a:cubicBezTo>
                      <a:pt x="19" y="7"/>
                      <a:pt x="20" y="9"/>
                      <a:pt x="21" y="11"/>
                    </a:cubicBezTo>
                    <a:lnTo>
                      <a:pt x="22" y="11"/>
                    </a:lnTo>
                    <a:cubicBezTo>
                      <a:pt x="22" y="8"/>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8"/>
                    </a:cubicBezTo>
                    <a:cubicBezTo>
                      <a:pt x="6" y="19"/>
                      <a:pt x="6" y="21"/>
                      <a:pt x="6" y="23"/>
                    </a:cubicBezTo>
                    <a:lnTo>
                      <a:pt x="6" y="31"/>
                    </a:lnTo>
                    <a:lnTo>
                      <a:pt x="20" y="31"/>
                    </a:lnTo>
                    <a:lnTo>
                      <a:pt x="20" y="23"/>
                    </a:lnTo>
                    <a:cubicBezTo>
                      <a:pt x="20" y="21"/>
                      <a:pt x="20" y="19"/>
                      <a:pt x="20" y="18"/>
                    </a:cubicBezTo>
                    <a:cubicBezTo>
                      <a:pt x="20" y="16"/>
                      <a:pt x="19" y="15"/>
                      <a:pt x="19" y="14"/>
                    </a:cubicBezTo>
                    <a:cubicBezTo>
                      <a:pt x="18" y="13"/>
                      <a:pt x="17" y="12"/>
                      <a:pt x="16" y="12"/>
                    </a:cubicBezTo>
                    <a:cubicBezTo>
                      <a:pt x="15" y="12"/>
                      <a:pt x="14" y="11"/>
                      <a:pt x="12" y="11"/>
                    </a:cubicBezTo>
                    <a:close/>
                    <a:moveTo>
                      <a:pt x="35" y="7"/>
                    </a:moveTo>
                    <a:cubicBezTo>
                      <a:pt x="33" y="7"/>
                      <a:pt x="32" y="7"/>
                      <a:pt x="30" y="8"/>
                    </a:cubicBezTo>
                    <a:cubicBezTo>
                      <a:pt x="29" y="9"/>
                      <a:pt x="28" y="10"/>
                      <a:pt x="27" y="11"/>
                    </a:cubicBezTo>
                    <a:cubicBezTo>
                      <a:pt x="27" y="12"/>
                      <a:pt x="26" y="14"/>
                      <a:pt x="26" y="15"/>
                    </a:cubicBezTo>
                    <a:cubicBezTo>
                      <a:pt x="26" y="17"/>
                      <a:pt x="26" y="19"/>
                      <a:pt x="26" y="21"/>
                    </a:cubicBezTo>
                    <a:lnTo>
                      <a:pt x="26" y="31"/>
                    </a:lnTo>
                    <a:lnTo>
                      <a:pt x="45" y="31"/>
                    </a:lnTo>
                    <a:lnTo>
                      <a:pt x="45" y="22"/>
                    </a:lnTo>
                    <a:cubicBezTo>
                      <a:pt x="45" y="19"/>
                      <a:pt x="44" y="17"/>
                      <a:pt x="44" y="15"/>
                    </a:cubicBezTo>
                    <a:cubicBezTo>
                      <a:pt x="44" y="13"/>
                      <a:pt x="43" y="12"/>
                      <a:pt x="43" y="11"/>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88"/>
              <p:cNvSpPr>
                <a:spLocks/>
              </p:cNvSpPr>
              <p:nvPr/>
            </p:nvSpPr>
            <p:spPr bwMode="auto">
              <a:xfrm>
                <a:off x="4482" y="2084"/>
                <a:ext cx="24" cy="17"/>
              </a:xfrm>
              <a:custGeom>
                <a:avLst/>
                <a:gdLst>
                  <a:gd name="T0" fmla="*/ 51 w 51"/>
                  <a:gd name="T1" fmla="*/ 0 h 35"/>
                  <a:gd name="T2" fmla="*/ 51 w 51"/>
                  <a:gd name="T3" fmla="*/ 35 h 35"/>
                  <a:gd name="T4" fmla="*/ 44 w 51"/>
                  <a:gd name="T5" fmla="*/ 35 h 35"/>
                  <a:gd name="T6" fmla="*/ 38 w 51"/>
                  <a:gd name="T7" fmla="*/ 27 h 35"/>
                  <a:gd name="T8" fmla="*/ 32 w 51"/>
                  <a:gd name="T9" fmla="*/ 21 h 35"/>
                  <a:gd name="T10" fmla="*/ 22 w 51"/>
                  <a:gd name="T11" fmla="*/ 12 h 35"/>
                  <a:gd name="T12" fmla="*/ 14 w 51"/>
                  <a:gd name="T13" fmla="*/ 10 h 35"/>
                  <a:gd name="T14" fmla="*/ 8 w 51"/>
                  <a:gd name="T15" fmla="*/ 12 h 35"/>
                  <a:gd name="T16" fmla="*/ 6 w 51"/>
                  <a:gd name="T17" fmla="*/ 19 h 35"/>
                  <a:gd name="T18" fmla="*/ 7 w 51"/>
                  <a:gd name="T19" fmla="*/ 26 h 35"/>
                  <a:gd name="T20" fmla="*/ 10 w 51"/>
                  <a:gd name="T21" fmla="*/ 33 h 35"/>
                  <a:gd name="T22" fmla="*/ 10 w 51"/>
                  <a:gd name="T23" fmla="*/ 33 h 35"/>
                  <a:gd name="T24" fmla="*/ 3 w 51"/>
                  <a:gd name="T25" fmla="*/ 33 h 35"/>
                  <a:gd name="T26" fmla="*/ 1 w 51"/>
                  <a:gd name="T27" fmla="*/ 27 h 35"/>
                  <a:gd name="T28" fmla="*/ 0 w 51"/>
                  <a:gd name="T29" fmla="*/ 19 h 35"/>
                  <a:gd name="T30" fmla="*/ 4 w 51"/>
                  <a:gd name="T31" fmla="*/ 7 h 35"/>
                  <a:gd name="T32" fmla="*/ 14 w 51"/>
                  <a:gd name="T33" fmla="*/ 3 h 35"/>
                  <a:gd name="T34" fmla="*/ 19 w 51"/>
                  <a:gd name="T35" fmla="*/ 3 h 35"/>
                  <a:gd name="T36" fmla="*/ 24 w 51"/>
                  <a:gd name="T37" fmla="*/ 5 h 35"/>
                  <a:gd name="T38" fmla="*/ 28 w 51"/>
                  <a:gd name="T39" fmla="*/ 9 h 35"/>
                  <a:gd name="T40" fmla="*/ 33 w 51"/>
                  <a:gd name="T41" fmla="*/ 13 h 35"/>
                  <a:gd name="T42" fmla="*/ 39 w 51"/>
                  <a:gd name="T43" fmla="*/ 20 h 35"/>
                  <a:gd name="T44" fmla="*/ 46 w 51"/>
                  <a:gd name="T45" fmla="*/ 28 h 35"/>
                  <a:gd name="T46" fmla="*/ 46 w 51"/>
                  <a:gd name="T47" fmla="*/ 0 h 35"/>
                  <a:gd name="T48" fmla="*/ 51 w 51"/>
                  <a:gd name="T4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5">
                    <a:moveTo>
                      <a:pt x="51" y="0"/>
                    </a:moveTo>
                    <a:lnTo>
                      <a:pt x="51" y="35"/>
                    </a:lnTo>
                    <a:lnTo>
                      <a:pt x="44" y="35"/>
                    </a:lnTo>
                    <a:lnTo>
                      <a:pt x="38" y="27"/>
                    </a:lnTo>
                    <a:cubicBezTo>
                      <a:pt x="36" y="25"/>
                      <a:pt x="34" y="23"/>
                      <a:pt x="32" y="21"/>
                    </a:cubicBezTo>
                    <a:cubicBezTo>
                      <a:pt x="28" y="16"/>
                      <a:pt x="25" y="14"/>
                      <a:pt x="22" y="12"/>
                    </a:cubicBezTo>
                    <a:cubicBezTo>
                      <a:pt x="20" y="10"/>
                      <a:pt x="17" y="10"/>
                      <a:pt x="14" y="10"/>
                    </a:cubicBezTo>
                    <a:cubicBezTo>
                      <a:pt x="12" y="10"/>
                      <a:pt x="10" y="10"/>
                      <a:pt x="8" y="12"/>
                    </a:cubicBezTo>
                    <a:cubicBezTo>
                      <a:pt x="7" y="14"/>
                      <a:pt x="6" y="16"/>
                      <a:pt x="6" y="19"/>
                    </a:cubicBezTo>
                    <a:cubicBezTo>
                      <a:pt x="6" y="21"/>
                      <a:pt x="6" y="24"/>
                      <a:pt x="7" y="26"/>
                    </a:cubicBezTo>
                    <a:cubicBezTo>
                      <a:pt x="8" y="28"/>
                      <a:pt x="9" y="31"/>
                      <a:pt x="10" y="33"/>
                    </a:cubicBezTo>
                    <a:lnTo>
                      <a:pt x="10" y="33"/>
                    </a:lnTo>
                    <a:lnTo>
                      <a:pt x="3" y="33"/>
                    </a:lnTo>
                    <a:cubicBezTo>
                      <a:pt x="2" y="32"/>
                      <a:pt x="2" y="30"/>
                      <a:pt x="1" y="27"/>
                    </a:cubicBezTo>
                    <a:cubicBezTo>
                      <a:pt x="0" y="24"/>
                      <a:pt x="0" y="22"/>
                      <a:pt x="0" y="19"/>
                    </a:cubicBezTo>
                    <a:cubicBezTo>
                      <a:pt x="0" y="14"/>
                      <a:pt x="1" y="10"/>
                      <a:pt x="4" y="7"/>
                    </a:cubicBezTo>
                    <a:cubicBezTo>
                      <a:pt x="6" y="4"/>
                      <a:pt x="10" y="3"/>
                      <a:pt x="14" y="3"/>
                    </a:cubicBezTo>
                    <a:cubicBezTo>
                      <a:pt x="16" y="3"/>
                      <a:pt x="18" y="3"/>
                      <a:pt x="19" y="3"/>
                    </a:cubicBezTo>
                    <a:cubicBezTo>
                      <a:pt x="21" y="4"/>
                      <a:pt x="22" y="5"/>
                      <a:pt x="24" y="5"/>
                    </a:cubicBezTo>
                    <a:cubicBezTo>
                      <a:pt x="25" y="6"/>
                      <a:pt x="27" y="7"/>
                      <a:pt x="28" y="9"/>
                    </a:cubicBezTo>
                    <a:cubicBezTo>
                      <a:pt x="29" y="10"/>
                      <a:pt x="31" y="11"/>
                      <a:pt x="33" y="13"/>
                    </a:cubicBezTo>
                    <a:cubicBezTo>
                      <a:pt x="35" y="15"/>
                      <a:pt x="37" y="18"/>
                      <a:pt x="39" y="20"/>
                    </a:cubicBezTo>
                    <a:cubicBezTo>
                      <a:pt x="42" y="23"/>
                      <a:pt x="44" y="25"/>
                      <a:pt x="46" y="28"/>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89"/>
              <p:cNvSpPr>
                <a:spLocks/>
              </p:cNvSpPr>
              <p:nvPr/>
            </p:nvSpPr>
            <p:spPr bwMode="auto">
              <a:xfrm>
                <a:off x="4488" y="2063"/>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3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3"/>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Freeform 90"/>
              <p:cNvSpPr>
                <a:spLocks/>
              </p:cNvSpPr>
              <p:nvPr/>
            </p:nvSpPr>
            <p:spPr bwMode="auto">
              <a:xfrm>
                <a:off x="4482" y="1758"/>
                <a:ext cx="25" cy="18"/>
              </a:xfrm>
              <a:custGeom>
                <a:avLst/>
                <a:gdLst>
                  <a:gd name="T0" fmla="*/ 30 w 51"/>
                  <a:gd name="T1" fmla="*/ 0 h 38"/>
                  <a:gd name="T2" fmla="*/ 40 w 51"/>
                  <a:gd name="T3" fmla="*/ 1 h 38"/>
                  <a:gd name="T4" fmla="*/ 46 w 51"/>
                  <a:gd name="T5" fmla="*/ 5 h 38"/>
                  <a:gd name="T6" fmla="*/ 50 w 51"/>
                  <a:gd name="T7" fmla="*/ 11 h 38"/>
                  <a:gd name="T8" fmla="*/ 51 w 51"/>
                  <a:gd name="T9" fmla="*/ 19 h 38"/>
                  <a:gd name="T10" fmla="*/ 50 w 51"/>
                  <a:gd name="T11" fmla="*/ 27 h 38"/>
                  <a:gd name="T12" fmla="*/ 46 w 51"/>
                  <a:gd name="T13" fmla="*/ 33 h 38"/>
                  <a:gd name="T14" fmla="*/ 40 w 51"/>
                  <a:gd name="T15" fmla="*/ 37 h 38"/>
                  <a:gd name="T16" fmla="*/ 30 w 51"/>
                  <a:gd name="T17" fmla="*/ 38 h 38"/>
                  <a:gd name="T18" fmla="*/ 0 w 51"/>
                  <a:gd name="T19" fmla="*/ 38 h 38"/>
                  <a:gd name="T20" fmla="*/ 0 w 51"/>
                  <a:gd name="T21" fmla="*/ 32 h 38"/>
                  <a:gd name="T22" fmla="*/ 30 w 51"/>
                  <a:gd name="T23" fmla="*/ 32 h 38"/>
                  <a:gd name="T24" fmla="*/ 37 w 51"/>
                  <a:gd name="T25" fmla="*/ 31 h 38"/>
                  <a:gd name="T26" fmla="*/ 41 w 51"/>
                  <a:gd name="T27" fmla="*/ 29 h 38"/>
                  <a:gd name="T28" fmla="*/ 45 w 51"/>
                  <a:gd name="T29" fmla="*/ 25 h 38"/>
                  <a:gd name="T30" fmla="*/ 46 w 51"/>
                  <a:gd name="T31" fmla="*/ 19 h 38"/>
                  <a:gd name="T32" fmla="*/ 45 w 51"/>
                  <a:gd name="T33" fmla="*/ 13 h 38"/>
                  <a:gd name="T34" fmla="*/ 41 w 51"/>
                  <a:gd name="T35" fmla="*/ 9 h 38"/>
                  <a:gd name="T36" fmla="*/ 37 w 51"/>
                  <a:gd name="T37" fmla="*/ 7 h 38"/>
                  <a:gd name="T38" fmla="*/ 31 w 51"/>
                  <a:gd name="T39" fmla="*/ 6 h 38"/>
                  <a:gd name="T40" fmla="*/ 0 w 51"/>
                  <a:gd name="T41" fmla="*/ 6 h 38"/>
                  <a:gd name="T42" fmla="*/ 0 w 51"/>
                  <a:gd name="T43" fmla="*/ 0 h 38"/>
                  <a:gd name="T44" fmla="*/ 30 w 51"/>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8">
                    <a:moveTo>
                      <a:pt x="30" y="0"/>
                    </a:moveTo>
                    <a:cubicBezTo>
                      <a:pt x="34" y="0"/>
                      <a:pt x="37" y="0"/>
                      <a:pt x="40" y="1"/>
                    </a:cubicBezTo>
                    <a:cubicBezTo>
                      <a:pt x="42" y="2"/>
                      <a:pt x="45" y="3"/>
                      <a:pt x="46" y="5"/>
                    </a:cubicBezTo>
                    <a:cubicBezTo>
                      <a:pt x="48" y="7"/>
                      <a:pt x="49" y="9"/>
                      <a:pt x="50" y="11"/>
                    </a:cubicBezTo>
                    <a:cubicBezTo>
                      <a:pt x="51" y="13"/>
                      <a:pt x="51" y="16"/>
                      <a:pt x="51" y="19"/>
                    </a:cubicBezTo>
                    <a:cubicBezTo>
                      <a:pt x="51" y="22"/>
                      <a:pt x="51" y="25"/>
                      <a:pt x="50" y="27"/>
                    </a:cubicBezTo>
                    <a:cubicBezTo>
                      <a:pt x="49" y="30"/>
                      <a:pt x="48" y="32"/>
                      <a:pt x="46" y="33"/>
                    </a:cubicBezTo>
                    <a:cubicBezTo>
                      <a:pt x="45" y="35"/>
                      <a:pt x="42" y="36"/>
                      <a:pt x="40" y="37"/>
                    </a:cubicBezTo>
                    <a:cubicBezTo>
                      <a:pt x="37" y="38"/>
                      <a:pt x="34" y="38"/>
                      <a:pt x="30" y="38"/>
                    </a:cubicBezTo>
                    <a:lnTo>
                      <a:pt x="0" y="38"/>
                    </a:lnTo>
                    <a:lnTo>
                      <a:pt x="0" y="32"/>
                    </a:lnTo>
                    <a:lnTo>
                      <a:pt x="30" y="32"/>
                    </a:lnTo>
                    <a:cubicBezTo>
                      <a:pt x="33" y="32"/>
                      <a:pt x="35" y="32"/>
                      <a:pt x="37" y="31"/>
                    </a:cubicBezTo>
                    <a:cubicBezTo>
                      <a:pt x="39" y="31"/>
                      <a:pt x="40" y="30"/>
                      <a:pt x="41" y="29"/>
                    </a:cubicBezTo>
                    <a:cubicBezTo>
                      <a:pt x="43" y="28"/>
                      <a:pt x="44" y="27"/>
                      <a:pt x="45" y="25"/>
                    </a:cubicBezTo>
                    <a:cubicBezTo>
                      <a:pt x="45" y="24"/>
                      <a:pt x="46" y="21"/>
                      <a:pt x="46" y="19"/>
                    </a:cubicBezTo>
                    <a:cubicBezTo>
                      <a:pt x="46" y="17"/>
                      <a:pt x="45" y="15"/>
                      <a:pt x="45" y="13"/>
                    </a:cubicBezTo>
                    <a:cubicBezTo>
                      <a:pt x="44" y="11"/>
                      <a:pt x="43" y="10"/>
                      <a:pt x="41" y="9"/>
                    </a:cubicBezTo>
                    <a:cubicBezTo>
                      <a:pt x="40" y="8"/>
                      <a:pt x="38" y="7"/>
                      <a:pt x="37" y="7"/>
                    </a:cubicBezTo>
                    <a:cubicBezTo>
                      <a:pt x="35" y="7"/>
                      <a:pt x="33" y="6"/>
                      <a:pt x="31" y="6"/>
                    </a:cubicBezTo>
                    <a:lnTo>
                      <a:pt x="0" y="6"/>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91"/>
              <p:cNvSpPr>
                <a:spLocks/>
              </p:cNvSpPr>
              <p:nvPr/>
            </p:nvSpPr>
            <p:spPr bwMode="auto">
              <a:xfrm>
                <a:off x="4482" y="1734"/>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6 w 52"/>
                  <a:gd name="T21" fmla="*/ 21 h 39"/>
                  <a:gd name="T22" fmla="*/ 44 w 52"/>
                  <a:gd name="T23" fmla="*/ 11 h 39"/>
                  <a:gd name="T24" fmla="*/ 38 w 52"/>
                  <a:gd name="T25" fmla="*/ 7 h 39"/>
                  <a:gd name="T26" fmla="*/ 33 w 52"/>
                  <a:gd name="T27" fmla="*/ 9 h 39"/>
                  <a:gd name="T28" fmla="*/ 31 w 52"/>
                  <a:gd name="T29" fmla="*/ 14 h 39"/>
                  <a:gd name="T30" fmla="*/ 29 w 52"/>
                  <a:gd name="T31" fmla="*/ 20 h 39"/>
                  <a:gd name="T32" fmla="*/ 28 w 52"/>
                  <a:gd name="T33" fmla="*/ 26 h 39"/>
                  <a:gd name="T34" fmla="*/ 23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1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10"/>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6" y="23"/>
                      <a:pt x="46" y="21"/>
                    </a:cubicBezTo>
                    <a:cubicBezTo>
                      <a:pt x="46" y="16"/>
                      <a:pt x="46" y="13"/>
                      <a:pt x="44" y="11"/>
                    </a:cubicBezTo>
                    <a:cubicBezTo>
                      <a:pt x="43" y="9"/>
                      <a:pt x="41" y="7"/>
                      <a:pt x="38" y="7"/>
                    </a:cubicBezTo>
                    <a:cubicBezTo>
                      <a:pt x="36" y="7"/>
                      <a:pt x="34" y="8"/>
                      <a:pt x="33" y="9"/>
                    </a:cubicBezTo>
                    <a:cubicBezTo>
                      <a:pt x="32" y="10"/>
                      <a:pt x="31" y="12"/>
                      <a:pt x="31" y="14"/>
                    </a:cubicBezTo>
                    <a:cubicBezTo>
                      <a:pt x="30" y="16"/>
                      <a:pt x="30" y="18"/>
                      <a:pt x="29" y="20"/>
                    </a:cubicBezTo>
                    <a:cubicBezTo>
                      <a:pt x="29" y="21"/>
                      <a:pt x="29" y="24"/>
                      <a:pt x="28" y="26"/>
                    </a:cubicBezTo>
                    <a:cubicBezTo>
                      <a:pt x="27" y="30"/>
                      <a:pt x="26" y="34"/>
                      <a:pt x="23" y="36"/>
                    </a:cubicBezTo>
                    <a:cubicBezTo>
                      <a:pt x="21" y="38"/>
                      <a:pt x="18" y="39"/>
                      <a:pt x="15" y="39"/>
                    </a:cubicBezTo>
                    <a:cubicBezTo>
                      <a:pt x="10" y="39"/>
                      <a:pt x="7" y="37"/>
                      <a:pt x="4" y="34"/>
                    </a:cubicBezTo>
                    <a:cubicBezTo>
                      <a:pt x="1" y="30"/>
                      <a:pt x="0" y="25"/>
                      <a:pt x="0" y="20"/>
                    </a:cubicBezTo>
                    <a:cubicBezTo>
                      <a:pt x="0" y="16"/>
                      <a:pt x="0" y="13"/>
                      <a:pt x="1" y="10"/>
                    </a:cubicBezTo>
                    <a:cubicBezTo>
                      <a:pt x="2" y="7"/>
                      <a:pt x="3" y="5"/>
                      <a:pt x="4" y="2"/>
                    </a:cubicBezTo>
                    <a:lnTo>
                      <a:pt x="12" y="2"/>
                    </a:lnTo>
                    <a:lnTo>
                      <a:pt x="12" y="3"/>
                    </a:lnTo>
                    <a:cubicBezTo>
                      <a:pt x="10" y="5"/>
                      <a:pt x="9" y="7"/>
                      <a:pt x="8" y="11"/>
                    </a:cubicBezTo>
                    <a:cubicBezTo>
                      <a:pt x="6" y="14"/>
                      <a:pt x="6" y="17"/>
                      <a:pt x="6" y="20"/>
                    </a:cubicBezTo>
                    <a:cubicBezTo>
                      <a:pt x="6" y="24"/>
                      <a:pt x="7" y="27"/>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4"/>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92"/>
              <p:cNvSpPr>
                <a:spLocks noEditPoints="1"/>
              </p:cNvSpPr>
              <p:nvPr/>
            </p:nvSpPr>
            <p:spPr bwMode="auto">
              <a:xfrm>
                <a:off x="4482" y="1711"/>
                <a:ext cx="24" cy="18"/>
              </a:xfrm>
              <a:custGeom>
                <a:avLst/>
                <a:gdLst>
                  <a:gd name="T0" fmla="*/ 35 w 50"/>
                  <a:gd name="T1" fmla="*/ 0 h 38"/>
                  <a:gd name="T2" fmla="*/ 41 w 50"/>
                  <a:gd name="T3" fmla="*/ 1 h 38"/>
                  <a:gd name="T4" fmla="*/ 46 w 50"/>
                  <a:gd name="T5" fmla="*/ 5 h 38"/>
                  <a:gd name="T6" fmla="*/ 49 w 50"/>
                  <a:gd name="T7" fmla="*/ 11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9 h 38"/>
                  <a:gd name="T20" fmla="*/ 6 w 50"/>
                  <a:gd name="T21" fmla="*/ 5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7 h 38"/>
                  <a:gd name="T42" fmla="*/ 6 w 50"/>
                  <a:gd name="T43" fmla="*/ 23 h 38"/>
                  <a:gd name="T44" fmla="*/ 6 w 50"/>
                  <a:gd name="T45" fmla="*/ 31 h 38"/>
                  <a:gd name="T46" fmla="*/ 20 w 50"/>
                  <a:gd name="T47" fmla="*/ 31 h 38"/>
                  <a:gd name="T48" fmla="*/ 20 w 50"/>
                  <a:gd name="T49" fmla="*/ 22 h 38"/>
                  <a:gd name="T50" fmla="*/ 20 w 50"/>
                  <a:gd name="T51" fmla="*/ 17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0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0"/>
                      <a:pt x="41" y="1"/>
                    </a:cubicBezTo>
                    <a:cubicBezTo>
                      <a:pt x="43" y="2"/>
                      <a:pt x="45" y="3"/>
                      <a:pt x="46" y="5"/>
                    </a:cubicBezTo>
                    <a:cubicBezTo>
                      <a:pt x="48" y="7"/>
                      <a:pt x="49" y="9"/>
                      <a:pt x="49" y="11"/>
                    </a:cubicBezTo>
                    <a:cubicBezTo>
                      <a:pt x="50" y="13"/>
                      <a:pt x="50" y="16"/>
                      <a:pt x="50" y="20"/>
                    </a:cubicBezTo>
                    <a:lnTo>
                      <a:pt x="50" y="38"/>
                    </a:lnTo>
                    <a:lnTo>
                      <a:pt x="0" y="38"/>
                    </a:lnTo>
                    <a:lnTo>
                      <a:pt x="0" y="23"/>
                    </a:lnTo>
                    <a:cubicBezTo>
                      <a:pt x="0" y="19"/>
                      <a:pt x="0" y="16"/>
                      <a:pt x="0" y="15"/>
                    </a:cubicBezTo>
                    <a:cubicBezTo>
                      <a:pt x="1" y="13"/>
                      <a:pt x="1" y="11"/>
                      <a:pt x="2" y="9"/>
                    </a:cubicBezTo>
                    <a:cubicBezTo>
                      <a:pt x="3" y="7"/>
                      <a:pt x="4" y="6"/>
                      <a:pt x="6" y="5"/>
                    </a:cubicBezTo>
                    <a:cubicBezTo>
                      <a:pt x="7" y="4"/>
                      <a:pt x="9" y="4"/>
                      <a:pt x="11" y="4"/>
                    </a:cubicBezTo>
                    <a:cubicBezTo>
                      <a:pt x="14" y="4"/>
                      <a:pt x="16" y="5"/>
                      <a:pt x="17" y="6"/>
                    </a:cubicBezTo>
                    <a:cubicBezTo>
                      <a:pt x="19" y="7"/>
                      <a:pt x="20" y="9"/>
                      <a:pt x="21" y="11"/>
                    </a:cubicBezTo>
                    <a:lnTo>
                      <a:pt x="22" y="11"/>
                    </a:lnTo>
                    <a:cubicBezTo>
                      <a:pt x="22" y="7"/>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7"/>
                    </a:cubicBezTo>
                    <a:cubicBezTo>
                      <a:pt x="6" y="19"/>
                      <a:pt x="6" y="21"/>
                      <a:pt x="6" y="23"/>
                    </a:cubicBezTo>
                    <a:lnTo>
                      <a:pt x="6" y="31"/>
                    </a:lnTo>
                    <a:lnTo>
                      <a:pt x="20" y="31"/>
                    </a:lnTo>
                    <a:lnTo>
                      <a:pt x="20" y="22"/>
                    </a:lnTo>
                    <a:cubicBezTo>
                      <a:pt x="20" y="20"/>
                      <a:pt x="20" y="19"/>
                      <a:pt x="20" y="17"/>
                    </a:cubicBezTo>
                    <a:cubicBezTo>
                      <a:pt x="20" y="16"/>
                      <a:pt x="19" y="15"/>
                      <a:pt x="19" y="14"/>
                    </a:cubicBezTo>
                    <a:cubicBezTo>
                      <a:pt x="18" y="13"/>
                      <a:pt x="17" y="12"/>
                      <a:pt x="16" y="12"/>
                    </a:cubicBezTo>
                    <a:cubicBezTo>
                      <a:pt x="15" y="11"/>
                      <a:pt x="14" y="11"/>
                      <a:pt x="12" y="11"/>
                    </a:cubicBezTo>
                    <a:close/>
                    <a:moveTo>
                      <a:pt x="35" y="7"/>
                    </a:moveTo>
                    <a:cubicBezTo>
                      <a:pt x="33" y="7"/>
                      <a:pt x="32" y="7"/>
                      <a:pt x="30" y="8"/>
                    </a:cubicBezTo>
                    <a:cubicBezTo>
                      <a:pt x="29" y="8"/>
                      <a:pt x="28" y="9"/>
                      <a:pt x="27" y="11"/>
                    </a:cubicBezTo>
                    <a:cubicBezTo>
                      <a:pt x="27" y="12"/>
                      <a:pt x="26" y="13"/>
                      <a:pt x="26" y="15"/>
                    </a:cubicBezTo>
                    <a:cubicBezTo>
                      <a:pt x="26" y="16"/>
                      <a:pt x="26" y="18"/>
                      <a:pt x="26" y="21"/>
                    </a:cubicBezTo>
                    <a:lnTo>
                      <a:pt x="26" y="31"/>
                    </a:lnTo>
                    <a:lnTo>
                      <a:pt x="45" y="31"/>
                    </a:lnTo>
                    <a:lnTo>
                      <a:pt x="45" y="22"/>
                    </a:lnTo>
                    <a:cubicBezTo>
                      <a:pt x="45" y="19"/>
                      <a:pt x="44" y="17"/>
                      <a:pt x="44" y="15"/>
                    </a:cubicBezTo>
                    <a:cubicBezTo>
                      <a:pt x="44" y="13"/>
                      <a:pt x="43" y="12"/>
                      <a:pt x="43" y="10"/>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93"/>
              <p:cNvSpPr>
                <a:spLocks/>
              </p:cNvSpPr>
              <p:nvPr/>
            </p:nvSpPr>
            <p:spPr bwMode="auto">
              <a:xfrm>
                <a:off x="4482" y="1679"/>
                <a:ext cx="24" cy="16"/>
              </a:xfrm>
              <a:custGeom>
                <a:avLst/>
                <a:gdLst>
                  <a:gd name="T0" fmla="*/ 51 w 51"/>
                  <a:gd name="T1" fmla="*/ 0 h 34"/>
                  <a:gd name="T2" fmla="*/ 51 w 51"/>
                  <a:gd name="T3" fmla="*/ 34 h 34"/>
                  <a:gd name="T4" fmla="*/ 44 w 51"/>
                  <a:gd name="T5" fmla="*/ 34 h 34"/>
                  <a:gd name="T6" fmla="*/ 38 w 51"/>
                  <a:gd name="T7" fmla="*/ 27 h 34"/>
                  <a:gd name="T8" fmla="*/ 32 w 51"/>
                  <a:gd name="T9" fmla="*/ 21 h 34"/>
                  <a:gd name="T10" fmla="*/ 22 w 51"/>
                  <a:gd name="T11" fmla="*/ 12 h 34"/>
                  <a:gd name="T12" fmla="*/ 14 w 51"/>
                  <a:gd name="T13" fmla="*/ 9 h 34"/>
                  <a:gd name="T14" fmla="*/ 8 w 51"/>
                  <a:gd name="T15" fmla="*/ 12 h 34"/>
                  <a:gd name="T16" fmla="*/ 6 w 51"/>
                  <a:gd name="T17" fmla="*/ 19 h 34"/>
                  <a:gd name="T18" fmla="*/ 7 w 51"/>
                  <a:gd name="T19" fmla="*/ 26 h 34"/>
                  <a:gd name="T20" fmla="*/ 10 w 51"/>
                  <a:gd name="T21" fmla="*/ 33 h 34"/>
                  <a:gd name="T22" fmla="*/ 10 w 51"/>
                  <a:gd name="T23" fmla="*/ 33 h 34"/>
                  <a:gd name="T24" fmla="*/ 3 w 51"/>
                  <a:gd name="T25" fmla="*/ 33 h 34"/>
                  <a:gd name="T26" fmla="*/ 1 w 51"/>
                  <a:gd name="T27" fmla="*/ 27 h 34"/>
                  <a:gd name="T28" fmla="*/ 0 w 51"/>
                  <a:gd name="T29" fmla="*/ 19 h 34"/>
                  <a:gd name="T30" fmla="*/ 4 w 51"/>
                  <a:gd name="T31" fmla="*/ 7 h 34"/>
                  <a:gd name="T32" fmla="*/ 14 w 51"/>
                  <a:gd name="T33" fmla="*/ 2 h 34"/>
                  <a:gd name="T34" fmla="*/ 19 w 51"/>
                  <a:gd name="T35" fmla="*/ 3 h 34"/>
                  <a:gd name="T36" fmla="*/ 24 w 51"/>
                  <a:gd name="T37" fmla="*/ 5 h 34"/>
                  <a:gd name="T38" fmla="*/ 28 w 51"/>
                  <a:gd name="T39" fmla="*/ 8 h 34"/>
                  <a:gd name="T40" fmla="*/ 33 w 51"/>
                  <a:gd name="T41" fmla="*/ 13 h 34"/>
                  <a:gd name="T42" fmla="*/ 39 w 51"/>
                  <a:gd name="T43" fmla="*/ 20 h 34"/>
                  <a:gd name="T44" fmla="*/ 46 w 51"/>
                  <a:gd name="T45" fmla="*/ 27 h 34"/>
                  <a:gd name="T46" fmla="*/ 46 w 51"/>
                  <a:gd name="T47" fmla="*/ 0 h 34"/>
                  <a:gd name="T48" fmla="*/ 51 w 51"/>
                  <a:gd name="T4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4">
                    <a:moveTo>
                      <a:pt x="51" y="0"/>
                    </a:moveTo>
                    <a:lnTo>
                      <a:pt x="51" y="34"/>
                    </a:lnTo>
                    <a:lnTo>
                      <a:pt x="44" y="34"/>
                    </a:lnTo>
                    <a:lnTo>
                      <a:pt x="38" y="27"/>
                    </a:lnTo>
                    <a:cubicBezTo>
                      <a:pt x="36" y="25"/>
                      <a:pt x="34" y="23"/>
                      <a:pt x="32" y="21"/>
                    </a:cubicBezTo>
                    <a:cubicBezTo>
                      <a:pt x="28" y="16"/>
                      <a:pt x="25" y="13"/>
                      <a:pt x="22" y="12"/>
                    </a:cubicBezTo>
                    <a:cubicBezTo>
                      <a:pt x="20" y="10"/>
                      <a:pt x="17" y="9"/>
                      <a:pt x="14" y="9"/>
                    </a:cubicBezTo>
                    <a:cubicBezTo>
                      <a:pt x="12" y="9"/>
                      <a:pt x="10" y="10"/>
                      <a:pt x="8" y="12"/>
                    </a:cubicBezTo>
                    <a:cubicBezTo>
                      <a:pt x="7" y="14"/>
                      <a:pt x="6" y="16"/>
                      <a:pt x="6" y="19"/>
                    </a:cubicBezTo>
                    <a:cubicBezTo>
                      <a:pt x="6" y="21"/>
                      <a:pt x="6" y="23"/>
                      <a:pt x="7" y="26"/>
                    </a:cubicBezTo>
                    <a:cubicBezTo>
                      <a:pt x="8" y="28"/>
                      <a:pt x="9" y="30"/>
                      <a:pt x="10" y="33"/>
                    </a:cubicBezTo>
                    <a:lnTo>
                      <a:pt x="10" y="33"/>
                    </a:lnTo>
                    <a:lnTo>
                      <a:pt x="3" y="33"/>
                    </a:lnTo>
                    <a:cubicBezTo>
                      <a:pt x="2" y="31"/>
                      <a:pt x="2" y="29"/>
                      <a:pt x="1" y="27"/>
                    </a:cubicBezTo>
                    <a:cubicBezTo>
                      <a:pt x="0" y="24"/>
                      <a:pt x="0" y="21"/>
                      <a:pt x="0" y="19"/>
                    </a:cubicBezTo>
                    <a:cubicBezTo>
                      <a:pt x="0" y="14"/>
                      <a:pt x="1" y="10"/>
                      <a:pt x="4" y="7"/>
                    </a:cubicBezTo>
                    <a:cubicBezTo>
                      <a:pt x="6" y="4"/>
                      <a:pt x="10" y="2"/>
                      <a:pt x="14" y="2"/>
                    </a:cubicBezTo>
                    <a:cubicBezTo>
                      <a:pt x="16" y="2"/>
                      <a:pt x="18" y="3"/>
                      <a:pt x="19" y="3"/>
                    </a:cubicBezTo>
                    <a:cubicBezTo>
                      <a:pt x="21" y="4"/>
                      <a:pt x="22" y="4"/>
                      <a:pt x="24" y="5"/>
                    </a:cubicBezTo>
                    <a:cubicBezTo>
                      <a:pt x="25" y="6"/>
                      <a:pt x="27" y="7"/>
                      <a:pt x="28" y="8"/>
                    </a:cubicBezTo>
                    <a:cubicBezTo>
                      <a:pt x="29" y="10"/>
                      <a:pt x="31" y="11"/>
                      <a:pt x="33" y="13"/>
                    </a:cubicBezTo>
                    <a:cubicBezTo>
                      <a:pt x="35" y="15"/>
                      <a:pt x="37" y="18"/>
                      <a:pt x="39" y="20"/>
                    </a:cubicBezTo>
                    <a:cubicBezTo>
                      <a:pt x="42" y="23"/>
                      <a:pt x="44" y="25"/>
                      <a:pt x="46" y="27"/>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94"/>
              <p:cNvSpPr>
                <a:spLocks/>
              </p:cNvSpPr>
              <p:nvPr/>
            </p:nvSpPr>
            <p:spPr bwMode="auto">
              <a:xfrm>
                <a:off x="4488" y="1658"/>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4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4"/>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95"/>
              <p:cNvSpPr>
                <a:spLocks/>
              </p:cNvSpPr>
              <p:nvPr/>
            </p:nvSpPr>
            <p:spPr bwMode="auto">
              <a:xfrm>
                <a:off x="4363" y="2617"/>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Freeform 96"/>
              <p:cNvSpPr>
                <a:spLocks/>
              </p:cNvSpPr>
              <p:nvPr/>
            </p:nvSpPr>
            <p:spPr bwMode="auto">
              <a:xfrm>
                <a:off x="4363" y="2594"/>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97"/>
              <p:cNvSpPr>
                <a:spLocks/>
              </p:cNvSpPr>
              <p:nvPr/>
            </p:nvSpPr>
            <p:spPr bwMode="auto">
              <a:xfrm>
                <a:off x="4363" y="2573"/>
                <a:ext cx="25" cy="18"/>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98"/>
              <p:cNvSpPr>
                <a:spLocks/>
              </p:cNvSpPr>
              <p:nvPr/>
            </p:nvSpPr>
            <p:spPr bwMode="auto">
              <a:xfrm>
                <a:off x="4363" y="2550"/>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99"/>
              <p:cNvSpPr>
                <a:spLocks noEditPoints="1"/>
              </p:cNvSpPr>
              <p:nvPr/>
            </p:nvSpPr>
            <p:spPr bwMode="auto">
              <a:xfrm>
                <a:off x="4363" y="2525"/>
                <a:ext cx="25" cy="20"/>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100"/>
              <p:cNvSpPr>
                <a:spLocks/>
              </p:cNvSpPr>
              <p:nvPr/>
            </p:nvSpPr>
            <p:spPr bwMode="auto">
              <a:xfrm>
                <a:off x="4363" y="2504"/>
                <a:ext cx="25" cy="18"/>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101"/>
              <p:cNvSpPr>
                <a:spLocks/>
              </p:cNvSpPr>
              <p:nvPr/>
            </p:nvSpPr>
            <p:spPr bwMode="auto">
              <a:xfrm>
                <a:off x="4363" y="2481"/>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102"/>
              <p:cNvSpPr>
                <a:spLocks/>
              </p:cNvSpPr>
              <p:nvPr/>
            </p:nvSpPr>
            <p:spPr bwMode="auto">
              <a:xfrm>
                <a:off x="4363" y="2459"/>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103"/>
              <p:cNvSpPr>
                <a:spLocks noEditPoints="1"/>
              </p:cNvSpPr>
              <p:nvPr/>
            </p:nvSpPr>
            <p:spPr bwMode="auto">
              <a:xfrm>
                <a:off x="3018" y="2266"/>
                <a:ext cx="24" cy="20"/>
              </a:xfrm>
              <a:custGeom>
                <a:avLst/>
                <a:gdLst>
                  <a:gd name="T0" fmla="*/ 25 w 50"/>
                  <a:gd name="T1" fmla="*/ 0 h 42"/>
                  <a:gd name="T2" fmla="*/ 38 w 50"/>
                  <a:gd name="T3" fmla="*/ 3 h 42"/>
                  <a:gd name="T4" fmla="*/ 46 w 50"/>
                  <a:gd name="T5" fmla="*/ 11 h 42"/>
                  <a:gd name="T6" fmla="*/ 49 w 50"/>
                  <a:gd name="T7" fmla="*/ 18 h 42"/>
                  <a:gd name="T8" fmla="*/ 50 w 50"/>
                  <a:gd name="T9" fmla="*/ 30 h 42"/>
                  <a:gd name="T10" fmla="*/ 50 w 50"/>
                  <a:gd name="T11" fmla="*/ 42 h 42"/>
                  <a:gd name="T12" fmla="*/ 0 w 50"/>
                  <a:gd name="T13" fmla="*/ 42 h 42"/>
                  <a:gd name="T14" fmla="*/ 0 w 50"/>
                  <a:gd name="T15" fmla="*/ 30 h 42"/>
                  <a:gd name="T16" fmla="*/ 1 w 50"/>
                  <a:gd name="T17" fmla="*/ 18 h 42"/>
                  <a:gd name="T18" fmla="*/ 4 w 50"/>
                  <a:gd name="T19" fmla="*/ 11 h 42"/>
                  <a:gd name="T20" fmla="*/ 13 w 50"/>
                  <a:gd name="T21" fmla="*/ 3 h 42"/>
                  <a:gd name="T22" fmla="*/ 25 w 50"/>
                  <a:gd name="T23" fmla="*/ 0 h 42"/>
                  <a:gd name="T24" fmla="*/ 25 w 50"/>
                  <a:gd name="T25" fmla="*/ 7 h 42"/>
                  <a:gd name="T26" fmla="*/ 15 w 50"/>
                  <a:gd name="T27" fmla="*/ 9 h 42"/>
                  <a:gd name="T28" fmla="*/ 9 w 50"/>
                  <a:gd name="T29" fmla="*/ 15 h 42"/>
                  <a:gd name="T30" fmla="*/ 7 w 50"/>
                  <a:gd name="T31" fmla="*/ 21 h 42"/>
                  <a:gd name="T32" fmla="*/ 6 w 50"/>
                  <a:gd name="T33" fmla="*/ 29 h 42"/>
                  <a:gd name="T34" fmla="*/ 6 w 50"/>
                  <a:gd name="T35" fmla="*/ 36 h 42"/>
                  <a:gd name="T36" fmla="*/ 45 w 50"/>
                  <a:gd name="T37" fmla="*/ 36 h 42"/>
                  <a:gd name="T38" fmla="*/ 45 w 50"/>
                  <a:gd name="T39" fmla="*/ 29 h 42"/>
                  <a:gd name="T40" fmla="*/ 44 w 50"/>
                  <a:gd name="T41" fmla="*/ 21 h 42"/>
                  <a:gd name="T42" fmla="*/ 41 w 50"/>
                  <a:gd name="T43" fmla="*/ 14 h 42"/>
                  <a:gd name="T44" fmla="*/ 35 w 50"/>
                  <a:gd name="T45" fmla="*/ 9 h 42"/>
                  <a:gd name="T46" fmla="*/ 25 w 50"/>
                  <a:gd name="T47"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2">
                    <a:moveTo>
                      <a:pt x="25" y="0"/>
                    </a:moveTo>
                    <a:cubicBezTo>
                      <a:pt x="30" y="0"/>
                      <a:pt x="34" y="1"/>
                      <a:pt x="38" y="3"/>
                    </a:cubicBezTo>
                    <a:cubicBezTo>
                      <a:pt x="41" y="5"/>
                      <a:pt x="44" y="7"/>
                      <a:pt x="46" y="11"/>
                    </a:cubicBezTo>
                    <a:cubicBezTo>
                      <a:pt x="48" y="13"/>
                      <a:pt x="49" y="16"/>
                      <a:pt x="49" y="18"/>
                    </a:cubicBezTo>
                    <a:cubicBezTo>
                      <a:pt x="50" y="21"/>
                      <a:pt x="50" y="25"/>
                      <a:pt x="50" y="30"/>
                    </a:cubicBezTo>
                    <a:lnTo>
                      <a:pt x="50" y="42"/>
                    </a:lnTo>
                    <a:lnTo>
                      <a:pt x="0" y="42"/>
                    </a:lnTo>
                    <a:lnTo>
                      <a:pt x="0" y="30"/>
                    </a:lnTo>
                    <a:cubicBezTo>
                      <a:pt x="0" y="25"/>
                      <a:pt x="0" y="21"/>
                      <a:pt x="1" y="18"/>
                    </a:cubicBezTo>
                    <a:cubicBezTo>
                      <a:pt x="2" y="15"/>
                      <a:pt x="3" y="13"/>
                      <a:pt x="4" y="11"/>
                    </a:cubicBezTo>
                    <a:cubicBezTo>
                      <a:pt x="6" y="7"/>
                      <a:pt x="9" y="5"/>
                      <a:pt x="13" y="3"/>
                    </a:cubicBezTo>
                    <a:cubicBezTo>
                      <a:pt x="16" y="1"/>
                      <a:pt x="20" y="0"/>
                      <a:pt x="25" y="0"/>
                    </a:cubicBezTo>
                    <a:close/>
                    <a:moveTo>
                      <a:pt x="25" y="7"/>
                    </a:moveTo>
                    <a:cubicBezTo>
                      <a:pt x="21" y="7"/>
                      <a:pt x="18" y="7"/>
                      <a:pt x="15" y="9"/>
                    </a:cubicBezTo>
                    <a:cubicBezTo>
                      <a:pt x="13" y="10"/>
                      <a:pt x="10" y="12"/>
                      <a:pt x="9" y="15"/>
                    </a:cubicBezTo>
                    <a:cubicBezTo>
                      <a:pt x="8" y="17"/>
                      <a:pt x="7" y="19"/>
                      <a:pt x="7" y="21"/>
                    </a:cubicBezTo>
                    <a:cubicBezTo>
                      <a:pt x="6" y="24"/>
                      <a:pt x="6" y="26"/>
                      <a:pt x="6" y="29"/>
                    </a:cubicBezTo>
                    <a:lnTo>
                      <a:pt x="6" y="36"/>
                    </a:lnTo>
                    <a:lnTo>
                      <a:pt x="45" y="36"/>
                    </a:lnTo>
                    <a:lnTo>
                      <a:pt x="45" y="29"/>
                    </a:lnTo>
                    <a:cubicBezTo>
                      <a:pt x="45" y="26"/>
                      <a:pt x="44" y="23"/>
                      <a:pt x="44" y="21"/>
                    </a:cubicBezTo>
                    <a:cubicBezTo>
                      <a:pt x="43" y="18"/>
                      <a:pt x="43" y="16"/>
                      <a:pt x="41" y="14"/>
                    </a:cubicBezTo>
                    <a:cubicBezTo>
                      <a:pt x="40" y="12"/>
                      <a:pt x="38" y="10"/>
                      <a:pt x="35" y="9"/>
                    </a:cubicBezTo>
                    <a:cubicBezTo>
                      <a:pt x="32" y="7"/>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104"/>
              <p:cNvSpPr>
                <a:spLocks/>
              </p:cNvSpPr>
              <p:nvPr/>
            </p:nvSpPr>
            <p:spPr bwMode="auto">
              <a:xfrm>
                <a:off x="3018" y="2243"/>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7 w 52"/>
                  <a:gd name="T21" fmla="*/ 20 h 39"/>
                  <a:gd name="T22" fmla="*/ 44 w 52"/>
                  <a:gd name="T23" fmla="*/ 11 h 39"/>
                  <a:gd name="T24" fmla="*/ 38 w 52"/>
                  <a:gd name="T25" fmla="*/ 7 h 39"/>
                  <a:gd name="T26" fmla="*/ 33 w 52"/>
                  <a:gd name="T27" fmla="*/ 9 h 39"/>
                  <a:gd name="T28" fmla="*/ 31 w 52"/>
                  <a:gd name="T29" fmla="*/ 14 h 39"/>
                  <a:gd name="T30" fmla="*/ 29 w 52"/>
                  <a:gd name="T31" fmla="*/ 19 h 39"/>
                  <a:gd name="T32" fmla="*/ 28 w 52"/>
                  <a:gd name="T33" fmla="*/ 26 h 39"/>
                  <a:gd name="T34" fmla="*/ 24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0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9"/>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7" y="23"/>
                      <a:pt x="47" y="20"/>
                    </a:cubicBezTo>
                    <a:cubicBezTo>
                      <a:pt x="47" y="16"/>
                      <a:pt x="46" y="13"/>
                      <a:pt x="44" y="11"/>
                    </a:cubicBezTo>
                    <a:cubicBezTo>
                      <a:pt x="43" y="8"/>
                      <a:pt x="41" y="7"/>
                      <a:pt x="38" y="7"/>
                    </a:cubicBezTo>
                    <a:cubicBezTo>
                      <a:pt x="36" y="7"/>
                      <a:pt x="34" y="8"/>
                      <a:pt x="33" y="9"/>
                    </a:cubicBezTo>
                    <a:cubicBezTo>
                      <a:pt x="32" y="10"/>
                      <a:pt x="31" y="12"/>
                      <a:pt x="31" y="14"/>
                    </a:cubicBezTo>
                    <a:cubicBezTo>
                      <a:pt x="30" y="16"/>
                      <a:pt x="30" y="17"/>
                      <a:pt x="29" y="19"/>
                    </a:cubicBezTo>
                    <a:cubicBezTo>
                      <a:pt x="29" y="21"/>
                      <a:pt x="29" y="23"/>
                      <a:pt x="28" y="26"/>
                    </a:cubicBezTo>
                    <a:cubicBezTo>
                      <a:pt x="27" y="30"/>
                      <a:pt x="26" y="33"/>
                      <a:pt x="24" y="36"/>
                    </a:cubicBezTo>
                    <a:cubicBezTo>
                      <a:pt x="21" y="38"/>
                      <a:pt x="18" y="39"/>
                      <a:pt x="15" y="39"/>
                    </a:cubicBezTo>
                    <a:cubicBezTo>
                      <a:pt x="10" y="39"/>
                      <a:pt x="7" y="37"/>
                      <a:pt x="4" y="34"/>
                    </a:cubicBezTo>
                    <a:cubicBezTo>
                      <a:pt x="2" y="30"/>
                      <a:pt x="0" y="25"/>
                      <a:pt x="0" y="20"/>
                    </a:cubicBezTo>
                    <a:cubicBezTo>
                      <a:pt x="0" y="16"/>
                      <a:pt x="1" y="13"/>
                      <a:pt x="1" y="10"/>
                    </a:cubicBezTo>
                    <a:cubicBezTo>
                      <a:pt x="2" y="7"/>
                      <a:pt x="3" y="5"/>
                      <a:pt x="4" y="2"/>
                    </a:cubicBezTo>
                    <a:lnTo>
                      <a:pt x="12" y="2"/>
                    </a:lnTo>
                    <a:lnTo>
                      <a:pt x="12" y="3"/>
                    </a:lnTo>
                    <a:cubicBezTo>
                      <a:pt x="10" y="5"/>
                      <a:pt x="9" y="7"/>
                      <a:pt x="8" y="10"/>
                    </a:cubicBezTo>
                    <a:cubicBezTo>
                      <a:pt x="7" y="14"/>
                      <a:pt x="6" y="17"/>
                      <a:pt x="6" y="20"/>
                    </a:cubicBezTo>
                    <a:cubicBezTo>
                      <a:pt x="6" y="24"/>
                      <a:pt x="7" y="26"/>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3"/>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105"/>
              <p:cNvSpPr>
                <a:spLocks/>
              </p:cNvSpPr>
              <p:nvPr/>
            </p:nvSpPr>
            <p:spPr bwMode="auto">
              <a:xfrm>
                <a:off x="3018" y="2230"/>
                <a:ext cx="24" cy="9"/>
              </a:xfrm>
              <a:custGeom>
                <a:avLst/>
                <a:gdLst>
                  <a:gd name="T0" fmla="*/ 24 w 24"/>
                  <a:gd name="T1" fmla="*/ 0 h 9"/>
                  <a:gd name="T2" fmla="*/ 24 w 24"/>
                  <a:gd name="T3" fmla="*/ 9 h 9"/>
                  <a:gd name="T4" fmla="*/ 22 w 24"/>
                  <a:gd name="T5" fmla="*/ 9 h 9"/>
                  <a:gd name="T6" fmla="*/ 22 w 24"/>
                  <a:gd name="T7" fmla="*/ 6 h 9"/>
                  <a:gd name="T8" fmla="*/ 3 w 24"/>
                  <a:gd name="T9" fmla="*/ 6 h 9"/>
                  <a:gd name="T10" fmla="*/ 3 w 24"/>
                  <a:gd name="T11" fmla="*/ 9 h 9"/>
                  <a:gd name="T12" fmla="*/ 0 w 24"/>
                  <a:gd name="T13" fmla="*/ 9 h 9"/>
                  <a:gd name="T14" fmla="*/ 0 w 24"/>
                  <a:gd name="T15" fmla="*/ 0 h 9"/>
                  <a:gd name="T16" fmla="*/ 3 w 24"/>
                  <a:gd name="T17" fmla="*/ 0 h 9"/>
                  <a:gd name="T18" fmla="*/ 3 w 24"/>
                  <a:gd name="T19" fmla="*/ 3 h 9"/>
                  <a:gd name="T20" fmla="*/ 22 w 24"/>
                  <a:gd name="T21" fmla="*/ 3 h 9"/>
                  <a:gd name="T22" fmla="*/ 22 w 24"/>
                  <a:gd name="T23" fmla="*/ 0 h 9"/>
                  <a:gd name="T24" fmla="*/ 24 w 24"/>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24" y="0"/>
                    </a:moveTo>
                    <a:lnTo>
                      <a:pt x="24" y="9"/>
                    </a:lnTo>
                    <a:lnTo>
                      <a:pt x="22" y="9"/>
                    </a:lnTo>
                    <a:lnTo>
                      <a:pt x="22" y="6"/>
                    </a:lnTo>
                    <a:lnTo>
                      <a:pt x="3" y="6"/>
                    </a:lnTo>
                    <a:lnTo>
                      <a:pt x="3" y="9"/>
                    </a:lnTo>
                    <a:lnTo>
                      <a:pt x="0" y="9"/>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106"/>
              <p:cNvSpPr>
                <a:spLocks/>
              </p:cNvSpPr>
              <p:nvPr/>
            </p:nvSpPr>
            <p:spPr bwMode="auto">
              <a:xfrm>
                <a:off x="3017" y="2203"/>
                <a:ext cx="32" cy="10"/>
              </a:xfrm>
              <a:custGeom>
                <a:avLst/>
                <a:gdLst>
                  <a:gd name="T0" fmla="*/ 66 w 66"/>
                  <a:gd name="T1" fmla="*/ 0 h 21"/>
                  <a:gd name="T2" fmla="*/ 66 w 66"/>
                  <a:gd name="T3" fmla="*/ 8 h 21"/>
                  <a:gd name="T4" fmla="*/ 51 w 66"/>
                  <a:gd name="T5" fmla="*/ 17 h 21"/>
                  <a:gd name="T6" fmla="*/ 33 w 66"/>
                  <a:gd name="T7" fmla="*/ 21 h 21"/>
                  <a:gd name="T8" fmla="*/ 15 w 66"/>
                  <a:gd name="T9" fmla="*/ 17 h 21"/>
                  <a:gd name="T10" fmla="*/ 0 w 66"/>
                  <a:gd name="T11" fmla="*/ 8 h 21"/>
                  <a:gd name="T12" fmla="*/ 0 w 66"/>
                  <a:gd name="T13" fmla="*/ 0 h 21"/>
                  <a:gd name="T14" fmla="*/ 0 w 66"/>
                  <a:gd name="T15" fmla="*/ 0 h 21"/>
                  <a:gd name="T16" fmla="*/ 6 w 66"/>
                  <a:gd name="T17" fmla="*/ 6 h 21"/>
                  <a:gd name="T18" fmla="*/ 13 w 66"/>
                  <a:gd name="T19" fmla="*/ 10 h 21"/>
                  <a:gd name="T20" fmla="*/ 23 w 66"/>
                  <a:gd name="T21" fmla="*/ 14 h 21"/>
                  <a:gd name="T22" fmla="*/ 33 w 66"/>
                  <a:gd name="T23" fmla="*/ 15 h 21"/>
                  <a:gd name="T24" fmla="*/ 44 w 66"/>
                  <a:gd name="T25" fmla="*/ 14 h 21"/>
                  <a:gd name="T26" fmla="*/ 53 w 66"/>
                  <a:gd name="T27" fmla="*/ 10 h 21"/>
                  <a:gd name="T28" fmla="*/ 60 w 66"/>
                  <a:gd name="T29" fmla="*/ 6 h 21"/>
                  <a:gd name="T30" fmla="*/ 66 w 66"/>
                  <a:gd name="T31" fmla="*/ 0 h 21"/>
                  <a:gd name="T32" fmla="*/ 66 w 66"/>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66" y="0"/>
                    </a:moveTo>
                    <a:lnTo>
                      <a:pt x="66" y="8"/>
                    </a:lnTo>
                    <a:cubicBezTo>
                      <a:pt x="62" y="12"/>
                      <a:pt x="57" y="15"/>
                      <a:pt x="51" y="17"/>
                    </a:cubicBezTo>
                    <a:cubicBezTo>
                      <a:pt x="46" y="20"/>
                      <a:pt x="40" y="21"/>
                      <a:pt x="33" y="21"/>
                    </a:cubicBezTo>
                    <a:cubicBezTo>
                      <a:pt x="26" y="21"/>
                      <a:pt x="20" y="20"/>
                      <a:pt x="15" y="17"/>
                    </a:cubicBezTo>
                    <a:cubicBezTo>
                      <a:pt x="9" y="15"/>
                      <a:pt x="4" y="12"/>
                      <a:pt x="0" y="8"/>
                    </a:cubicBezTo>
                    <a:lnTo>
                      <a:pt x="0" y="0"/>
                    </a:lnTo>
                    <a:lnTo>
                      <a:pt x="0" y="0"/>
                    </a:lnTo>
                    <a:cubicBezTo>
                      <a:pt x="2" y="2"/>
                      <a:pt x="4" y="4"/>
                      <a:pt x="6" y="6"/>
                    </a:cubicBezTo>
                    <a:cubicBezTo>
                      <a:pt x="8" y="7"/>
                      <a:pt x="11" y="9"/>
                      <a:pt x="13" y="10"/>
                    </a:cubicBezTo>
                    <a:cubicBezTo>
                      <a:pt x="16" y="12"/>
                      <a:pt x="19" y="13"/>
                      <a:pt x="23" y="14"/>
                    </a:cubicBezTo>
                    <a:cubicBezTo>
                      <a:pt x="26" y="14"/>
                      <a:pt x="29" y="15"/>
                      <a:pt x="33" y="15"/>
                    </a:cubicBezTo>
                    <a:cubicBezTo>
                      <a:pt x="37" y="15"/>
                      <a:pt x="40" y="14"/>
                      <a:pt x="44" y="14"/>
                    </a:cubicBezTo>
                    <a:cubicBezTo>
                      <a:pt x="47" y="13"/>
                      <a:pt x="50" y="12"/>
                      <a:pt x="53" y="10"/>
                    </a:cubicBezTo>
                    <a:cubicBezTo>
                      <a:pt x="56" y="9"/>
                      <a:pt x="58" y="7"/>
                      <a:pt x="60" y="6"/>
                    </a:cubicBezTo>
                    <a:cubicBezTo>
                      <a:pt x="63" y="4"/>
                      <a:pt x="64" y="2"/>
                      <a:pt x="66" y="0"/>
                    </a:cubicBezTo>
                    <a:lnTo>
                      <a:pt x="6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107"/>
              <p:cNvSpPr>
                <a:spLocks noEditPoints="1"/>
              </p:cNvSpPr>
              <p:nvPr/>
            </p:nvSpPr>
            <p:spPr bwMode="auto">
              <a:xfrm>
                <a:off x="3018" y="2177"/>
                <a:ext cx="24" cy="21"/>
              </a:xfrm>
              <a:custGeom>
                <a:avLst/>
                <a:gdLst>
                  <a:gd name="T0" fmla="*/ 25 w 50"/>
                  <a:gd name="T1" fmla="*/ 0 h 43"/>
                  <a:gd name="T2" fmla="*/ 38 w 50"/>
                  <a:gd name="T3" fmla="*/ 3 h 43"/>
                  <a:gd name="T4" fmla="*/ 46 w 50"/>
                  <a:gd name="T5" fmla="*/ 11 h 43"/>
                  <a:gd name="T6" fmla="*/ 49 w 50"/>
                  <a:gd name="T7" fmla="*/ 19 h 43"/>
                  <a:gd name="T8" fmla="*/ 50 w 50"/>
                  <a:gd name="T9" fmla="*/ 30 h 43"/>
                  <a:gd name="T10" fmla="*/ 50 w 50"/>
                  <a:gd name="T11" fmla="*/ 43 h 43"/>
                  <a:gd name="T12" fmla="*/ 0 w 50"/>
                  <a:gd name="T13" fmla="*/ 43 h 43"/>
                  <a:gd name="T14" fmla="*/ 0 w 50"/>
                  <a:gd name="T15" fmla="*/ 30 h 43"/>
                  <a:gd name="T16" fmla="*/ 1 w 50"/>
                  <a:gd name="T17" fmla="*/ 18 h 43"/>
                  <a:gd name="T18" fmla="*/ 4 w 50"/>
                  <a:gd name="T19" fmla="*/ 11 h 43"/>
                  <a:gd name="T20" fmla="*/ 13 w 50"/>
                  <a:gd name="T21" fmla="*/ 3 h 43"/>
                  <a:gd name="T22" fmla="*/ 25 w 50"/>
                  <a:gd name="T23" fmla="*/ 0 h 43"/>
                  <a:gd name="T24" fmla="*/ 25 w 50"/>
                  <a:gd name="T25" fmla="*/ 7 h 43"/>
                  <a:gd name="T26" fmla="*/ 15 w 50"/>
                  <a:gd name="T27" fmla="*/ 9 h 43"/>
                  <a:gd name="T28" fmla="*/ 9 w 50"/>
                  <a:gd name="T29" fmla="*/ 15 h 43"/>
                  <a:gd name="T30" fmla="*/ 7 w 50"/>
                  <a:gd name="T31" fmla="*/ 22 h 43"/>
                  <a:gd name="T32" fmla="*/ 6 w 50"/>
                  <a:gd name="T33" fmla="*/ 30 h 43"/>
                  <a:gd name="T34" fmla="*/ 6 w 50"/>
                  <a:gd name="T35" fmla="*/ 36 h 43"/>
                  <a:gd name="T36" fmla="*/ 45 w 50"/>
                  <a:gd name="T37" fmla="*/ 36 h 43"/>
                  <a:gd name="T38" fmla="*/ 45 w 50"/>
                  <a:gd name="T39" fmla="*/ 30 h 43"/>
                  <a:gd name="T40" fmla="*/ 44 w 50"/>
                  <a:gd name="T41" fmla="*/ 21 h 43"/>
                  <a:gd name="T42" fmla="*/ 41 w 50"/>
                  <a:gd name="T43" fmla="*/ 15 h 43"/>
                  <a:gd name="T44" fmla="*/ 35 w 50"/>
                  <a:gd name="T45" fmla="*/ 9 h 43"/>
                  <a:gd name="T46" fmla="*/ 25 w 50"/>
                  <a:gd name="T47"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3">
                    <a:moveTo>
                      <a:pt x="25" y="0"/>
                    </a:moveTo>
                    <a:cubicBezTo>
                      <a:pt x="30" y="0"/>
                      <a:pt x="34" y="1"/>
                      <a:pt x="38" y="3"/>
                    </a:cubicBezTo>
                    <a:cubicBezTo>
                      <a:pt x="41" y="5"/>
                      <a:pt x="44" y="8"/>
                      <a:pt x="46" y="11"/>
                    </a:cubicBezTo>
                    <a:cubicBezTo>
                      <a:pt x="48" y="13"/>
                      <a:pt x="49" y="16"/>
                      <a:pt x="49" y="19"/>
                    </a:cubicBezTo>
                    <a:cubicBezTo>
                      <a:pt x="50" y="22"/>
                      <a:pt x="50" y="25"/>
                      <a:pt x="50" y="30"/>
                    </a:cubicBezTo>
                    <a:lnTo>
                      <a:pt x="50" y="43"/>
                    </a:lnTo>
                    <a:lnTo>
                      <a:pt x="0" y="43"/>
                    </a:lnTo>
                    <a:lnTo>
                      <a:pt x="0" y="30"/>
                    </a:lnTo>
                    <a:cubicBezTo>
                      <a:pt x="0" y="25"/>
                      <a:pt x="0" y="21"/>
                      <a:pt x="1" y="18"/>
                    </a:cubicBezTo>
                    <a:cubicBezTo>
                      <a:pt x="2" y="15"/>
                      <a:pt x="3" y="13"/>
                      <a:pt x="4" y="11"/>
                    </a:cubicBezTo>
                    <a:cubicBezTo>
                      <a:pt x="6" y="8"/>
                      <a:pt x="9" y="5"/>
                      <a:pt x="13" y="3"/>
                    </a:cubicBezTo>
                    <a:cubicBezTo>
                      <a:pt x="16" y="1"/>
                      <a:pt x="20" y="0"/>
                      <a:pt x="25" y="0"/>
                    </a:cubicBezTo>
                    <a:close/>
                    <a:moveTo>
                      <a:pt x="25" y="7"/>
                    </a:moveTo>
                    <a:cubicBezTo>
                      <a:pt x="21" y="7"/>
                      <a:pt x="18" y="8"/>
                      <a:pt x="15" y="9"/>
                    </a:cubicBezTo>
                    <a:cubicBezTo>
                      <a:pt x="13" y="11"/>
                      <a:pt x="10" y="13"/>
                      <a:pt x="9" y="15"/>
                    </a:cubicBezTo>
                    <a:cubicBezTo>
                      <a:pt x="8" y="17"/>
                      <a:pt x="7" y="19"/>
                      <a:pt x="7" y="22"/>
                    </a:cubicBezTo>
                    <a:cubicBezTo>
                      <a:pt x="6" y="24"/>
                      <a:pt x="6" y="27"/>
                      <a:pt x="6" y="30"/>
                    </a:cubicBezTo>
                    <a:lnTo>
                      <a:pt x="6" y="36"/>
                    </a:lnTo>
                    <a:lnTo>
                      <a:pt x="45" y="36"/>
                    </a:lnTo>
                    <a:lnTo>
                      <a:pt x="45" y="30"/>
                    </a:lnTo>
                    <a:cubicBezTo>
                      <a:pt x="45" y="26"/>
                      <a:pt x="44" y="24"/>
                      <a:pt x="44" y="21"/>
                    </a:cubicBezTo>
                    <a:cubicBezTo>
                      <a:pt x="43" y="19"/>
                      <a:pt x="43" y="17"/>
                      <a:pt x="41" y="15"/>
                    </a:cubicBezTo>
                    <a:cubicBezTo>
                      <a:pt x="40" y="12"/>
                      <a:pt x="38" y="10"/>
                      <a:pt x="35" y="9"/>
                    </a:cubicBezTo>
                    <a:cubicBezTo>
                      <a:pt x="32" y="8"/>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108"/>
              <p:cNvSpPr>
                <a:spLocks/>
              </p:cNvSpPr>
              <p:nvPr/>
            </p:nvSpPr>
            <p:spPr bwMode="auto">
              <a:xfrm>
                <a:off x="3018" y="2163"/>
                <a:ext cx="24" cy="10"/>
              </a:xfrm>
              <a:custGeom>
                <a:avLst/>
                <a:gdLst>
                  <a:gd name="T0" fmla="*/ 24 w 24"/>
                  <a:gd name="T1" fmla="*/ 0 h 10"/>
                  <a:gd name="T2" fmla="*/ 24 w 24"/>
                  <a:gd name="T3" fmla="*/ 10 h 10"/>
                  <a:gd name="T4" fmla="*/ 22 w 24"/>
                  <a:gd name="T5" fmla="*/ 10 h 10"/>
                  <a:gd name="T6" fmla="*/ 22 w 24"/>
                  <a:gd name="T7" fmla="*/ 7 h 10"/>
                  <a:gd name="T8" fmla="*/ 3 w 24"/>
                  <a:gd name="T9" fmla="*/ 7 h 10"/>
                  <a:gd name="T10" fmla="*/ 3 w 24"/>
                  <a:gd name="T11" fmla="*/ 10 h 10"/>
                  <a:gd name="T12" fmla="*/ 0 w 24"/>
                  <a:gd name="T13" fmla="*/ 10 h 10"/>
                  <a:gd name="T14" fmla="*/ 0 w 24"/>
                  <a:gd name="T15" fmla="*/ 0 h 10"/>
                  <a:gd name="T16" fmla="*/ 3 w 24"/>
                  <a:gd name="T17" fmla="*/ 0 h 10"/>
                  <a:gd name="T18" fmla="*/ 3 w 24"/>
                  <a:gd name="T19" fmla="*/ 3 h 10"/>
                  <a:gd name="T20" fmla="*/ 22 w 24"/>
                  <a:gd name="T21" fmla="*/ 3 h 10"/>
                  <a:gd name="T22" fmla="*/ 22 w 24"/>
                  <a:gd name="T23" fmla="*/ 0 h 10"/>
                  <a:gd name="T24" fmla="*/ 24 w 24"/>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0">
                    <a:moveTo>
                      <a:pt x="24" y="0"/>
                    </a:moveTo>
                    <a:lnTo>
                      <a:pt x="24" y="10"/>
                    </a:lnTo>
                    <a:lnTo>
                      <a:pt x="22" y="10"/>
                    </a:lnTo>
                    <a:lnTo>
                      <a:pt x="22" y="7"/>
                    </a:lnTo>
                    <a:lnTo>
                      <a:pt x="3" y="7"/>
                    </a:lnTo>
                    <a:lnTo>
                      <a:pt x="3" y="10"/>
                    </a:lnTo>
                    <a:lnTo>
                      <a:pt x="0" y="10"/>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109"/>
              <p:cNvSpPr>
                <a:spLocks/>
              </p:cNvSpPr>
              <p:nvPr/>
            </p:nvSpPr>
            <p:spPr bwMode="auto">
              <a:xfrm>
                <a:off x="3018" y="2140"/>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7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4 w 52"/>
                  <a:gd name="T35" fmla="*/ 35 h 38"/>
                  <a:gd name="T36" fmla="*/ 15 w 52"/>
                  <a:gd name="T37" fmla="*/ 38 h 38"/>
                  <a:gd name="T38" fmla="*/ 4 w 52"/>
                  <a:gd name="T39" fmla="*/ 33 h 38"/>
                  <a:gd name="T40" fmla="*/ 0 w 52"/>
                  <a:gd name="T41" fmla="*/ 19 h 38"/>
                  <a:gd name="T42" fmla="*/ 1 w 52"/>
                  <a:gd name="T43" fmla="*/ 9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29 h 38"/>
                  <a:gd name="T60" fmla="*/ 22 w 52"/>
                  <a:gd name="T61" fmla="*/ 24 h 38"/>
                  <a:gd name="T62" fmla="*/ 23 w 52"/>
                  <a:gd name="T63" fmla="*/ 18 h 38"/>
                  <a:gd name="T64" fmla="*/ 24 w 52"/>
                  <a:gd name="T65" fmla="*/ 11 h 38"/>
                  <a:gd name="T66" fmla="*/ 29 w 52"/>
                  <a:gd name="T67" fmla="*/ 2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3"/>
                      <a:pt x="52" y="16"/>
                      <a:pt x="52" y="20"/>
                    </a:cubicBezTo>
                    <a:cubicBezTo>
                      <a:pt x="52" y="23"/>
                      <a:pt x="52" y="27"/>
                      <a:pt x="51" y="30"/>
                    </a:cubicBezTo>
                    <a:cubicBezTo>
                      <a:pt x="51" y="32"/>
                      <a:pt x="50" y="35"/>
                      <a:pt x="48" y="38"/>
                    </a:cubicBezTo>
                    <a:lnTo>
                      <a:pt x="40" y="38"/>
                    </a:lnTo>
                    <a:lnTo>
                      <a:pt x="40" y="38"/>
                    </a:lnTo>
                    <a:cubicBezTo>
                      <a:pt x="42" y="35"/>
                      <a:pt x="44" y="32"/>
                      <a:pt x="45" y="29"/>
                    </a:cubicBezTo>
                    <a:cubicBezTo>
                      <a:pt x="46" y="26"/>
                      <a:pt x="47" y="23"/>
                      <a:pt x="47" y="20"/>
                    </a:cubicBezTo>
                    <a:cubicBezTo>
                      <a:pt x="47" y="15"/>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4" y="35"/>
                    </a:cubicBezTo>
                    <a:cubicBezTo>
                      <a:pt x="21" y="37"/>
                      <a:pt x="18" y="38"/>
                      <a:pt x="15" y="38"/>
                    </a:cubicBezTo>
                    <a:cubicBezTo>
                      <a:pt x="10" y="38"/>
                      <a:pt x="7" y="36"/>
                      <a:pt x="4" y="33"/>
                    </a:cubicBezTo>
                    <a:cubicBezTo>
                      <a:pt x="2" y="29"/>
                      <a:pt x="0" y="25"/>
                      <a:pt x="0" y="19"/>
                    </a:cubicBezTo>
                    <a:cubicBezTo>
                      <a:pt x="0" y="16"/>
                      <a:pt x="1" y="12"/>
                      <a:pt x="1" y="9"/>
                    </a:cubicBezTo>
                    <a:cubicBezTo>
                      <a:pt x="2" y="6"/>
                      <a:pt x="3" y="4"/>
                      <a:pt x="4" y="2"/>
                    </a:cubicBezTo>
                    <a:lnTo>
                      <a:pt x="12" y="2"/>
                    </a:lnTo>
                    <a:lnTo>
                      <a:pt x="12" y="2"/>
                    </a:lnTo>
                    <a:cubicBezTo>
                      <a:pt x="10" y="4"/>
                      <a:pt x="9" y="6"/>
                      <a:pt x="8" y="10"/>
                    </a:cubicBezTo>
                    <a:cubicBezTo>
                      <a:pt x="7" y="13"/>
                      <a:pt x="6" y="16"/>
                      <a:pt x="6" y="19"/>
                    </a:cubicBezTo>
                    <a:cubicBezTo>
                      <a:pt x="6" y="23"/>
                      <a:pt x="7" y="26"/>
                      <a:pt x="8" y="28"/>
                    </a:cubicBezTo>
                    <a:cubicBezTo>
                      <a:pt x="10" y="30"/>
                      <a:pt x="12" y="31"/>
                      <a:pt x="14" y="31"/>
                    </a:cubicBezTo>
                    <a:cubicBezTo>
                      <a:pt x="16" y="31"/>
                      <a:pt x="18" y="31"/>
                      <a:pt x="19" y="29"/>
                    </a:cubicBezTo>
                    <a:cubicBezTo>
                      <a:pt x="20" y="28"/>
                      <a:pt x="21" y="26"/>
                      <a:pt x="22" y="24"/>
                    </a:cubicBezTo>
                    <a:cubicBezTo>
                      <a:pt x="22" y="22"/>
                      <a:pt x="22" y="20"/>
                      <a:pt x="23" y="18"/>
                    </a:cubicBezTo>
                    <a:cubicBezTo>
                      <a:pt x="23" y="15"/>
                      <a:pt x="24" y="13"/>
                      <a:pt x="24" y="11"/>
                    </a:cubicBezTo>
                    <a:cubicBezTo>
                      <a:pt x="25" y="7"/>
                      <a:pt x="27" y="4"/>
                      <a:pt x="29" y="2"/>
                    </a:cubicBezTo>
                    <a:cubicBezTo>
                      <a:pt x="31" y="0"/>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110"/>
              <p:cNvSpPr>
                <a:spLocks noEditPoints="1"/>
              </p:cNvSpPr>
              <p:nvPr/>
            </p:nvSpPr>
            <p:spPr bwMode="auto">
              <a:xfrm>
                <a:off x="3018" y="2119"/>
                <a:ext cx="24" cy="16"/>
              </a:xfrm>
              <a:custGeom>
                <a:avLst/>
                <a:gdLst>
                  <a:gd name="T0" fmla="*/ 15 w 50"/>
                  <a:gd name="T1" fmla="*/ 0 h 33"/>
                  <a:gd name="T2" fmla="*/ 22 w 50"/>
                  <a:gd name="T3" fmla="*/ 1 h 33"/>
                  <a:gd name="T4" fmla="*/ 26 w 50"/>
                  <a:gd name="T5" fmla="*/ 4 h 33"/>
                  <a:gd name="T6" fmla="*/ 30 w 50"/>
                  <a:gd name="T7" fmla="*/ 10 h 33"/>
                  <a:gd name="T8" fmla="*/ 32 w 50"/>
                  <a:gd name="T9" fmla="*/ 19 h 33"/>
                  <a:gd name="T10" fmla="*/ 32 w 50"/>
                  <a:gd name="T11" fmla="*/ 26 h 33"/>
                  <a:gd name="T12" fmla="*/ 50 w 50"/>
                  <a:gd name="T13" fmla="*/ 26 h 33"/>
                  <a:gd name="T14" fmla="*/ 50 w 50"/>
                  <a:gd name="T15" fmla="*/ 33 h 33"/>
                  <a:gd name="T16" fmla="*/ 0 w 50"/>
                  <a:gd name="T17" fmla="*/ 33 h 33"/>
                  <a:gd name="T18" fmla="*/ 0 w 50"/>
                  <a:gd name="T19" fmla="*/ 19 h 33"/>
                  <a:gd name="T20" fmla="*/ 1 w 50"/>
                  <a:gd name="T21" fmla="*/ 11 h 33"/>
                  <a:gd name="T22" fmla="*/ 3 w 50"/>
                  <a:gd name="T23" fmla="*/ 6 h 33"/>
                  <a:gd name="T24" fmla="*/ 8 w 50"/>
                  <a:gd name="T25" fmla="*/ 1 h 33"/>
                  <a:gd name="T26" fmla="*/ 15 w 50"/>
                  <a:gd name="T27" fmla="*/ 0 h 33"/>
                  <a:gd name="T28" fmla="*/ 15 w 50"/>
                  <a:gd name="T29" fmla="*/ 7 h 33"/>
                  <a:gd name="T30" fmla="*/ 11 w 50"/>
                  <a:gd name="T31" fmla="*/ 8 h 33"/>
                  <a:gd name="T32" fmla="*/ 8 w 50"/>
                  <a:gd name="T33" fmla="*/ 11 h 33"/>
                  <a:gd name="T34" fmla="*/ 6 w 50"/>
                  <a:gd name="T35" fmla="*/ 14 h 33"/>
                  <a:gd name="T36" fmla="*/ 6 w 50"/>
                  <a:gd name="T37" fmla="*/ 19 h 33"/>
                  <a:gd name="T38" fmla="*/ 6 w 50"/>
                  <a:gd name="T39" fmla="*/ 26 h 33"/>
                  <a:gd name="T40" fmla="*/ 26 w 50"/>
                  <a:gd name="T41" fmla="*/ 26 h 33"/>
                  <a:gd name="T42" fmla="*/ 26 w 50"/>
                  <a:gd name="T43" fmla="*/ 20 h 33"/>
                  <a:gd name="T44" fmla="*/ 25 w 50"/>
                  <a:gd name="T45" fmla="*/ 14 h 33"/>
                  <a:gd name="T46" fmla="*/ 23 w 50"/>
                  <a:gd name="T47" fmla="*/ 10 h 33"/>
                  <a:gd name="T48" fmla="*/ 19 w 50"/>
                  <a:gd name="T49" fmla="*/ 8 h 33"/>
                  <a:gd name="T50" fmla="*/ 15 w 50"/>
                  <a:gd name="T5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33">
                    <a:moveTo>
                      <a:pt x="15" y="0"/>
                    </a:moveTo>
                    <a:cubicBezTo>
                      <a:pt x="18" y="0"/>
                      <a:pt x="20" y="0"/>
                      <a:pt x="22" y="1"/>
                    </a:cubicBezTo>
                    <a:cubicBezTo>
                      <a:pt x="23" y="2"/>
                      <a:pt x="25" y="3"/>
                      <a:pt x="26" y="4"/>
                    </a:cubicBezTo>
                    <a:cubicBezTo>
                      <a:pt x="28" y="6"/>
                      <a:pt x="29" y="8"/>
                      <a:pt x="30" y="10"/>
                    </a:cubicBezTo>
                    <a:cubicBezTo>
                      <a:pt x="31" y="13"/>
                      <a:pt x="32" y="16"/>
                      <a:pt x="32" y="19"/>
                    </a:cubicBezTo>
                    <a:lnTo>
                      <a:pt x="32" y="26"/>
                    </a:lnTo>
                    <a:lnTo>
                      <a:pt x="50" y="26"/>
                    </a:lnTo>
                    <a:lnTo>
                      <a:pt x="50" y="33"/>
                    </a:lnTo>
                    <a:lnTo>
                      <a:pt x="0" y="33"/>
                    </a:lnTo>
                    <a:lnTo>
                      <a:pt x="0" y="19"/>
                    </a:lnTo>
                    <a:cubicBezTo>
                      <a:pt x="0" y="16"/>
                      <a:pt x="0" y="14"/>
                      <a:pt x="1" y="11"/>
                    </a:cubicBezTo>
                    <a:cubicBezTo>
                      <a:pt x="1" y="9"/>
                      <a:pt x="2" y="8"/>
                      <a:pt x="3" y="6"/>
                    </a:cubicBezTo>
                    <a:cubicBezTo>
                      <a:pt x="5" y="4"/>
                      <a:pt x="6" y="3"/>
                      <a:pt x="8" y="1"/>
                    </a:cubicBezTo>
                    <a:cubicBezTo>
                      <a:pt x="10" y="0"/>
                      <a:pt x="12" y="0"/>
                      <a:pt x="15" y="0"/>
                    </a:cubicBezTo>
                    <a:close/>
                    <a:moveTo>
                      <a:pt x="15" y="7"/>
                    </a:moveTo>
                    <a:cubicBezTo>
                      <a:pt x="14" y="7"/>
                      <a:pt x="12" y="7"/>
                      <a:pt x="11" y="8"/>
                    </a:cubicBezTo>
                    <a:cubicBezTo>
                      <a:pt x="10" y="8"/>
                      <a:pt x="9" y="9"/>
                      <a:pt x="8" y="11"/>
                    </a:cubicBezTo>
                    <a:cubicBezTo>
                      <a:pt x="7" y="12"/>
                      <a:pt x="7" y="13"/>
                      <a:pt x="6" y="14"/>
                    </a:cubicBezTo>
                    <a:cubicBezTo>
                      <a:pt x="6" y="16"/>
                      <a:pt x="6" y="17"/>
                      <a:pt x="6" y="19"/>
                    </a:cubicBezTo>
                    <a:lnTo>
                      <a:pt x="6" y="26"/>
                    </a:lnTo>
                    <a:lnTo>
                      <a:pt x="26" y="26"/>
                    </a:lnTo>
                    <a:lnTo>
                      <a:pt x="26" y="20"/>
                    </a:lnTo>
                    <a:cubicBezTo>
                      <a:pt x="26" y="18"/>
                      <a:pt x="26" y="16"/>
                      <a:pt x="25" y="14"/>
                    </a:cubicBezTo>
                    <a:cubicBezTo>
                      <a:pt x="25" y="12"/>
                      <a:pt x="24" y="11"/>
                      <a:pt x="23" y="10"/>
                    </a:cubicBezTo>
                    <a:cubicBezTo>
                      <a:pt x="22" y="9"/>
                      <a:pt x="21" y="8"/>
                      <a:pt x="19" y="8"/>
                    </a:cubicBezTo>
                    <a:cubicBezTo>
                      <a:pt x="18" y="7"/>
                      <a:pt x="17" y="7"/>
                      <a:pt x="1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111"/>
              <p:cNvSpPr>
                <a:spLocks/>
              </p:cNvSpPr>
              <p:nvPr/>
            </p:nvSpPr>
            <p:spPr bwMode="auto">
              <a:xfrm>
                <a:off x="3018" y="2100"/>
                <a:ext cx="24" cy="15"/>
              </a:xfrm>
              <a:custGeom>
                <a:avLst/>
                <a:gdLst>
                  <a:gd name="T0" fmla="*/ 24 w 24"/>
                  <a:gd name="T1" fmla="*/ 0 h 15"/>
                  <a:gd name="T2" fmla="*/ 24 w 24"/>
                  <a:gd name="T3" fmla="*/ 15 h 15"/>
                  <a:gd name="T4" fmla="*/ 0 w 24"/>
                  <a:gd name="T5" fmla="*/ 15 h 15"/>
                  <a:gd name="T6" fmla="*/ 0 w 24"/>
                  <a:gd name="T7" fmla="*/ 12 h 15"/>
                  <a:gd name="T8" fmla="*/ 21 w 24"/>
                  <a:gd name="T9" fmla="*/ 12 h 15"/>
                  <a:gd name="T10" fmla="*/ 21 w 24"/>
                  <a:gd name="T11" fmla="*/ 0 h 15"/>
                  <a:gd name="T12" fmla="*/ 24 w 24"/>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4" h="15">
                    <a:moveTo>
                      <a:pt x="24" y="0"/>
                    </a:moveTo>
                    <a:lnTo>
                      <a:pt x="24" y="15"/>
                    </a:lnTo>
                    <a:lnTo>
                      <a:pt x="0" y="15"/>
                    </a:lnTo>
                    <a:lnTo>
                      <a:pt x="0" y="12"/>
                    </a:lnTo>
                    <a:lnTo>
                      <a:pt x="21" y="12"/>
                    </a:lnTo>
                    <a:lnTo>
                      <a:pt x="21"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112"/>
              <p:cNvSpPr>
                <a:spLocks noEditPoints="1"/>
              </p:cNvSpPr>
              <p:nvPr/>
            </p:nvSpPr>
            <p:spPr bwMode="auto">
              <a:xfrm>
                <a:off x="3018" y="2077"/>
                <a:ext cx="24" cy="22"/>
              </a:xfrm>
              <a:custGeom>
                <a:avLst/>
                <a:gdLst>
                  <a:gd name="T0" fmla="*/ 50 w 50"/>
                  <a:gd name="T1" fmla="*/ 0 h 45"/>
                  <a:gd name="T2" fmla="*/ 50 w 50"/>
                  <a:gd name="T3" fmla="*/ 7 h 45"/>
                  <a:gd name="T4" fmla="*/ 36 w 50"/>
                  <a:gd name="T5" fmla="*/ 12 h 45"/>
                  <a:gd name="T6" fmla="*/ 36 w 50"/>
                  <a:gd name="T7" fmla="*/ 34 h 45"/>
                  <a:gd name="T8" fmla="*/ 50 w 50"/>
                  <a:gd name="T9" fmla="*/ 39 h 45"/>
                  <a:gd name="T10" fmla="*/ 50 w 50"/>
                  <a:gd name="T11" fmla="*/ 45 h 45"/>
                  <a:gd name="T12" fmla="*/ 0 w 50"/>
                  <a:gd name="T13" fmla="*/ 27 h 45"/>
                  <a:gd name="T14" fmla="*/ 0 w 50"/>
                  <a:gd name="T15" fmla="*/ 18 h 45"/>
                  <a:gd name="T16" fmla="*/ 50 w 50"/>
                  <a:gd name="T17" fmla="*/ 0 h 45"/>
                  <a:gd name="T18" fmla="*/ 31 w 50"/>
                  <a:gd name="T19" fmla="*/ 14 h 45"/>
                  <a:gd name="T20" fmla="*/ 6 w 50"/>
                  <a:gd name="T21" fmla="*/ 23 h 45"/>
                  <a:gd name="T22" fmla="*/ 31 w 50"/>
                  <a:gd name="T23" fmla="*/ 32 h 45"/>
                  <a:gd name="T24" fmla="*/ 31 w 50"/>
                  <a:gd name="T25"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50" y="0"/>
                    </a:moveTo>
                    <a:lnTo>
                      <a:pt x="50" y="7"/>
                    </a:lnTo>
                    <a:lnTo>
                      <a:pt x="36" y="12"/>
                    </a:lnTo>
                    <a:lnTo>
                      <a:pt x="36" y="34"/>
                    </a:lnTo>
                    <a:lnTo>
                      <a:pt x="50" y="39"/>
                    </a:lnTo>
                    <a:lnTo>
                      <a:pt x="50" y="45"/>
                    </a:lnTo>
                    <a:lnTo>
                      <a:pt x="0" y="27"/>
                    </a:lnTo>
                    <a:lnTo>
                      <a:pt x="0" y="18"/>
                    </a:lnTo>
                    <a:lnTo>
                      <a:pt x="50" y="0"/>
                    </a:lnTo>
                    <a:close/>
                    <a:moveTo>
                      <a:pt x="31" y="14"/>
                    </a:moveTo>
                    <a:lnTo>
                      <a:pt x="6" y="23"/>
                    </a:lnTo>
                    <a:lnTo>
                      <a:pt x="31" y="32"/>
                    </a:lnTo>
                    <a:lnTo>
                      <a:pt x="31" y="1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113"/>
              <p:cNvSpPr>
                <a:spLocks/>
              </p:cNvSpPr>
              <p:nvPr/>
            </p:nvSpPr>
            <p:spPr bwMode="auto">
              <a:xfrm>
                <a:off x="3018" y="2058"/>
                <a:ext cx="24" cy="20"/>
              </a:xfrm>
              <a:custGeom>
                <a:avLst/>
                <a:gdLst>
                  <a:gd name="T0" fmla="*/ 0 w 24"/>
                  <a:gd name="T1" fmla="*/ 0 h 20"/>
                  <a:gd name="T2" fmla="*/ 14 w 24"/>
                  <a:gd name="T3" fmla="*/ 8 h 20"/>
                  <a:gd name="T4" fmla="*/ 24 w 24"/>
                  <a:gd name="T5" fmla="*/ 8 h 20"/>
                  <a:gd name="T6" fmla="*/ 24 w 24"/>
                  <a:gd name="T7" fmla="*/ 12 h 20"/>
                  <a:gd name="T8" fmla="*/ 14 w 24"/>
                  <a:gd name="T9" fmla="*/ 12 h 20"/>
                  <a:gd name="T10" fmla="*/ 0 w 24"/>
                  <a:gd name="T11" fmla="*/ 20 h 20"/>
                  <a:gd name="T12" fmla="*/ 0 w 24"/>
                  <a:gd name="T13" fmla="*/ 17 h 20"/>
                  <a:gd name="T14" fmla="*/ 11 w 24"/>
                  <a:gd name="T15" fmla="*/ 10 h 20"/>
                  <a:gd name="T16" fmla="*/ 0 w 24"/>
                  <a:gd name="T17" fmla="*/ 3 h 20"/>
                  <a:gd name="T18" fmla="*/ 0 w 24"/>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0">
                    <a:moveTo>
                      <a:pt x="0" y="0"/>
                    </a:moveTo>
                    <a:lnTo>
                      <a:pt x="14" y="8"/>
                    </a:lnTo>
                    <a:lnTo>
                      <a:pt x="24" y="8"/>
                    </a:lnTo>
                    <a:lnTo>
                      <a:pt x="24" y="12"/>
                    </a:lnTo>
                    <a:lnTo>
                      <a:pt x="14" y="12"/>
                    </a:lnTo>
                    <a:lnTo>
                      <a:pt x="0" y="20"/>
                    </a:lnTo>
                    <a:lnTo>
                      <a:pt x="0" y="17"/>
                    </a:lnTo>
                    <a:lnTo>
                      <a:pt x="11" y="10"/>
                    </a:lnTo>
                    <a:lnTo>
                      <a:pt x="0" y="3"/>
                    </a:ln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14"/>
              <p:cNvSpPr>
                <a:spLocks/>
              </p:cNvSpPr>
              <p:nvPr/>
            </p:nvSpPr>
            <p:spPr bwMode="auto">
              <a:xfrm>
                <a:off x="3017" y="2046"/>
                <a:ext cx="32" cy="9"/>
              </a:xfrm>
              <a:custGeom>
                <a:avLst/>
                <a:gdLst>
                  <a:gd name="T0" fmla="*/ 33 w 66"/>
                  <a:gd name="T1" fmla="*/ 0 h 20"/>
                  <a:gd name="T2" fmla="*/ 51 w 66"/>
                  <a:gd name="T3" fmla="*/ 3 h 20"/>
                  <a:gd name="T4" fmla="*/ 66 w 66"/>
                  <a:gd name="T5" fmla="*/ 12 h 20"/>
                  <a:gd name="T6" fmla="*/ 66 w 66"/>
                  <a:gd name="T7" fmla="*/ 20 h 20"/>
                  <a:gd name="T8" fmla="*/ 66 w 66"/>
                  <a:gd name="T9" fmla="*/ 20 h 20"/>
                  <a:gd name="T10" fmla="*/ 60 w 66"/>
                  <a:gd name="T11" fmla="*/ 15 h 20"/>
                  <a:gd name="T12" fmla="*/ 53 w 66"/>
                  <a:gd name="T13" fmla="*/ 10 h 20"/>
                  <a:gd name="T14" fmla="*/ 44 w 66"/>
                  <a:gd name="T15" fmla="*/ 7 h 20"/>
                  <a:gd name="T16" fmla="*/ 33 w 66"/>
                  <a:gd name="T17" fmla="*/ 6 h 20"/>
                  <a:gd name="T18" fmla="*/ 23 w 66"/>
                  <a:gd name="T19" fmla="*/ 7 h 20"/>
                  <a:gd name="T20" fmla="*/ 13 w 66"/>
                  <a:gd name="T21" fmla="*/ 10 h 20"/>
                  <a:gd name="T22" fmla="*/ 6 w 66"/>
                  <a:gd name="T23" fmla="*/ 15 h 20"/>
                  <a:gd name="T24" fmla="*/ 0 w 66"/>
                  <a:gd name="T25" fmla="*/ 20 h 20"/>
                  <a:gd name="T26" fmla="*/ 0 w 66"/>
                  <a:gd name="T27" fmla="*/ 20 h 20"/>
                  <a:gd name="T28" fmla="*/ 0 w 66"/>
                  <a:gd name="T29" fmla="*/ 12 h 20"/>
                  <a:gd name="T30" fmla="*/ 15 w 66"/>
                  <a:gd name="T31" fmla="*/ 3 h 20"/>
                  <a:gd name="T32" fmla="*/ 33 w 6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33" y="0"/>
                    </a:move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3" y="10"/>
                    </a:cubicBezTo>
                    <a:cubicBezTo>
                      <a:pt x="11" y="12"/>
                      <a:pt x="8" y="13"/>
                      <a:pt x="6" y="15"/>
                    </a:cubicBezTo>
                    <a:cubicBezTo>
                      <a:pt x="4" y="17"/>
                      <a:pt x="2" y="18"/>
                      <a:pt x="0" y="20"/>
                    </a:cubicBezTo>
                    <a:lnTo>
                      <a:pt x="0" y="20"/>
                    </a:lnTo>
                    <a:lnTo>
                      <a:pt x="0" y="12"/>
                    </a:lnTo>
                    <a:cubicBezTo>
                      <a:pt x="4" y="8"/>
                      <a:pt x="9" y="5"/>
                      <a:pt x="15" y="3"/>
                    </a:cubicBezTo>
                    <a:cubicBezTo>
                      <a:pt x="20" y="1"/>
                      <a:pt x="26" y="0"/>
                      <a:pt x="33"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15"/>
              <p:cNvSpPr>
                <a:spLocks/>
              </p:cNvSpPr>
              <p:nvPr/>
            </p:nvSpPr>
            <p:spPr bwMode="auto">
              <a:xfrm>
                <a:off x="3942" y="2358"/>
                <a:ext cx="25" cy="20"/>
              </a:xfrm>
              <a:custGeom>
                <a:avLst/>
                <a:gdLst>
                  <a:gd name="T0" fmla="*/ 5 w 52"/>
                  <a:gd name="T1" fmla="*/ 42 h 42"/>
                  <a:gd name="T2" fmla="*/ 3 w 52"/>
                  <a:gd name="T3" fmla="*/ 39 h 42"/>
                  <a:gd name="T4" fmla="*/ 2 w 52"/>
                  <a:gd name="T5" fmla="*/ 35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2 h 42"/>
                  <a:gd name="T34" fmla="*/ 45 w 52"/>
                  <a:gd name="T35" fmla="*/ 33 h 42"/>
                  <a:gd name="T36" fmla="*/ 46 w 52"/>
                  <a:gd name="T37" fmla="*/ 25 h 42"/>
                  <a:gd name="T38" fmla="*/ 45 w 52"/>
                  <a:gd name="T39" fmla="*/ 18 h 42"/>
                  <a:gd name="T40" fmla="*/ 41 w 52"/>
                  <a:gd name="T41" fmla="*/ 12 h 42"/>
                  <a:gd name="T42" fmla="*/ 35 w 52"/>
                  <a:gd name="T43" fmla="*/ 9 h 42"/>
                  <a:gd name="T44" fmla="*/ 26 w 52"/>
                  <a:gd name="T45" fmla="*/ 7 h 42"/>
                  <a:gd name="T46" fmla="*/ 17 w 52"/>
                  <a:gd name="T47" fmla="*/ 9 h 42"/>
                  <a:gd name="T48" fmla="*/ 11 w 52"/>
                  <a:gd name="T49" fmla="*/ 13 h 42"/>
                  <a:gd name="T50" fmla="*/ 7 w 52"/>
                  <a:gd name="T51" fmla="*/ 18 h 42"/>
                  <a:gd name="T52" fmla="*/ 6 w 52"/>
                  <a:gd name="T53" fmla="*/ 25 h 42"/>
                  <a:gd name="T54" fmla="*/ 7 w 52"/>
                  <a:gd name="T55" fmla="*/ 34 h 42"/>
                  <a:gd name="T56" fmla="*/ 12 w 52"/>
                  <a:gd name="T57" fmla="*/ 42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40"/>
                      <a:pt x="3" y="39"/>
                    </a:cubicBezTo>
                    <a:cubicBezTo>
                      <a:pt x="3" y="38"/>
                      <a:pt x="2" y="36"/>
                      <a:pt x="2" y="35"/>
                    </a:cubicBezTo>
                    <a:cubicBezTo>
                      <a:pt x="1" y="33"/>
                      <a:pt x="1" y="32"/>
                      <a:pt x="0" y="30"/>
                    </a:cubicBezTo>
                    <a:cubicBezTo>
                      <a:pt x="0" y="29"/>
                      <a:pt x="0" y="27"/>
                      <a:pt x="0" y="25"/>
                    </a:cubicBezTo>
                    <a:cubicBezTo>
                      <a:pt x="0" y="21"/>
                      <a:pt x="0" y="18"/>
                      <a:pt x="1" y="15"/>
                    </a:cubicBezTo>
                    <a:cubicBezTo>
                      <a:pt x="3" y="12"/>
                      <a:pt x="4" y="10"/>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8"/>
                      <a:pt x="52" y="30"/>
                      <a:pt x="51" y="33"/>
                    </a:cubicBezTo>
                    <a:cubicBezTo>
                      <a:pt x="50" y="36"/>
                      <a:pt x="49" y="39"/>
                      <a:pt x="48" y="42"/>
                    </a:cubicBezTo>
                    <a:lnTo>
                      <a:pt x="40" y="42"/>
                    </a:lnTo>
                    <a:lnTo>
                      <a:pt x="40" y="42"/>
                    </a:lnTo>
                    <a:cubicBezTo>
                      <a:pt x="42" y="39"/>
                      <a:pt x="44" y="36"/>
                      <a:pt x="45" y="33"/>
                    </a:cubicBezTo>
                    <a:cubicBezTo>
                      <a:pt x="46" y="31"/>
                      <a:pt x="46" y="28"/>
                      <a:pt x="46" y="25"/>
                    </a:cubicBezTo>
                    <a:cubicBezTo>
                      <a:pt x="46" y="22"/>
                      <a:pt x="46" y="20"/>
                      <a:pt x="45" y="18"/>
                    </a:cubicBezTo>
                    <a:cubicBezTo>
                      <a:pt x="44" y="16"/>
                      <a:pt x="43" y="14"/>
                      <a:pt x="41" y="12"/>
                    </a:cubicBezTo>
                    <a:cubicBezTo>
                      <a:pt x="40" y="11"/>
                      <a:pt x="37" y="10"/>
                      <a:pt x="35" y="9"/>
                    </a:cubicBezTo>
                    <a:cubicBezTo>
                      <a:pt x="32" y="8"/>
                      <a:pt x="29" y="7"/>
                      <a:pt x="26" y="7"/>
                    </a:cubicBezTo>
                    <a:cubicBezTo>
                      <a:pt x="22" y="7"/>
                      <a:pt x="19" y="8"/>
                      <a:pt x="17" y="9"/>
                    </a:cubicBezTo>
                    <a:cubicBezTo>
                      <a:pt x="14" y="10"/>
                      <a:pt x="12" y="11"/>
                      <a:pt x="11" y="13"/>
                    </a:cubicBezTo>
                    <a:cubicBezTo>
                      <a:pt x="9" y="14"/>
                      <a:pt x="8" y="16"/>
                      <a:pt x="7" y="18"/>
                    </a:cubicBezTo>
                    <a:cubicBezTo>
                      <a:pt x="6" y="20"/>
                      <a:pt x="6" y="22"/>
                      <a:pt x="6" y="25"/>
                    </a:cubicBezTo>
                    <a:cubicBezTo>
                      <a:pt x="6" y="28"/>
                      <a:pt x="6" y="31"/>
                      <a:pt x="7" y="34"/>
                    </a:cubicBezTo>
                    <a:cubicBezTo>
                      <a:pt x="9" y="37"/>
                      <a:pt x="10" y="39"/>
                      <a:pt x="12" y="42"/>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16"/>
              <p:cNvSpPr>
                <a:spLocks/>
              </p:cNvSpPr>
              <p:nvPr/>
            </p:nvSpPr>
            <p:spPr bwMode="auto">
              <a:xfrm>
                <a:off x="3942" y="2382"/>
                <a:ext cx="25" cy="18"/>
              </a:xfrm>
              <a:custGeom>
                <a:avLst/>
                <a:gdLst>
                  <a:gd name="T0" fmla="*/ 15 w 52"/>
                  <a:gd name="T1" fmla="*/ 39 h 39"/>
                  <a:gd name="T2" fmla="*/ 9 w 52"/>
                  <a:gd name="T3" fmla="*/ 38 h 39"/>
                  <a:gd name="T4" fmla="*/ 5 w 52"/>
                  <a:gd name="T5" fmla="*/ 34 h 39"/>
                  <a:gd name="T6" fmla="*/ 1 w 52"/>
                  <a:gd name="T7" fmla="*/ 28 h 39"/>
                  <a:gd name="T8" fmla="*/ 0 w 52"/>
                  <a:gd name="T9" fmla="*/ 19 h 39"/>
                  <a:gd name="T10" fmla="*/ 1 w 52"/>
                  <a:gd name="T11" fmla="*/ 9 h 39"/>
                  <a:gd name="T12" fmla="*/ 4 w 52"/>
                  <a:gd name="T13" fmla="*/ 0 h 39"/>
                  <a:gd name="T14" fmla="*/ 12 w 52"/>
                  <a:gd name="T15" fmla="*/ 0 h 39"/>
                  <a:gd name="T16" fmla="*/ 12 w 52"/>
                  <a:gd name="T17" fmla="*/ 1 h 39"/>
                  <a:gd name="T18" fmla="*/ 7 w 52"/>
                  <a:gd name="T19" fmla="*/ 10 h 39"/>
                  <a:gd name="T20" fmla="*/ 6 w 52"/>
                  <a:gd name="T21" fmla="*/ 19 h 39"/>
                  <a:gd name="T22" fmla="*/ 8 w 52"/>
                  <a:gd name="T23" fmla="*/ 29 h 39"/>
                  <a:gd name="T24" fmla="*/ 14 w 52"/>
                  <a:gd name="T25" fmla="*/ 32 h 39"/>
                  <a:gd name="T26" fmla="*/ 19 w 52"/>
                  <a:gd name="T27" fmla="*/ 31 h 39"/>
                  <a:gd name="T28" fmla="*/ 22 w 52"/>
                  <a:gd name="T29" fmla="*/ 26 h 39"/>
                  <a:gd name="T30" fmla="*/ 23 w 52"/>
                  <a:gd name="T31" fmla="*/ 20 h 39"/>
                  <a:gd name="T32" fmla="*/ 24 w 52"/>
                  <a:gd name="T33" fmla="*/ 14 h 39"/>
                  <a:gd name="T34" fmla="*/ 29 w 52"/>
                  <a:gd name="T35" fmla="*/ 4 h 39"/>
                  <a:gd name="T36" fmla="*/ 38 w 52"/>
                  <a:gd name="T37" fmla="*/ 1 h 39"/>
                  <a:gd name="T38" fmla="*/ 48 w 52"/>
                  <a:gd name="T39" fmla="*/ 6 h 39"/>
                  <a:gd name="T40" fmla="*/ 52 w 52"/>
                  <a:gd name="T41" fmla="*/ 20 h 39"/>
                  <a:gd name="T42" fmla="*/ 51 w 52"/>
                  <a:gd name="T43" fmla="*/ 29 h 39"/>
                  <a:gd name="T44" fmla="*/ 49 w 52"/>
                  <a:gd name="T45" fmla="*/ 37 h 39"/>
                  <a:gd name="T46" fmla="*/ 41 w 52"/>
                  <a:gd name="T47" fmla="*/ 37 h 39"/>
                  <a:gd name="T48" fmla="*/ 41 w 52"/>
                  <a:gd name="T49" fmla="*/ 37 h 39"/>
                  <a:gd name="T50" fmla="*/ 45 w 52"/>
                  <a:gd name="T51" fmla="*/ 29 h 39"/>
                  <a:gd name="T52" fmla="*/ 46 w 52"/>
                  <a:gd name="T53" fmla="*/ 20 h 39"/>
                  <a:gd name="T54" fmla="*/ 44 w 52"/>
                  <a:gd name="T55" fmla="*/ 11 h 39"/>
                  <a:gd name="T56" fmla="*/ 38 w 52"/>
                  <a:gd name="T57" fmla="*/ 8 h 39"/>
                  <a:gd name="T58" fmla="*/ 33 w 52"/>
                  <a:gd name="T59" fmla="*/ 9 h 39"/>
                  <a:gd name="T60" fmla="*/ 31 w 52"/>
                  <a:gd name="T61" fmla="*/ 15 h 39"/>
                  <a:gd name="T62" fmla="*/ 30 w 52"/>
                  <a:gd name="T63" fmla="*/ 21 h 39"/>
                  <a:gd name="T64" fmla="*/ 28 w 52"/>
                  <a:gd name="T65" fmla="*/ 28 h 39"/>
                  <a:gd name="T66" fmla="*/ 24 w 52"/>
                  <a:gd name="T67" fmla="*/ 36 h 39"/>
                  <a:gd name="T68" fmla="*/ 15 w 52"/>
                  <a:gd name="T6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15" y="39"/>
                    </a:moveTo>
                    <a:cubicBezTo>
                      <a:pt x="13" y="39"/>
                      <a:pt x="11" y="39"/>
                      <a:pt x="9" y="38"/>
                    </a:cubicBezTo>
                    <a:cubicBezTo>
                      <a:pt x="8" y="37"/>
                      <a:pt x="6" y="36"/>
                      <a:pt x="5" y="34"/>
                    </a:cubicBezTo>
                    <a:cubicBezTo>
                      <a:pt x="3" y="32"/>
                      <a:pt x="2" y="30"/>
                      <a:pt x="1" y="28"/>
                    </a:cubicBezTo>
                    <a:cubicBezTo>
                      <a:pt x="0" y="25"/>
                      <a:pt x="0" y="22"/>
                      <a:pt x="0" y="19"/>
                    </a:cubicBezTo>
                    <a:cubicBezTo>
                      <a:pt x="0" y="15"/>
                      <a:pt x="0" y="12"/>
                      <a:pt x="1" y="9"/>
                    </a:cubicBezTo>
                    <a:cubicBezTo>
                      <a:pt x="2" y="6"/>
                      <a:pt x="3" y="3"/>
                      <a:pt x="4" y="0"/>
                    </a:cubicBezTo>
                    <a:lnTo>
                      <a:pt x="12" y="0"/>
                    </a:lnTo>
                    <a:lnTo>
                      <a:pt x="12" y="1"/>
                    </a:lnTo>
                    <a:cubicBezTo>
                      <a:pt x="10" y="3"/>
                      <a:pt x="9" y="6"/>
                      <a:pt x="7" y="10"/>
                    </a:cubicBezTo>
                    <a:cubicBezTo>
                      <a:pt x="6" y="13"/>
                      <a:pt x="6" y="16"/>
                      <a:pt x="6" y="19"/>
                    </a:cubicBezTo>
                    <a:cubicBezTo>
                      <a:pt x="6" y="23"/>
                      <a:pt x="7" y="26"/>
                      <a:pt x="8" y="29"/>
                    </a:cubicBezTo>
                    <a:cubicBezTo>
                      <a:pt x="10" y="31"/>
                      <a:pt x="12" y="32"/>
                      <a:pt x="14" y="32"/>
                    </a:cubicBezTo>
                    <a:cubicBezTo>
                      <a:pt x="17" y="32"/>
                      <a:pt x="18" y="32"/>
                      <a:pt x="19" y="31"/>
                    </a:cubicBezTo>
                    <a:cubicBezTo>
                      <a:pt x="20" y="30"/>
                      <a:pt x="21" y="28"/>
                      <a:pt x="22" y="26"/>
                    </a:cubicBezTo>
                    <a:cubicBezTo>
                      <a:pt x="22" y="24"/>
                      <a:pt x="23" y="22"/>
                      <a:pt x="23" y="20"/>
                    </a:cubicBezTo>
                    <a:cubicBezTo>
                      <a:pt x="23" y="18"/>
                      <a:pt x="23" y="16"/>
                      <a:pt x="24" y="14"/>
                    </a:cubicBezTo>
                    <a:cubicBezTo>
                      <a:pt x="25" y="9"/>
                      <a:pt x="26" y="6"/>
                      <a:pt x="29" y="4"/>
                    </a:cubicBezTo>
                    <a:cubicBezTo>
                      <a:pt x="31" y="2"/>
                      <a:pt x="34" y="1"/>
                      <a:pt x="38" y="1"/>
                    </a:cubicBezTo>
                    <a:cubicBezTo>
                      <a:pt x="42" y="1"/>
                      <a:pt x="45" y="3"/>
                      <a:pt x="48" y="6"/>
                    </a:cubicBezTo>
                    <a:cubicBezTo>
                      <a:pt x="51" y="10"/>
                      <a:pt x="52" y="14"/>
                      <a:pt x="52" y="20"/>
                    </a:cubicBezTo>
                    <a:cubicBezTo>
                      <a:pt x="52" y="23"/>
                      <a:pt x="52" y="26"/>
                      <a:pt x="51" y="29"/>
                    </a:cubicBezTo>
                    <a:cubicBezTo>
                      <a:pt x="50" y="32"/>
                      <a:pt x="50" y="35"/>
                      <a:pt x="49" y="37"/>
                    </a:cubicBezTo>
                    <a:lnTo>
                      <a:pt x="41" y="37"/>
                    </a:lnTo>
                    <a:lnTo>
                      <a:pt x="41" y="37"/>
                    </a:lnTo>
                    <a:cubicBezTo>
                      <a:pt x="42" y="35"/>
                      <a:pt x="44" y="32"/>
                      <a:pt x="45" y="29"/>
                    </a:cubicBezTo>
                    <a:cubicBezTo>
                      <a:pt x="46" y="26"/>
                      <a:pt x="46" y="23"/>
                      <a:pt x="46" y="20"/>
                    </a:cubicBezTo>
                    <a:cubicBezTo>
                      <a:pt x="46" y="16"/>
                      <a:pt x="46" y="13"/>
                      <a:pt x="44" y="11"/>
                    </a:cubicBezTo>
                    <a:cubicBezTo>
                      <a:pt x="43" y="9"/>
                      <a:pt x="41" y="8"/>
                      <a:pt x="38" y="8"/>
                    </a:cubicBezTo>
                    <a:cubicBezTo>
                      <a:pt x="36" y="8"/>
                      <a:pt x="35" y="8"/>
                      <a:pt x="33" y="9"/>
                    </a:cubicBezTo>
                    <a:cubicBezTo>
                      <a:pt x="32" y="10"/>
                      <a:pt x="31" y="12"/>
                      <a:pt x="31" y="15"/>
                    </a:cubicBezTo>
                    <a:cubicBezTo>
                      <a:pt x="30" y="16"/>
                      <a:pt x="30" y="19"/>
                      <a:pt x="30" y="21"/>
                    </a:cubicBezTo>
                    <a:cubicBezTo>
                      <a:pt x="29" y="24"/>
                      <a:pt x="29" y="26"/>
                      <a:pt x="28" y="28"/>
                    </a:cubicBezTo>
                    <a:cubicBezTo>
                      <a:pt x="27" y="32"/>
                      <a:pt x="26" y="34"/>
                      <a:pt x="24" y="36"/>
                    </a:cubicBezTo>
                    <a:cubicBezTo>
                      <a:pt x="22" y="38"/>
                      <a:pt x="19" y="39"/>
                      <a:pt x="15" y="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9" name="Freeform 117"/>
              <p:cNvSpPr>
                <a:spLocks/>
              </p:cNvSpPr>
              <p:nvPr/>
            </p:nvSpPr>
            <p:spPr bwMode="auto">
              <a:xfrm>
                <a:off x="3942" y="2405"/>
                <a:ext cx="24" cy="9"/>
              </a:xfrm>
              <a:custGeom>
                <a:avLst/>
                <a:gdLst>
                  <a:gd name="T0" fmla="*/ 0 w 24"/>
                  <a:gd name="T1" fmla="*/ 9 h 9"/>
                  <a:gd name="T2" fmla="*/ 0 w 24"/>
                  <a:gd name="T3" fmla="*/ 0 h 9"/>
                  <a:gd name="T4" fmla="*/ 3 w 24"/>
                  <a:gd name="T5" fmla="*/ 0 h 9"/>
                  <a:gd name="T6" fmla="*/ 3 w 24"/>
                  <a:gd name="T7" fmla="*/ 2 h 9"/>
                  <a:gd name="T8" fmla="*/ 22 w 24"/>
                  <a:gd name="T9" fmla="*/ 2 h 9"/>
                  <a:gd name="T10" fmla="*/ 22 w 24"/>
                  <a:gd name="T11" fmla="*/ 0 h 9"/>
                  <a:gd name="T12" fmla="*/ 24 w 24"/>
                  <a:gd name="T13" fmla="*/ 0 h 9"/>
                  <a:gd name="T14" fmla="*/ 24 w 24"/>
                  <a:gd name="T15" fmla="*/ 9 h 9"/>
                  <a:gd name="T16" fmla="*/ 22 w 24"/>
                  <a:gd name="T17" fmla="*/ 9 h 9"/>
                  <a:gd name="T18" fmla="*/ 22 w 24"/>
                  <a:gd name="T19" fmla="*/ 6 h 9"/>
                  <a:gd name="T20" fmla="*/ 3 w 24"/>
                  <a:gd name="T21" fmla="*/ 6 h 9"/>
                  <a:gd name="T22" fmla="*/ 3 w 24"/>
                  <a:gd name="T23" fmla="*/ 9 h 9"/>
                  <a:gd name="T24" fmla="*/ 0 w 24"/>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0" y="9"/>
                    </a:moveTo>
                    <a:lnTo>
                      <a:pt x="0" y="0"/>
                    </a:lnTo>
                    <a:lnTo>
                      <a:pt x="3" y="0"/>
                    </a:lnTo>
                    <a:lnTo>
                      <a:pt x="3" y="2"/>
                    </a:lnTo>
                    <a:lnTo>
                      <a:pt x="22" y="2"/>
                    </a:lnTo>
                    <a:lnTo>
                      <a:pt x="22" y="0"/>
                    </a:lnTo>
                    <a:lnTo>
                      <a:pt x="24" y="0"/>
                    </a:lnTo>
                    <a:lnTo>
                      <a:pt x="24" y="9"/>
                    </a:lnTo>
                    <a:lnTo>
                      <a:pt x="22" y="9"/>
                    </a:lnTo>
                    <a:lnTo>
                      <a:pt x="22" y="6"/>
                    </a:lnTo>
                    <a:lnTo>
                      <a:pt x="3" y="6"/>
                    </a:lnTo>
                    <a:lnTo>
                      <a:pt x="3" y="9"/>
                    </a:lnTo>
                    <a:lnTo>
                      <a:pt x="0"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118"/>
              <p:cNvSpPr>
                <a:spLocks/>
              </p:cNvSpPr>
              <p:nvPr/>
            </p:nvSpPr>
            <p:spPr bwMode="auto">
              <a:xfrm>
                <a:off x="3936" y="2431"/>
                <a:ext cx="31" cy="10"/>
              </a:xfrm>
              <a:custGeom>
                <a:avLst/>
                <a:gdLst>
                  <a:gd name="T0" fmla="*/ 0 w 66"/>
                  <a:gd name="T1" fmla="*/ 20 h 20"/>
                  <a:gd name="T2" fmla="*/ 0 w 66"/>
                  <a:gd name="T3" fmla="*/ 12 h 20"/>
                  <a:gd name="T4" fmla="*/ 15 w 66"/>
                  <a:gd name="T5" fmla="*/ 3 h 20"/>
                  <a:gd name="T6" fmla="*/ 33 w 66"/>
                  <a:gd name="T7" fmla="*/ 0 h 20"/>
                  <a:gd name="T8" fmla="*/ 51 w 66"/>
                  <a:gd name="T9" fmla="*/ 3 h 20"/>
                  <a:gd name="T10" fmla="*/ 66 w 66"/>
                  <a:gd name="T11" fmla="*/ 12 h 20"/>
                  <a:gd name="T12" fmla="*/ 66 w 66"/>
                  <a:gd name="T13" fmla="*/ 20 h 20"/>
                  <a:gd name="T14" fmla="*/ 66 w 66"/>
                  <a:gd name="T15" fmla="*/ 20 h 20"/>
                  <a:gd name="T16" fmla="*/ 60 w 66"/>
                  <a:gd name="T17" fmla="*/ 15 h 20"/>
                  <a:gd name="T18" fmla="*/ 53 w 66"/>
                  <a:gd name="T19" fmla="*/ 10 h 20"/>
                  <a:gd name="T20" fmla="*/ 44 w 66"/>
                  <a:gd name="T21" fmla="*/ 7 h 20"/>
                  <a:gd name="T22" fmla="*/ 33 w 66"/>
                  <a:gd name="T23" fmla="*/ 6 h 20"/>
                  <a:gd name="T24" fmla="*/ 23 w 66"/>
                  <a:gd name="T25" fmla="*/ 7 h 20"/>
                  <a:gd name="T26" fmla="*/ 14 w 66"/>
                  <a:gd name="T27" fmla="*/ 10 h 20"/>
                  <a:gd name="T28" fmla="*/ 6 w 66"/>
                  <a:gd name="T29" fmla="*/ 15 h 20"/>
                  <a:gd name="T30" fmla="*/ 0 w 66"/>
                  <a:gd name="T31" fmla="*/ 20 h 20"/>
                  <a:gd name="T32" fmla="*/ 0 w 66"/>
                  <a:gd name="T3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0" y="20"/>
                    </a:moveTo>
                    <a:lnTo>
                      <a:pt x="0" y="12"/>
                    </a:lnTo>
                    <a:cubicBezTo>
                      <a:pt x="5" y="8"/>
                      <a:pt x="10" y="5"/>
                      <a:pt x="15" y="3"/>
                    </a:cubicBezTo>
                    <a:cubicBezTo>
                      <a:pt x="20" y="1"/>
                      <a:pt x="26" y="0"/>
                      <a:pt x="33" y="0"/>
                    </a:cubicBez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4" y="10"/>
                    </a:cubicBezTo>
                    <a:cubicBezTo>
                      <a:pt x="11" y="12"/>
                      <a:pt x="8" y="13"/>
                      <a:pt x="6" y="15"/>
                    </a:cubicBezTo>
                    <a:cubicBezTo>
                      <a:pt x="4" y="17"/>
                      <a:pt x="2" y="18"/>
                      <a:pt x="0" y="20"/>
                    </a:cubicBezTo>
                    <a:lnTo>
                      <a:pt x="0" y="2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119"/>
              <p:cNvSpPr>
                <a:spLocks/>
              </p:cNvSpPr>
              <p:nvPr/>
            </p:nvSpPr>
            <p:spPr bwMode="auto">
              <a:xfrm>
                <a:off x="3942" y="2445"/>
                <a:ext cx="25" cy="20"/>
              </a:xfrm>
              <a:custGeom>
                <a:avLst/>
                <a:gdLst>
                  <a:gd name="T0" fmla="*/ 5 w 52"/>
                  <a:gd name="T1" fmla="*/ 42 h 42"/>
                  <a:gd name="T2" fmla="*/ 3 w 52"/>
                  <a:gd name="T3" fmla="*/ 38 h 42"/>
                  <a:gd name="T4" fmla="*/ 2 w 52"/>
                  <a:gd name="T5" fmla="*/ 34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1 h 42"/>
                  <a:gd name="T34" fmla="*/ 45 w 52"/>
                  <a:gd name="T35" fmla="*/ 33 h 42"/>
                  <a:gd name="T36" fmla="*/ 46 w 52"/>
                  <a:gd name="T37" fmla="*/ 24 h 42"/>
                  <a:gd name="T38" fmla="*/ 45 w 52"/>
                  <a:gd name="T39" fmla="*/ 17 h 42"/>
                  <a:gd name="T40" fmla="*/ 41 w 52"/>
                  <a:gd name="T41" fmla="*/ 12 h 42"/>
                  <a:gd name="T42" fmla="*/ 35 w 52"/>
                  <a:gd name="T43" fmla="*/ 8 h 42"/>
                  <a:gd name="T44" fmla="*/ 26 w 52"/>
                  <a:gd name="T45" fmla="*/ 7 h 42"/>
                  <a:gd name="T46" fmla="*/ 17 w 52"/>
                  <a:gd name="T47" fmla="*/ 8 h 42"/>
                  <a:gd name="T48" fmla="*/ 11 w 52"/>
                  <a:gd name="T49" fmla="*/ 12 h 42"/>
                  <a:gd name="T50" fmla="*/ 7 w 52"/>
                  <a:gd name="T51" fmla="*/ 18 h 42"/>
                  <a:gd name="T52" fmla="*/ 6 w 52"/>
                  <a:gd name="T53" fmla="*/ 24 h 42"/>
                  <a:gd name="T54" fmla="*/ 7 w 52"/>
                  <a:gd name="T55" fmla="*/ 33 h 42"/>
                  <a:gd name="T56" fmla="*/ 12 w 52"/>
                  <a:gd name="T57" fmla="*/ 41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39"/>
                      <a:pt x="3" y="38"/>
                    </a:cubicBezTo>
                    <a:cubicBezTo>
                      <a:pt x="3" y="37"/>
                      <a:pt x="2" y="36"/>
                      <a:pt x="2" y="34"/>
                    </a:cubicBezTo>
                    <a:cubicBezTo>
                      <a:pt x="1" y="33"/>
                      <a:pt x="1" y="32"/>
                      <a:pt x="0" y="30"/>
                    </a:cubicBezTo>
                    <a:cubicBezTo>
                      <a:pt x="0" y="28"/>
                      <a:pt x="0" y="27"/>
                      <a:pt x="0" y="25"/>
                    </a:cubicBezTo>
                    <a:cubicBezTo>
                      <a:pt x="0" y="21"/>
                      <a:pt x="0" y="18"/>
                      <a:pt x="1" y="15"/>
                    </a:cubicBezTo>
                    <a:cubicBezTo>
                      <a:pt x="3" y="12"/>
                      <a:pt x="4" y="9"/>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7"/>
                      <a:pt x="52" y="30"/>
                      <a:pt x="51" y="33"/>
                    </a:cubicBezTo>
                    <a:cubicBezTo>
                      <a:pt x="50" y="35"/>
                      <a:pt x="49" y="38"/>
                      <a:pt x="48" y="42"/>
                    </a:cubicBezTo>
                    <a:lnTo>
                      <a:pt x="40" y="42"/>
                    </a:lnTo>
                    <a:lnTo>
                      <a:pt x="40" y="41"/>
                    </a:lnTo>
                    <a:cubicBezTo>
                      <a:pt x="42" y="38"/>
                      <a:pt x="44" y="36"/>
                      <a:pt x="45" y="33"/>
                    </a:cubicBezTo>
                    <a:cubicBezTo>
                      <a:pt x="46" y="30"/>
                      <a:pt x="46" y="27"/>
                      <a:pt x="46" y="24"/>
                    </a:cubicBezTo>
                    <a:cubicBezTo>
                      <a:pt x="46" y="22"/>
                      <a:pt x="46" y="19"/>
                      <a:pt x="45" y="17"/>
                    </a:cubicBezTo>
                    <a:cubicBezTo>
                      <a:pt x="44" y="15"/>
                      <a:pt x="43" y="14"/>
                      <a:pt x="41" y="12"/>
                    </a:cubicBezTo>
                    <a:cubicBezTo>
                      <a:pt x="40" y="10"/>
                      <a:pt x="37" y="9"/>
                      <a:pt x="35" y="8"/>
                    </a:cubicBezTo>
                    <a:cubicBezTo>
                      <a:pt x="32" y="7"/>
                      <a:pt x="29" y="7"/>
                      <a:pt x="26" y="7"/>
                    </a:cubicBezTo>
                    <a:cubicBezTo>
                      <a:pt x="22" y="7"/>
                      <a:pt x="19" y="7"/>
                      <a:pt x="17" y="8"/>
                    </a:cubicBezTo>
                    <a:cubicBezTo>
                      <a:pt x="14" y="9"/>
                      <a:pt x="12" y="11"/>
                      <a:pt x="11" y="12"/>
                    </a:cubicBezTo>
                    <a:cubicBezTo>
                      <a:pt x="9" y="14"/>
                      <a:pt x="8" y="16"/>
                      <a:pt x="7" y="18"/>
                    </a:cubicBezTo>
                    <a:cubicBezTo>
                      <a:pt x="6" y="20"/>
                      <a:pt x="6" y="22"/>
                      <a:pt x="6" y="24"/>
                    </a:cubicBezTo>
                    <a:cubicBezTo>
                      <a:pt x="6" y="28"/>
                      <a:pt x="6" y="31"/>
                      <a:pt x="7" y="33"/>
                    </a:cubicBezTo>
                    <a:cubicBezTo>
                      <a:pt x="9" y="36"/>
                      <a:pt x="10" y="39"/>
                      <a:pt x="12" y="41"/>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120"/>
              <p:cNvSpPr>
                <a:spLocks noEditPoints="1"/>
              </p:cNvSpPr>
              <p:nvPr/>
            </p:nvSpPr>
            <p:spPr bwMode="auto">
              <a:xfrm>
                <a:off x="3942" y="2467"/>
                <a:ext cx="24" cy="22"/>
              </a:xfrm>
              <a:custGeom>
                <a:avLst/>
                <a:gdLst>
                  <a:gd name="T0" fmla="*/ 0 w 50"/>
                  <a:gd name="T1" fmla="*/ 46 h 46"/>
                  <a:gd name="T2" fmla="*/ 0 w 50"/>
                  <a:gd name="T3" fmla="*/ 39 h 46"/>
                  <a:gd name="T4" fmla="*/ 14 w 50"/>
                  <a:gd name="T5" fmla="*/ 34 h 46"/>
                  <a:gd name="T6" fmla="*/ 14 w 50"/>
                  <a:gd name="T7" fmla="*/ 12 h 46"/>
                  <a:gd name="T8" fmla="*/ 0 w 50"/>
                  <a:gd name="T9" fmla="*/ 7 h 46"/>
                  <a:gd name="T10" fmla="*/ 0 w 50"/>
                  <a:gd name="T11" fmla="*/ 0 h 46"/>
                  <a:gd name="T12" fmla="*/ 50 w 50"/>
                  <a:gd name="T13" fmla="*/ 19 h 46"/>
                  <a:gd name="T14" fmla="*/ 50 w 50"/>
                  <a:gd name="T15" fmla="*/ 28 h 46"/>
                  <a:gd name="T16" fmla="*/ 0 w 50"/>
                  <a:gd name="T17" fmla="*/ 46 h 46"/>
                  <a:gd name="T18" fmla="*/ 20 w 50"/>
                  <a:gd name="T19" fmla="*/ 32 h 46"/>
                  <a:gd name="T20" fmla="*/ 44 w 50"/>
                  <a:gd name="T21" fmla="*/ 23 h 46"/>
                  <a:gd name="T22" fmla="*/ 20 w 50"/>
                  <a:gd name="T23" fmla="*/ 14 h 46"/>
                  <a:gd name="T24" fmla="*/ 20 w 50"/>
                  <a:gd name="T25"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6">
                    <a:moveTo>
                      <a:pt x="0" y="46"/>
                    </a:moveTo>
                    <a:lnTo>
                      <a:pt x="0" y="39"/>
                    </a:lnTo>
                    <a:lnTo>
                      <a:pt x="14" y="34"/>
                    </a:lnTo>
                    <a:lnTo>
                      <a:pt x="14" y="12"/>
                    </a:lnTo>
                    <a:lnTo>
                      <a:pt x="0" y="7"/>
                    </a:lnTo>
                    <a:lnTo>
                      <a:pt x="0" y="0"/>
                    </a:lnTo>
                    <a:lnTo>
                      <a:pt x="50" y="19"/>
                    </a:lnTo>
                    <a:lnTo>
                      <a:pt x="50" y="28"/>
                    </a:lnTo>
                    <a:lnTo>
                      <a:pt x="0" y="46"/>
                    </a:lnTo>
                    <a:close/>
                    <a:moveTo>
                      <a:pt x="20" y="32"/>
                    </a:moveTo>
                    <a:lnTo>
                      <a:pt x="44" y="23"/>
                    </a:lnTo>
                    <a:lnTo>
                      <a:pt x="20" y="14"/>
                    </a:lnTo>
                    <a:lnTo>
                      <a:pt x="20" y="3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121"/>
              <p:cNvSpPr>
                <a:spLocks/>
              </p:cNvSpPr>
              <p:nvPr/>
            </p:nvSpPr>
            <p:spPr bwMode="auto">
              <a:xfrm>
                <a:off x="3942" y="2493"/>
                <a:ext cx="24" cy="21"/>
              </a:xfrm>
              <a:custGeom>
                <a:avLst/>
                <a:gdLst>
                  <a:gd name="T0" fmla="*/ 0 w 24"/>
                  <a:gd name="T1" fmla="*/ 21 h 21"/>
                  <a:gd name="T2" fmla="*/ 0 w 24"/>
                  <a:gd name="T3" fmla="*/ 18 h 21"/>
                  <a:gd name="T4" fmla="*/ 21 w 24"/>
                  <a:gd name="T5" fmla="*/ 18 h 21"/>
                  <a:gd name="T6" fmla="*/ 7 w 24"/>
                  <a:gd name="T7" fmla="*/ 11 h 21"/>
                  <a:gd name="T8" fmla="*/ 7 w 24"/>
                  <a:gd name="T9" fmla="*/ 9 h 21"/>
                  <a:gd name="T10" fmla="*/ 21 w 24"/>
                  <a:gd name="T11" fmla="*/ 2 h 21"/>
                  <a:gd name="T12" fmla="*/ 0 w 24"/>
                  <a:gd name="T13" fmla="*/ 2 h 21"/>
                  <a:gd name="T14" fmla="*/ 0 w 24"/>
                  <a:gd name="T15" fmla="*/ 0 h 21"/>
                  <a:gd name="T16" fmla="*/ 24 w 24"/>
                  <a:gd name="T17" fmla="*/ 0 h 21"/>
                  <a:gd name="T18" fmla="*/ 24 w 24"/>
                  <a:gd name="T19" fmla="*/ 4 h 21"/>
                  <a:gd name="T20" fmla="*/ 11 w 24"/>
                  <a:gd name="T21" fmla="*/ 10 h 21"/>
                  <a:gd name="T22" fmla="*/ 24 w 24"/>
                  <a:gd name="T23" fmla="*/ 16 h 21"/>
                  <a:gd name="T24" fmla="*/ 24 w 24"/>
                  <a:gd name="T25" fmla="*/ 21 h 21"/>
                  <a:gd name="T26" fmla="*/ 0 w 24"/>
                  <a:gd name="T2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1">
                    <a:moveTo>
                      <a:pt x="0" y="21"/>
                    </a:moveTo>
                    <a:lnTo>
                      <a:pt x="0" y="18"/>
                    </a:lnTo>
                    <a:lnTo>
                      <a:pt x="21" y="18"/>
                    </a:lnTo>
                    <a:lnTo>
                      <a:pt x="7" y="11"/>
                    </a:lnTo>
                    <a:lnTo>
                      <a:pt x="7" y="9"/>
                    </a:lnTo>
                    <a:lnTo>
                      <a:pt x="21" y="2"/>
                    </a:lnTo>
                    <a:lnTo>
                      <a:pt x="0" y="2"/>
                    </a:lnTo>
                    <a:lnTo>
                      <a:pt x="0" y="0"/>
                    </a:lnTo>
                    <a:lnTo>
                      <a:pt x="24" y="0"/>
                    </a:lnTo>
                    <a:lnTo>
                      <a:pt x="24" y="4"/>
                    </a:lnTo>
                    <a:lnTo>
                      <a:pt x="11" y="10"/>
                    </a:lnTo>
                    <a:lnTo>
                      <a:pt x="24" y="16"/>
                    </a:lnTo>
                    <a:lnTo>
                      <a:pt x="24" y="21"/>
                    </a:lnTo>
                    <a:lnTo>
                      <a:pt x="0" y="2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122"/>
              <p:cNvSpPr>
                <a:spLocks/>
              </p:cNvSpPr>
              <p:nvPr/>
            </p:nvSpPr>
            <p:spPr bwMode="auto">
              <a:xfrm>
                <a:off x="3942" y="2520"/>
                <a:ext cx="24" cy="16"/>
              </a:xfrm>
              <a:custGeom>
                <a:avLst/>
                <a:gdLst>
                  <a:gd name="T0" fmla="*/ 0 w 24"/>
                  <a:gd name="T1" fmla="*/ 16 h 16"/>
                  <a:gd name="T2" fmla="*/ 0 w 24"/>
                  <a:gd name="T3" fmla="*/ 0 h 16"/>
                  <a:gd name="T4" fmla="*/ 24 w 24"/>
                  <a:gd name="T5" fmla="*/ 0 h 16"/>
                  <a:gd name="T6" fmla="*/ 24 w 24"/>
                  <a:gd name="T7" fmla="*/ 16 h 16"/>
                  <a:gd name="T8" fmla="*/ 22 w 24"/>
                  <a:gd name="T9" fmla="*/ 16 h 16"/>
                  <a:gd name="T10" fmla="*/ 22 w 24"/>
                  <a:gd name="T11" fmla="*/ 4 h 16"/>
                  <a:gd name="T12" fmla="*/ 15 w 24"/>
                  <a:gd name="T13" fmla="*/ 4 h 16"/>
                  <a:gd name="T14" fmla="*/ 15 w 24"/>
                  <a:gd name="T15" fmla="*/ 16 h 16"/>
                  <a:gd name="T16" fmla="*/ 12 w 24"/>
                  <a:gd name="T17" fmla="*/ 16 h 16"/>
                  <a:gd name="T18" fmla="*/ 12 w 24"/>
                  <a:gd name="T19" fmla="*/ 4 h 16"/>
                  <a:gd name="T20" fmla="*/ 3 w 24"/>
                  <a:gd name="T21" fmla="*/ 4 h 16"/>
                  <a:gd name="T22" fmla="*/ 3 w 24"/>
                  <a:gd name="T23" fmla="*/ 16 h 16"/>
                  <a:gd name="T24" fmla="*/ 0 w 2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6">
                    <a:moveTo>
                      <a:pt x="0" y="16"/>
                    </a:moveTo>
                    <a:lnTo>
                      <a:pt x="0" y="0"/>
                    </a:lnTo>
                    <a:lnTo>
                      <a:pt x="24" y="0"/>
                    </a:lnTo>
                    <a:lnTo>
                      <a:pt x="24" y="16"/>
                    </a:lnTo>
                    <a:lnTo>
                      <a:pt x="22" y="16"/>
                    </a:lnTo>
                    <a:lnTo>
                      <a:pt x="22" y="4"/>
                    </a:lnTo>
                    <a:lnTo>
                      <a:pt x="15" y="4"/>
                    </a:lnTo>
                    <a:lnTo>
                      <a:pt x="15" y="16"/>
                    </a:lnTo>
                    <a:lnTo>
                      <a:pt x="12" y="16"/>
                    </a:lnTo>
                    <a:lnTo>
                      <a:pt x="12" y="4"/>
                    </a:lnTo>
                    <a:lnTo>
                      <a:pt x="3" y="4"/>
                    </a:lnTo>
                    <a:lnTo>
                      <a:pt x="3" y="16"/>
                    </a:lnTo>
                    <a:lnTo>
                      <a:pt x="0"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123"/>
              <p:cNvSpPr>
                <a:spLocks noEditPoints="1"/>
              </p:cNvSpPr>
              <p:nvPr/>
            </p:nvSpPr>
            <p:spPr bwMode="auto">
              <a:xfrm>
                <a:off x="3942" y="2542"/>
                <a:ext cx="24" cy="19"/>
              </a:xfrm>
              <a:custGeom>
                <a:avLst/>
                <a:gdLst>
                  <a:gd name="T0" fmla="*/ 0 w 50"/>
                  <a:gd name="T1" fmla="*/ 41 h 41"/>
                  <a:gd name="T2" fmla="*/ 0 w 50"/>
                  <a:gd name="T3" fmla="*/ 33 h 41"/>
                  <a:gd name="T4" fmla="*/ 20 w 50"/>
                  <a:gd name="T5" fmla="*/ 16 h 41"/>
                  <a:gd name="T6" fmla="*/ 20 w 50"/>
                  <a:gd name="T7" fmla="*/ 6 h 41"/>
                  <a:gd name="T8" fmla="*/ 0 w 50"/>
                  <a:gd name="T9" fmla="*/ 6 h 41"/>
                  <a:gd name="T10" fmla="*/ 0 w 50"/>
                  <a:gd name="T11" fmla="*/ 0 h 41"/>
                  <a:gd name="T12" fmla="*/ 50 w 50"/>
                  <a:gd name="T13" fmla="*/ 0 h 41"/>
                  <a:gd name="T14" fmla="*/ 50 w 50"/>
                  <a:gd name="T15" fmla="*/ 14 h 41"/>
                  <a:gd name="T16" fmla="*/ 50 w 50"/>
                  <a:gd name="T17" fmla="*/ 21 h 41"/>
                  <a:gd name="T18" fmla="*/ 47 w 50"/>
                  <a:gd name="T19" fmla="*/ 27 h 41"/>
                  <a:gd name="T20" fmla="*/ 43 w 50"/>
                  <a:gd name="T21" fmla="*/ 31 h 41"/>
                  <a:gd name="T22" fmla="*/ 37 w 50"/>
                  <a:gd name="T23" fmla="*/ 33 h 41"/>
                  <a:gd name="T24" fmla="*/ 27 w 50"/>
                  <a:gd name="T25" fmla="*/ 30 h 41"/>
                  <a:gd name="T26" fmla="*/ 22 w 50"/>
                  <a:gd name="T27" fmla="*/ 22 h 41"/>
                  <a:gd name="T28" fmla="*/ 0 w 50"/>
                  <a:gd name="T29" fmla="*/ 41 h 41"/>
                  <a:gd name="T30" fmla="*/ 36 w 50"/>
                  <a:gd name="T31" fmla="*/ 26 h 41"/>
                  <a:gd name="T32" fmla="*/ 40 w 50"/>
                  <a:gd name="T33" fmla="*/ 25 h 41"/>
                  <a:gd name="T34" fmla="*/ 43 w 50"/>
                  <a:gd name="T35" fmla="*/ 22 h 41"/>
                  <a:gd name="T36" fmla="*/ 44 w 50"/>
                  <a:gd name="T37" fmla="*/ 19 h 41"/>
                  <a:gd name="T38" fmla="*/ 44 w 50"/>
                  <a:gd name="T39" fmla="*/ 14 h 41"/>
                  <a:gd name="T40" fmla="*/ 44 w 50"/>
                  <a:gd name="T41" fmla="*/ 6 h 41"/>
                  <a:gd name="T42" fmla="*/ 25 w 50"/>
                  <a:gd name="T43" fmla="*/ 6 h 41"/>
                  <a:gd name="T44" fmla="*/ 25 w 50"/>
                  <a:gd name="T45" fmla="*/ 13 h 41"/>
                  <a:gd name="T46" fmla="*/ 26 w 50"/>
                  <a:gd name="T47" fmla="*/ 19 h 41"/>
                  <a:gd name="T48" fmla="*/ 28 w 50"/>
                  <a:gd name="T49" fmla="*/ 23 h 41"/>
                  <a:gd name="T50" fmla="*/ 31 w 50"/>
                  <a:gd name="T51" fmla="*/ 25 h 41"/>
                  <a:gd name="T52" fmla="*/ 36 w 50"/>
                  <a:gd name="T5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41">
                    <a:moveTo>
                      <a:pt x="0" y="41"/>
                    </a:moveTo>
                    <a:lnTo>
                      <a:pt x="0" y="33"/>
                    </a:lnTo>
                    <a:lnTo>
                      <a:pt x="20" y="16"/>
                    </a:lnTo>
                    <a:lnTo>
                      <a:pt x="20" y="6"/>
                    </a:lnTo>
                    <a:lnTo>
                      <a:pt x="0" y="6"/>
                    </a:lnTo>
                    <a:lnTo>
                      <a:pt x="0" y="0"/>
                    </a:lnTo>
                    <a:lnTo>
                      <a:pt x="50" y="0"/>
                    </a:lnTo>
                    <a:lnTo>
                      <a:pt x="50" y="14"/>
                    </a:lnTo>
                    <a:cubicBezTo>
                      <a:pt x="50" y="17"/>
                      <a:pt x="50" y="19"/>
                      <a:pt x="50" y="21"/>
                    </a:cubicBezTo>
                    <a:cubicBezTo>
                      <a:pt x="49" y="23"/>
                      <a:pt x="48" y="25"/>
                      <a:pt x="47" y="27"/>
                    </a:cubicBezTo>
                    <a:cubicBezTo>
                      <a:pt x="46" y="29"/>
                      <a:pt x="45" y="30"/>
                      <a:pt x="43" y="31"/>
                    </a:cubicBezTo>
                    <a:cubicBezTo>
                      <a:pt x="41" y="32"/>
                      <a:pt x="39" y="33"/>
                      <a:pt x="37" y="33"/>
                    </a:cubicBezTo>
                    <a:cubicBezTo>
                      <a:pt x="33" y="33"/>
                      <a:pt x="30" y="32"/>
                      <a:pt x="27" y="30"/>
                    </a:cubicBezTo>
                    <a:cubicBezTo>
                      <a:pt x="25" y="28"/>
                      <a:pt x="23" y="26"/>
                      <a:pt x="22" y="22"/>
                    </a:cubicBezTo>
                    <a:lnTo>
                      <a:pt x="0" y="41"/>
                    </a:lnTo>
                    <a:close/>
                    <a:moveTo>
                      <a:pt x="36" y="26"/>
                    </a:moveTo>
                    <a:cubicBezTo>
                      <a:pt x="37" y="26"/>
                      <a:pt x="39" y="25"/>
                      <a:pt x="40" y="25"/>
                    </a:cubicBezTo>
                    <a:cubicBezTo>
                      <a:pt x="41" y="24"/>
                      <a:pt x="42" y="24"/>
                      <a:pt x="43" y="22"/>
                    </a:cubicBezTo>
                    <a:cubicBezTo>
                      <a:pt x="43" y="21"/>
                      <a:pt x="44" y="20"/>
                      <a:pt x="44" y="19"/>
                    </a:cubicBezTo>
                    <a:cubicBezTo>
                      <a:pt x="44" y="18"/>
                      <a:pt x="44" y="16"/>
                      <a:pt x="44" y="14"/>
                    </a:cubicBezTo>
                    <a:lnTo>
                      <a:pt x="44" y="6"/>
                    </a:lnTo>
                    <a:lnTo>
                      <a:pt x="25" y="6"/>
                    </a:lnTo>
                    <a:lnTo>
                      <a:pt x="25" y="13"/>
                    </a:lnTo>
                    <a:cubicBezTo>
                      <a:pt x="25" y="15"/>
                      <a:pt x="26" y="17"/>
                      <a:pt x="26" y="19"/>
                    </a:cubicBezTo>
                    <a:cubicBezTo>
                      <a:pt x="26" y="20"/>
                      <a:pt x="27" y="22"/>
                      <a:pt x="28" y="23"/>
                    </a:cubicBezTo>
                    <a:cubicBezTo>
                      <a:pt x="29" y="24"/>
                      <a:pt x="30" y="24"/>
                      <a:pt x="31" y="25"/>
                    </a:cubicBezTo>
                    <a:cubicBezTo>
                      <a:pt x="33" y="25"/>
                      <a:pt x="34" y="26"/>
                      <a:pt x="36" y="2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124"/>
              <p:cNvSpPr>
                <a:spLocks noEditPoints="1"/>
              </p:cNvSpPr>
              <p:nvPr/>
            </p:nvSpPr>
            <p:spPr bwMode="auto">
              <a:xfrm>
                <a:off x="3942" y="2562"/>
                <a:ext cx="24" cy="21"/>
              </a:xfrm>
              <a:custGeom>
                <a:avLst/>
                <a:gdLst>
                  <a:gd name="T0" fmla="*/ 0 w 50"/>
                  <a:gd name="T1" fmla="*/ 45 h 45"/>
                  <a:gd name="T2" fmla="*/ 0 w 50"/>
                  <a:gd name="T3" fmla="*/ 38 h 45"/>
                  <a:gd name="T4" fmla="*/ 14 w 50"/>
                  <a:gd name="T5" fmla="*/ 33 h 45"/>
                  <a:gd name="T6" fmla="*/ 14 w 50"/>
                  <a:gd name="T7" fmla="*/ 12 h 45"/>
                  <a:gd name="T8" fmla="*/ 0 w 50"/>
                  <a:gd name="T9" fmla="*/ 7 h 45"/>
                  <a:gd name="T10" fmla="*/ 0 w 50"/>
                  <a:gd name="T11" fmla="*/ 0 h 45"/>
                  <a:gd name="T12" fmla="*/ 50 w 50"/>
                  <a:gd name="T13" fmla="*/ 18 h 45"/>
                  <a:gd name="T14" fmla="*/ 50 w 50"/>
                  <a:gd name="T15" fmla="*/ 27 h 45"/>
                  <a:gd name="T16" fmla="*/ 0 w 50"/>
                  <a:gd name="T17" fmla="*/ 45 h 45"/>
                  <a:gd name="T18" fmla="*/ 20 w 50"/>
                  <a:gd name="T19" fmla="*/ 31 h 45"/>
                  <a:gd name="T20" fmla="*/ 44 w 50"/>
                  <a:gd name="T21" fmla="*/ 23 h 45"/>
                  <a:gd name="T22" fmla="*/ 20 w 50"/>
                  <a:gd name="T23" fmla="*/ 14 h 45"/>
                  <a:gd name="T24" fmla="*/ 20 w 50"/>
                  <a:gd name="T25" fmla="*/ 3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0" y="45"/>
                    </a:moveTo>
                    <a:lnTo>
                      <a:pt x="0" y="38"/>
                    </a:lnTo>
                    <a:lnTo>
                      <a:pt x="14" y="33"/>
                    </a:lnTo>
                    <a:lnTo>
                      <a:pt x="14" y="12"/>
                    </a:lnTo>
                    <a:lnTo>
                      <a:pt x="0" y="7"/>
                    </a:lnTo>
                    <a:lnTo>
                      <a:pt x="0" y="0"/>
                    </a:lnTo>
                    <a:lnTo>
                      <a:pt x="50" y="18"/>
                    </a:lnTo>
                    <a:lnTo>
                      <a:pt x="50" y="27"/>
                    </a:lnTo>
                    <a:lnTo>
                      <a:pt x="0" y="45"/>
                    </a:lnTo>
                    <a:close/>
                    <a:moveTo>
                      <a:pt x="20" y="31"/>
                    </a:moveTo>
                    <a:lnTo>
                      <a:pt x="44" y="23"/>
                    </a:lnTo>
                    <a:lnTo>
                      <a:pt x="20" y="14"/>
                    </a:lnTo>
                    <a:lnTo>
                      <a:pt x="20"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125"/>
              <p:cNvSpPr>
                <a:spLocks/>
              </p:cNvSpPr>
              <p:nvPr/>
            </p:nvSpPr>
            <p:spPr bwMode="auto">
              <a:xfrm>
                <a:off x="3936" y="2586"/>
                <a:ext cx="31" cy="10"/>
              </a:xfrm>
              <a:custGeom>
                <a:avLst/>
                <a:gdLst>
                  <a:gd name="T0" fmla="*/ 33 w 66"/>
                  <a:gd name="T1" fmla="*/ 21 h 21"/>
                  <a:gd name="T2" fmla="*/ 15 w 66"/>
                  <a:gd name="T3" fmla="*/ 17 h 21"/>
                  <a:gd name="T4" fmla="*/ 0 w 66"/>
                  <a:gd name="T5" fmla="*/ 8 h 21"/>
                  <a:gd name="T6" fmla="*/ 0 w 66"/>
                  <a:gd name="T7" fmla="*/ 0 h 21"/>
                  <a:gd name="T8" fmla="*/ 0 w 66"/>
                  <a:gd name="T9" fmla="*/ 0 h 21"/>
                  <a:gd name="T10" fmla="*/ 6 w 66"/>
                  <a:gd name="T11" fmla="*/ 6 h 21"/>
                  <a:gd name="T12" fmla="*/ 14 w 66"/>
                  <a:gd name="T13" fmla="*/ 10 h 21"/>
                  <a:gd name="T14" fmla="*/ 23 w 66"/>
                  <a:gd name="T15" fmla="*/ 13 h 21"/>
                  <a:gd name="T16" fmla="*/ 33 w 66"/>
                  <a:gd name="T17" fmla="*/ 15 h 21"/>
                  <a:gd name="T18" fmla="*/ 44 w 66"/>
                  <a:gd name="T19" fmla="*/ 13 h 21"/>
                  <a:gd name="T20" fmla="*/ 53 w 66"/>
                  <a:gd name="T21" fmla="*/ 10 h 21"/>
                  <a:gd name="T22" fmla="*/ 60 w 66"/>
                  <a:gd name="T23" fmla="*/ 6 h 21"/>
                  <a:gd name="T24" fmla="*/ 66 w 66"/>
                  <a:gd name="T25" fmla="*/ 0 h 21"/>
                  <a:gd name="T26" fmla="*/ 66 w 66"/>
                  <a:gd name="T27" fmla="*/ 0 h 21"/>
                  <a:gd name="T28" fmla="*/ 66 w 66"/>
                  <a:gd name="T29" fmla="*/ 8 h 21"/>
                  <a:gd name="T30" fmla="*/ 51 w 66"/>
                  <a:gd name="T31" fmla="*/ 17 h 21"/>
                  <a:gd name="T32" fmla="*/ 33 w 66"/>
                  <a:gd name="T3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33" y="21"/>
                    </a:moveTo>
                    <a:cubicBezTo>
                      <a:pt x="26" y="21"/>
                      <a:pt x="20" y="20"/>
                      <a:pt x="15" y="17"/>
                    </a:cubicBezTo>
                    <a:cubicBezTo>
                      <a:pt x="10" y="15"/>
                      <a:pt x="5" y="12"/>
                      <a:pt x="0" y="8"/>
                    </a:cubicBezTo>
                    <a:lnTo>
                      <a:pt x="0" y="0"/>
                    </a:lnTo>
                    <a:lnTo>
                      <a:pt x="0" y="0"/>
                    </a:lnTo>
                    <a:cubicBezTo>
                      <a:pt x="2" y="2"/>
                      <a:pt x="4" y="4"/>
                      <a:pt x="6" y="6"/>
                    </a:cubicBezTo>
                    <a:cubicBezTo>
                      <a:pt x="8" y="7"/>
                      <a:pt x="11" y="9"/>
                      <a:pt x="14" y="10"/>
                    </a:cubicBezTo>
                    <a:cubicBezTo>
                      <a:pt x="16" y="12"/>
                      <a:pt x="19" y="13"/>
                      <a:pt x="23" y="13"/>
                    </a:cubicBezTo>
                    <a:cubicBezTo>
                      <a:pt x="26" y="14"/>
                      <a:pt x="29" y="15"/>
                      <a:pt x="33" y="15"/>
                    </a:cubicBezTo>
                    <a:cubicBezTo>
                      <a:pt x="37" y="15"/>
                      <a:pt x="40" y="14"/>
                      <a:pt x="44" y="13"/>
                    </a:cubicBezTo>
                    <a:cubicBezTo>
                      <a:pt x="47" y="13"/>
                      <a:pt x="50" y="12"/>
                      <a:pt x="53" y="10"/>
                    </a:cubicBezTo>
                    <a:cubicBezTo>
                      <a:pt x="56" y="9"/>
                      <a:pt x="58" y="7"/>
                      <a:pt x="60" y="6"/>
                    </a:cubicBezTo>
                    <a:cubicBezTo>
                      <a:pt x="63" y="4"/>
                      <a:pt x="64" y="2"/>
                      <a:pt x="66" y="0"/>
                    </a:cubicBezTo>
                    <a:lnTo>
                      <a:pt x="66" y="0"/>
                    </a:lnTo>
                    <a:lnTo>
                      <a:pt x="66" y="8"/>
                    </a:lnTo>
                    <a:cubicBezTo>
                      <a:pt x="62" y="12"/>
                      <a:pt x="57" y="15"/>
                      <a:pt x="51" y="17"/>
                    </a:cubicBezTo>
                    <a:cubicBezTo>
                      <a:pt x="46" y="20"/>
                      <a:pt x="40" y="21"/>
                      <a:pt x="33"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Rectangle 126"/>
              <p:cNvSpPr>
                <a:spLocks noChangeArrowheads="1"/>
              </p:cNvSpPr>
              <p:nvPr/>
            </p:nvSpPr>
            <p:spPr bwMode="auto">
              <a:xfrm>
                <a:off x="368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9" name="Rectangle 127"/>
              <p:cNvSpPr>
                <a:spLocks noChangeArrowheads="1"/>
              </p:cNvSpPr>
              <p:nvPr/>
            </p:nvSpPr>
            <p:spPr bwMode="auto">
              <a:xfrm>
                <a:off x="367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0" name="Rectangle 128"/>
              <p:cNvSpPr>
                <a:spLocks noChangeArrowheads="1"/>
              </p:cNvSpPr>
              <p:nvPr/>
            </p:nvSpPr>
            <p:spPr bwMode="auto">
              <a:xfrm>
                <a:off x="366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1" name="Rectangle 129"/>
              <p:cNvSpPr>
                <a:spLocks noChangeArrowheads="1"/>
              </p:cNvSpPr>
              <p:nvPr/>
            </p:nvSpPr>
            <p:spPr bwMode="auto">
              <a:xfrm>
                <a:off x="365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2" name="Rectangle 130"/>
              <p:cNvSpPr>
                <a:spLocks noChangeArrowheads="1"/>
              </p:cNvSpPr>
              <p:nvPr/>
            </p:nvSpPr>
            <p:spPr bwMode="auto">
              <a:xfrm>
                <a:off x="3643"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3" name="Rectangle 131"/>
              <p:cNvSpPr>
                <a:spLocks noChangeArrowheads="1"/>
              </p:cNvSpPr>
              <p:nvPr/>
            </p:nvSpPr>
            <p:spPr bwMode="auto">
              <a:xfrm>
                <a:off x="363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2"/>
              <p:cNvSpPr>
                <a:spLocks noChangeArrowheads="1"/>
              </p:cNvSpPr>
              <p:nvPr/>
            </p:nvSpPr>
            <p:spPr bwMode="auto">
              <a:xfrm>
                <a:off x="362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Rectangle 133"/>
              <p:cNvSpPr>
                <a:spLocks noChangeArrowheads="1"/>
              </p:cNvSpPr>
              <p:nvPr/>
            </p:nvSpPr>
            <p:spPr bwMode="auto">
              <a:xfrm>
                <a:off x="361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
              <p:cNvSpPr>
                <a:spLocks noChangeArrowheads="1"/>
              </p:cNvSpPr>
              <p:nvPr/>
            </p:nvSpPr>
            <p:spPr bwMode="auto">
              <a:xfrm>
                <a:off x="360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5"/>
              <p:cNvSpPr>
                <a:spLocks noChangeArrowheads="1"/>
              </p:cNvSpPr>
              <p:nvPr/>
            </p:nvSpPr>
            <p:spPr bwMode="auto">
              <a:xfrm>
                <a:off x="3595"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6"/>
              <p:cNvSpPr>
                <a:spLocks noChangeArrowheads="1"/>
              </p:cNvSpPr>
              <p:nvPr/>
            </p:nvSpPr>
            <p:spPr bwMode="auto">
              <a:xfrm>
                <a:off x="358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7"/>
              <p:cNvSpPr>
                <a:spLocks noChangeArrowheads="1"/>
              </p:cNvSpPr>
              <p:nvPr/>
            </p:nvSpPr>
            <p:spPr bwMode="auto">
              <a:xfrm>
                <a:off x="357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8"/>
              <p:cNvSpPr>
                <a:spLocks noChangeArrowheads="1"/>
              </p:cNvSpPr>
              <p:nvPr/>
            </p:nvSpPr>
            <p:spPr bwMode="auto">
              <a:xfrm>
                <a:off x="356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9"/>
              <p:cNvSpPr>
                <a:spLocks noChangeArrowheads="1"/>
              </p:cNvSpPr>
              <p:nvPr/>
            </p:nvSpPr>
            <p:spPr bwMode="auto">
              <a:xfrm>
                <a:off x="355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40"/>
              <p:cNvSpPr>
                <a:spLocks noChangeArrowheads="1"/>
              </p:cNvSpPr>
              <p:nvPr/>
            </p:nvSpPr>
            <p:spPr bwMode="auto">
              <a:xfrm>
                <a:off x="354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41"/>
              <p:cNvSpPr>
                <a:spLocks noChangeArrowheads="1"/>
              </p:cNvSpPr>
              <p:nvPr/>
            </p:nvSpPr>
            <p:spPr bwMode="auto">
              <a:xfrm>
                <a:off x="353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42"/>
              <p:cNvSpPr>
                <a:spLocks noChangeArrowheads="1"/>
              </p:cNvSpPr>
              <p:nvPr/>
            </p:nvSpPr>
            <p:spPr bwMode="auto">
              <a:xfrm>
                <a:off x="3527"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43"/>
              <p:cNvSpPr>
                <a:spLocks noChangeArrowheads="1"/>
              </p:cNvSpPr>
              <p:nvPr/>
            </p:nvSpPr>
            <p:spPr bwMode="auto">
              <a:xfrm>
                <a:off x="351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Rectangle 144"/>
              <p:cNvSpPr>
                <a:spLocks noChangeArrowheads="1"/>
              </p:cNvSpPr>
              <p:nvPr/>
            </p:nvSpPr>
            <p:spPr bwMode="auto">
              <a:xfrm>
                <a:off x="350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7" name="Rectangle 145"/>
              <p:cNvSpPr>
                <a:spLocks noChangeArrowheads="1"/>
              </p:cNvSpPr>
              <p:nvPr/>
            </p:nvSpPr>
            <p:spPr bwMode="auto">
              <a:xfrm>
                <a:off x="349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8" name="Rectangle 146"/>
              <p:cNvSpPr>
                <a:spLocks noChangeArrowheads="1"/>
              </p:cNvSpPr>
              <p:nvPr/>
            </p:nvSpPr>
            <p:spPr bwMode="auto">
              <a:xfrm>
                <a:off x="348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9" name="Rectangle 147"/>
              <p:cNvSpPr>
                <a:spLocks noChangeArrowheads="1"/>
              </p:cNvSpPr>
              <p:nvPr/>
            </p:nvSpPr>
            <p:spPr bwMode="auto">
              <a:xfrm>
                <a:off x="3479"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0" name="Rectangle 148"/>
              <p:cNvSpPr>
                <a:spLocks noChangeArrowheads="1"/>
              </p:cNvSpPr>
              <p:nvPr/>
            </p:nvSpPr>
            <p:spPr bwMode="auto">
              <a:xfrm>
                <a:off x="3470"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49"/>
              <p:cNvSpPr>
                <a:spLocks noChangeArrowheads="1"/>
              </p:cNvSpPr>
              <p:nvPr/>
            </p:nvSpPr>
            <p:spPr bwMode="auto">
              <a:xfrm>
                <a:off x="368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50"/>
              <p:cNvSpPr>
                <a:spLocks noChangeArrowheads="1"/>
              </p:cNvSpPr>
              <p:nvPr/>
            </p:nvSpPr>
            <p:spPr bwMode="auto">
              <a:xfrm>
                <a:off x="367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51"/>
              <p:cNvSpPr>
                <a:spLocks noChangeArrowheads="1"/>
              </p:cNvSpPr>
              <p:nvPr/>
            </p:nvSpPr>
            <p:spPr bwMode="auto">
              <a:xfrm>
                <a:off x="366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52"/>
              <p:cNvSpPr>
                <a:spLocks noChangeArrowheads="1"/>
              </p:cNvSpPr>
              <p:nvPr/>
            </p:nvSpPr>
            <p:spPr bwMode="auto">
              <a:xfrm>
                <a:off x="365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53"/>
              <p:cNvSpPr>
                <a:spLocks noChangeArrowheads="1"/>
              </p:cNvSpPr>
              <p:nvPr/>
            </p:nvSpPr>
            <p:spPr bwMode="auto">
              <a:xfrm>
                <a:off x="3643"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54"/>
              <p:cNvSpPr>
                <a:spLocks noChangeArrowheads="1"/>
              </p:cNvSpPr>
              <p:nvPr/>
            </p:nvSpPr>
            <p:spPr bwMode="auto">
              <a:xfrm>
                <a:off x="363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Rectangle 155"/>
              <p:cNvSpPr>
                <a:spLocks noChangeArrowheads="1"/>
              </p:cNvSpPr>
              <p:nvPr/>
            </p:nvSpPr>
            <p:spPr bwMode="auto">
              <a:xfrm>
                <a:off x="362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8" name="Rectangle 156"/>
              <p:cNvSpPr>
                <a:spLocks noChangeArrowheads="1"/>
              </p:cNvSpPr>
              <p:nvPr/>
            </p:nvSpPr>
            <p:spPr bwMode="auto">
              <a:xfrm>
                <a:off x="361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Rectangle 157"/>
              <p:cNvSpPr>
                <a:spLocks noChangeArrowheads="1"/>
              </p:cNvSpPr>
              <p:nvPr/>
            </p:nvSpPr>
            <p:spPr bwMode="auto">
              <a:xfrm>
                <a:off x="360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Rectangle 158"/>
              <p:cNvSpPr>
                <a:spLocks noChangeArrowheads="1"/>
              </p:cNvSpPr>
              <p:nvPr/>
            </p:nvSpPr>
            <p:spPr bwMode="auto">
              <a:xfrm>
                <a:off x="3595"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59"/>
              <p:cNvSpPr>
                <a:spLocks noChangeArrowheads="1"/>
              </p:cNvSpPr>
              <p:nvPr/>
            </p:nvSpPr>
            <p:spPr bwMode="auto">
              <a:xfrm>
                <a:off x="358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60"/>
              <p:cNvSpPr>
                <a:spLocks noChangeArrowheads="1"/>
              </p:cNvSpPr>
              <p:nvPr/>
            </p:nvSpPr>
            <p:spPr bwMode="auto">
              <a:xfrm>
                <a:off x="357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61"/>
              <p:cNvSpPr>
                <a:spLocks noChangeArrowheads="1"/>
              </p:cNvSpPr>
              <p:nvPr/>
            </p:nvSpPr>
            <p:spPr bwMode="auto">
              <a:xfrm>
                <a:off x="356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62"/>
              <p:cNvSpPr>
                <a:spLocks noChangeArrowheads="1"/>
              </p:cNvSpPr>
              <p:nvPr/>
            </p:nvSpPr>
            <p:spPr bwMode="auto">
              <a:xfrm>
                <a:off x="355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63"/>
              <p:cNvSpPr>
                <a:spLocks noChangeArrowheads="1"/>
              </p:cNvSpPr>
              <p:nvPr/>
            </p:nvSpPr>
            <p:spPr bwMode="auto">
              <a:xfrm>
                <a:off x="354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Rectangle 164"/>
              <p:cNvSpPr>
                <a:spLocks noChangeArrowheads="1"/>
              </p:cNvSpPr>
              <p:nvPr/>
            </p:nvSpPr>
            <p:spPr bwMode="auto">
              <a:xfrm>
                <a:off x="353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7" name="Rectangle 165"/>
              <p:cNvSpPr>
                <a:spLocks noChangeArrowheads="1"/>
              </p:cNvSpPr>
              <p:nvPr/>
            </p:nvSpPr>
            <p:spPr bwMode="auto">
              <a:xfrm>
                <a:off x="3527"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66"/>
              <p:cNvSpPr>
                <a:spLocks noChangeArrowheads="1"/>
              </p:cNvSpPr>
              <p:nvPr/>
            </p:nvSpPr>
            <p:spPr bwMode="auto">
              <a:xfrm>
                <a:off x="351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67"/>
              <p:cNvSpPr>
                <a:spLocks noChangeArrowheads="1"/>
              </p:cNvSpPr>
              <p:nvPr/>
            </p:nvSpPr>
            <p:spPr bwMode="auto">
              <a:xfrm>
                <a:off x="350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68"/>
              <p:cNvSpPr>
                <a:spLocks noChangeArrowheads="1"/>
              </p:cNvSpPr>
              <p:nvPr/>
            </p:nvSpPr>
            <p:spPr bwMode="auto">
              <a:xfrm>
                <a:off x="349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69"/>
              <p:cNvSpPr>
                <a:spLocks noChangeArrowheads="1"/>
              </p:cNvSpPr>
              <p:nvPr/>
            </p:nvSpPr>
            <p:spPr bwMode="auto">
              <a:xfrm>
                <a:off x="348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Rectangle 170"/>
              <p:cNvSpPr>
                <a:spLocks noChangeArrowheads="1"/>
              </p:cNvSpPr>
              <p:nvPr/>
            </p:nvSpPr>
            <p:spPr bwMode="auto">
              <a:xfrm>
                <a:off x="3479"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3" name="Rectangle 171"/>
              <p:cNvSpPr>
                <a:spLocks noChangeArrowheads="1"/>
              </p:cNvSpPr>
              <p:nvPr/>
            </p:nvSpPr>
            <p:spPr bwMode="auto">
              <a:xfrm>
                <a:off x="3470"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72"/>
              <p:cNvSpPr>
                <a:spLocks/>
              </p:cNvSpPr>
              <p:nvPr/>
            </p:nvSpPr>
            <p:spPr bwMode="auto">
              <a:xfrm>
                <a:off x="3396" y="2553"/>
                <a:ext cx="366" cy="263"/>
              </a:xfrm>
              <a:custGeom>
                <a:avLst/>
                <a:gdLst>
                  <a:gd name="T0" fmla="*/ 28 w 761"/>
                  <a:gd name="T1" fmla="*/ 549 h 549"/>
                  <a:gd name="T2" fmla="*/ 0 w 761"/>
                  <a:gd name="T3" fmla="*/ 521 h 549"/>
                  <a:gd name="T4" fmla="*/ 0 w 761"/>
                  <a:gd name="T5" fmla="*/ 28 h 549"/>
                  <a:gd name="T6" fmla="*/ 28 w 761"/>
                  <a:gd name="T7" fmla="*/ 0 h 549"/>
                  <a:gd name="T8" fmla="*/ 733 w 761"/>
                  <a:gd name="T9" fmla="*/ 0 h 549"/>
                  <a:gd name="T10" fmla="*/ 761 w 761"/>
                  <a:gd name="T11" fmla="*/ 28 h 549"/>
                  <a:gd name="T12" fmla="*/ 761 w 761"/>
                  <a:gd name="T13" fmla="*/ 521 h 549"/>
                  <a:gd name="T14" fmla="*/ 733 w 761"/>
                  <a:gd name="T15" fmla="*/ 549 h 549"/>
                  <a:gd name="T16" fmla="*/ 28 w 761"/>
                  <a:gd name="T17" fmla="*/ 549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1" h="549">
                    <a:moveTo>
                      <a:pt x="28" y="549"/>
                    </a:moveTo>
                    <a:cubicBezTo>
                      <a:pt x="12" y="549"/>
                      <a:pt x="0" y="536"/>
                      <a:pt x="0" y="521"/>
                    </a:cubicBezTo>
                    <a:lnTo>
                      <a:pt x="0" y="28"/>
                    </a:lnTo>
                    <a:cubicBezTo>
                      <a:pt x="0" y="12"/>
                      <a:pt x="12" y="0"/>
                      <a:pt x="28" y="0"/>
                    </a:cubicBezTo>
                    <a:lnTo>
                      <a:pt x="733" y="0"/>
                    </a:lnTo>
                    <a:cubicBezTo>
                      <a:pt x="749" y="0"/>
                      <a:pt x="761" y="12"/>
                      <a:pt x="761" y="28"/>
                    </a:cubicBezTo>
                    <a:lnTo>
                      <a:pt x="761" y="521"/>
                    </a:lnTo>
                    <a:cubicBezTo>
                      <a:pt x="761" y="536"/>
                      <a:pt x="749" y="549"/>
                      <a:pt x="733" y="549"/>
                    </a:cubicBezTo>
                    <a:lnTo>
                      <a:pt x="28" y="549"/>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3"/>
              <p:cNvSpPr>
                <a:spLocks/>
              </p:cNvSpPr>
              <p:nvPr/>
            </p:nvSpPr>
            <p:spPr bwMode="auto">
              <a:xfrm>
                <a:off x="3396" y="2553"/>
                <a:ext cx="366" cy="16"/>
              </a:xfrm>
              <a:custGeom>
                <a:avLst/>
                <a:gdLst>
                  <a:gd name="T0" fmla="*/ 761 w 761"/>
                  <a:gd name="T1" fmla="*/ 35 h 35"/>
                  <a:gd name="T2" fmla="*/ 733 w 761"/>
                  <a:gd name="T3" fmla="*/ 7 h 35"/>
                  <a:gd name="T4" fmla="*/ 28 w 761"/>
                  <a:gd name="T5" fmla="*/ 7 h 35"/>
                  <a:gd name="T6" fmla="*/ 0 w 761"/>
                  <a:gd name="T7" fmla="*/ 35 h 35"/>
                  <a:gd name="T8" fmla="*/ 0 w 761"/>
                  <a:gd name="T9" fmla="*/ 28 h 35"/>
                  <a:gd name="T10" fmla="*/ 28 w 761"/>
                  <a:gd name="T11" fmla="*/ 0 h 35"/>
                  <a:gd name="T12" fmla="*/ 733 w 761"/>
                  <a:gd name="T13" fmla="*/ 0 h 35"/>
                  <a:gd name="T14" fmla="*/ 761 w 761"/>
                  <a:gd name="T15" fmla="*/ 28 h 35"/>
                  <a:gd name="T16" fmla="*/ 761 w 761"/>
                  <a:gd name="T17" fmla="*/ 35 h 35"/>
                  <a:gd name="T18" fmla="*/ 761 w 761"/>
                  <a:gd name="T1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1" h="35">
                    <a:moveTo>
                      <a:pt x="761" y="35"/>
                    </a:moveTo>
                    <a:cubicBezTo>
                      <a:pt x="761" y="19"/>
                      <a:pt x="749" y="7"/>
                      <a:pt x="733" y="7"/>
                    </a:cubicBezTo>
                    <a:lnTo>
                      <a:pt x="28" y="7"/>
                    </a:lnTo>
                    <a:cubicBezTo>
                      <a:pt x="12" y="7"/>
                      <a:pt x="0" y="19"/>
                      <a:pt x="0" y="35"/>
                    </a:cubicBezTo>
                    <a:lnTo>
                      <a:pt x="0" y="28"/>
                    </a:lnTo>
                    <a:cubicBezTo>
                      <a:pt x="0" y="12"/>
                      <a:pt x="12" y="0"/>
                      <a:pt x="28" y="0"/>
                    </a:cubicBezTo>
                    <a:lnTo>
                      <a:pt x="733" y="0"/>
                    </a:lnTo>
                    <a:cubicBezTo>
                      <a:pt x="749" y="0"/>
                      <a:pt x="761" y="12"/>
                      <a:pt x="761" y="28"/>
                    </a:cubicBezTo>
                    <a:lnTo>
                      <a:pt x="761" y="35"/>
                    </a:lnTo>
                    <a:lnTo>
                      <a:pt x="761" y="3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Rectangle 174"/>
              <p:cNvSpPr>
                <a:spLocks noChangeArrowheads="1"/>
              </p:cNvSpPr>
              <p:nvPr/>
            </p:nvSpPr>
            <p:spPr bwMode="auto">
              <a:xfrm>
                <a:off x="3396" y="2635"/>
                <a:ext cx="366" cy="181"/>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75"/>
              <p:cNvSpPr>
                <a:spLocks noEditPoints="1"/>
              </p:cNvSpPr>
              <p:nvPr/>
            </p:nvSpPr>
            <p:spPr bwMode="auto">
              <a:xfrm>
                <a:off x="3396" y="2552"/>
                <a:ext cx="366" cy="266"/>
              </a:xfrm>
              <a:custGeom>
                <a:avLst/>
                <a:gdLst>
                  <a:gd name="T0" fmla="*/ 123 w 761"/>
                  <a:gd name="T1" fmla="*/ 0 h 553"/>
                  <a:gd name="T2" fmla="*/ 0 w 761"/>
                  <a:gd name="T3" fmla="*/ 94 h 553"/>
                  <a:gd name="T4" fmla="*/ 0 w 761"/>
                  <a:gd name="T5" fmla="*/ 553 h 553"/>
                  <a:gd name="T6" fmla="*/ 729 w 761"/>
                  <a:gd name="T7" fmla="*/ 553 h 553"/>
                  <a:gd name="T8" fmla="*/ 761 w 761"/>
                  <a:gd name="T9" fmla="*/ 534 h 553"/>
                  <a:gd name="T10" fmla="*/ 638 w 761"/>
                  <a:gd name="T11" fmla="*/ 94 h 553"/>
                  <a:gd name="T12" fmla="*/ 639 w 761"/>
                  <a:gd name="T13" fmla="*/ 0 h 553"/>
                  <a:gd name="T14" fmla="*/ 255 w 761"/>
                  <a:gd name="T15" fmla="*/ 507 h 553"/>
                  <a:gd name="T16" fmla="*/ 214 w 761"/>
                  <a:gd name="T17" fmla="*/ 258 h 553"/>
                  <a:gd name="T18" fmla="*/ 180 w 761"/>
                  <a:gd name="T19" fmla="*/ 251 h 553"/>
                  <a:gd name="T20" fmla="*/ 139 w 761"/>
                  <a:gd name="T21" fmla="*/ 499 h 553"/>
                  <a:gd name="T22" fmla="*/ 119 w 761"/>
                  <a:gd name="T23" fmla="*/ 507 h 553"/>
                  <a:gd name="T24" fmla="*/ 149 w 761"/>
                  <a:gd name="T25" fmla="*/ 213 h 553"/>
                  <a:gd name="T26" fmla="*/ 222 w 761"/>
                  <a:gd name="T27" fmla="*/ 205 h 553"/>
                  <a:gd name="T28" fmla="*/ 273 w 761"/>
                  <a:gd name="T29" fmla="*/ 499 h 553"/>
                  <a:gd name="T30" fmla="*/ 305 w 761"/>
                  <a:gd name="T31" fmla="*/ 159 h 553"/>
                  <a:gd name="T32" fmla="*/ 328 w 761"/>
                  <a:gd name="T33" fmla="*/ 169 h 553"/>
                  <a:gd name="T34" fmla="*/ 373 w 761"/>
                  <a:gd name="T35" fmla="*/ 481 h 553"/>
                  <a:gd name="T36" fmla="*/ 412 w 761"/>
                  <a:gd name="T37" fmla="*/ 471 h 553"/>
                  <a:gd name="T38" fmla="*/ 457 w 761"/>
                  <a:gd name="T39" fmla="*/ 159 h 553"/>
                  <a:gd name="T40" fmla="*/ 478 w 761"/>
                  <a:gd name="T41" fmla="*/ 169 h 553"/>
                  <a:gd name="T42" fmla="*/ 423 w 761"/>
                  <a:gd name="T43" fmla="*/ 512 h 553"/>
                  <a:gd name="T44" fmla="*/ 341 w 761"/>
                  <a:gd name="T45" fmla="*/ 502 h 553"/>
                  <a:gd name="T46" fmla="*/ 305 w 761"/>
                  <a:gd name="T47" fmla="*/ 159 h 553"/>
                  <a:gd name="T48" fmla="*/ 633 w 761"/>
                  <a:gd name="T49" fmla="*/ 507 h 553"/>
                  <a:gd name="T50" fmla="*/ 593 w 761"/>
                  <a:gd name="T51" fmla="*/ 258 h 553"/>
                  <a:gd name="T52" fmla="*/ 558 w 761"/>
                  <a:gd name="T53" fmla="*/ 251 h 553"/>
                  <a:gd name="T54" fmla="*/ 518 w 761"/>
                  <a:gd name="T55" fmla="*/ 499 h 553"/>
                  <a:gd name="T56" fmla="*/ 497 w 761"/>
                  <a:gd name="T57" fmla="*/ 507 h 553"/>
                  <a:gd name="T58" fmla="*/ 528 w 761"/>
                  <a:gd name="T59" fmla="*/ 213 h 553"/>
                  <a:gd name="T60" fmla="*/ 601 w 761"/>
                  <a:gd name="T61" fmla="*/ 205 h 553"/>
                  <a:gd name="T62" fmla="*/ 651 w 761"/>
                  <a:gd name="T63" fmla="*/ 49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61" h="553">
                    <a:moveTo>
                      <a:pt x="639" y="0"/>
                    </a:moveTo>
                    <a:lnTo>
                      <a:pt x="123" y="0"/>
                    </a:lnTo>
                    <a:lnTo>
                      <a:pt x="123" y="94"/>
                    </a:lnTo>
                    <a:lnTo>
                      <a:pt x="0" y="94"/>
                    </a:lnTo>
                    <a:lnTo>
                      <a:pt x="0" y="534"/>
                    </a:lnTo>
                    <a:lnTo>
                      <a:pt x="0" y="553"/>
                    </a:lnTo>
                    <a:lnTo>
                      <a:pt x="32" y="553"/>
                    </a:lnTo>
                    <a:lnTo>
                      <a:pt x="729" y="553"/>
                    </a:lnTo>
                    <a:lnTo>
                      <a:pt x="761" y="553"/>
                    </a:lnTo>
                    <a:lnTo>
                      <a:pt x="761" y="534"/>
                    </a:lnTo>
                    <a:lnTo>
                      <a:pt x="761" y="94"/>
                    </a:lnTo>
                    <a:lnTo>
                      <a:pt x="638" y="94"/>
                    </a:lnTo>
                    <a:lnTo>
                      <a:pt x="639" y="0"/>
                    </a:lnTo>
                    <a:lnTo>
                      <a:pt x="639" y="0"/>
                    </a:lnTo>
                    <a:close/>
                    <a:moveTo>
                      <a:pt x="264" y="507"/>
                    </a:moveTo>
                    <a:lnTo>
                      <a:pt x="255" y="507"/>
                    </a:lnTo>
                    <a:cubicBezTo>
                      <a:pt x="249" y="507"/>
                      <a:pt x="244" y="503"/>
                      <a:pt x="243" y="499"/>
                    </a:cubicBezTo>
                    <a:lnTo>
                      <a:pt x="214" y="258"/>
                    </a:lnTo>
                    <a:cubicBezTo>
                      <a:pt x="213" y="254"/>
                      <a:pt x="209" y="251"/>
                      <a:pt x="203" y="251"/>
                    </a:cubicBezTo>
                    <a:lnTo>
                      <a:pt x="180" y="251"/>
                    </a:lnTo>
                    <a:cubicBezTo>
                      <a:pt x="174" y="251"/>
                      <a:pt x="169" y="254"/>
                      <a:pt x="168" y="258"/>
                    </a:cubicBezTo>
                    <a:lnTo>
                      <a:pt x="139" y="499"/>
                    </a:lnTo>
                    <a:cubicBezTo>
                      <a:pt x="138" y="503"/>
                      <a:pt x="134" y="507"/>
                      <a:pt x="128" y="507"/>
                    </a:cubicBezTo>
                    <a:lnTo>
                      <a:pt x="119" y="507"/>
                    </a:lnTo>
                    <a:cubicBezTo>
                      <a:pt x="113" y="507"/>
                      <a:pt x="109" y="503"/>
                      <a:pt x="110" y="499"/>
                    </a:cubicBezTo>
                    <a:lnTo>
                      <a:pt x="149" y="213"/>
                    </a:lnTo>
                    <a:cubicBezTo>
                      <a:pt x="150" y="209"/>
                      <a:pt x="154" y="205"/>
                      <a:pt x="160" y="205"/>
                    </a:cubicBezTo>
                    <a:lnTo>
                      <a:pt x="222" y="205"/>
                    </a:lnTo>
                    <a:cubicBezTo>
                      <a:pt x="228" y="205"/>
                      <a:pt x="233" y="209"/>
                      <a:pt x="233" y="213"/>
                    </a:cubicBezTo>
                    <a:lnTo>
                      <a:pt x="273" y="499"/>
                    </a:lnTo>
                    <a:cubicBezTo>
                      <a:pt x="273" y="503"/>
                      <a:pt x="269" y="507"/>
                      <a:pt x="264" y="507"/>
                    </a:cubicBezTo>
                    <a:close/>
                    <a:moveTo>
                      <a:pt x="305" y="159"/>
                    </a:moveTo>
                    <a:lnTo>
                      <a:pt x="315" y="159"/>
                    </a:lnTo>
                    <a:cubicBezTo>
                      <a:pt x="321" y="159"/>
                      <a:pt x="327" y="164"/>
                      <a:pt x="328" y="169"/>
                    </a:cubicBezTo>
                    <a:lnTo>
                      <a:pt x="361" y="471"/>
                    </a:lnTo>
                    <a:cubicBezTo>
                      <a:pt x="361" y="477"/>
                      <a:pt x="367" y="481"/>
                      <a:pt x="373" y="481"/>
                    </a:cubicBezTo>
                    <a:lnTo>
                      <a:pt x="399" y="481"/>
                    </a:lnTo>
                    <a:cubicBezTo>
                      <a:pt x="405" y="481"/>
                      <a:pt x="411" y="477"/>
                      <a:pt x="412" y="471"/>
                    </a:cubicBezTo>
                    <a:lnTo>
                      <a:pt x="445" y="169"/>
                    </a:lnTo>
                    <a:cubicBezTo>
                      <a:pt x="445" y="164"/>
                      <a:pt x="451" y="159"/>
                      <a:pt x="457" y="159"/>
                    </a:cubicBezTo>
                    <a:lnTo>
                      <a:pt x="467" y="159"/>
                    </a:lnTo>
                    <a:cubicBezTo>
                      <a:pt x="473" y="159"/>
                      <a:pt x="478" y="164"/>
                      <a:pt x="478" y="169"/>
                    </a:cubicBezTo>
                    <a:lnTo>
                      <a:pt x="436" y="502"/>
                    </a:lnTo>
                    <a:cubicBezTo>
                      <a:pt x="435" y="507"/>
                      <a:pt x="430" y="512"/>
                      <a:pt x="423" y="512"/>
                    </a:cubicBezTo>
                    <a:lnTo>
                      <a:pt x="353" y="512"/>
                    </a:lnTo>
                    <a:cubicBezTo>
                      <a:pt x="347" y="512"/>
                      <a:pt x="341" y="507"/>
                      <a:pt x="341" y="502"/>
                    </a:cubicBezTo>
                    <a:lnTo>
                      <a:pt x="294" y="169"/>
                    </a:lnTo>
                    <a:cubicBezTo>
                      <a:pt x="294" y="164"/>
                      <a:pt x="299" y="159"/>
                      <a:pt x="305" y="159"/>
                    </a:cubicBezTo>
                    <a:close/>
                    <a:moveTo>
                      <a:pt x="642" y="507"/>
                    </a:moveTo>
                    <a:lnTo>
                      <a:pt x="633" y="507"/>
                    </a:lnTo>
                    <a:cubicBezTo>
                      <a:pt x="628" y="507"/>
                      <a:pt x="623" y="503"/>
                      <a:pt x="622" y="499"/>
                    </a:cubicBezTo>
                    <a:lnTo>
                      <a:pt x="593" y="258"/>
                    </a:lnTo>
                    <a:cubicBezTo>
                      <a:pt x="592" y="254"/>
                      <a:pt x="587" y="251"/>
                      <a:pt x="581" y="251"/>
                    </a:cubicBezTo>
                    <a:lnTo>
                      <a:pt x="558" y="251"/>
                    </a:lnTo>
                    <a:cubicBezTo>
                      <a:pt x="553" y="251"/>
                      <a:pt x="548" y="254"/>
                      <a:pt x="547" y="258"/>
                    </a:cubicBezTo>
                    <a:lnTo>
                      <a:pt x="518" y="499"/>
                    </a:lnTo>
                    <a:cubicBezTo>
                      <a:pt x="517" y="503"/>
                      <a:pt x="513" y="507"/>
                      <a:pt x="507" y="507"/>
                    </a:cubicBezTo>
                    <a:lnTo>
                      <a:pt x="497" y="507"/>
                    </a:lnTo>
                    <a:cubicBezTo>
                      <a:pt x="492" y="507"/>
                      <a:pt x="488" y="503"/>
                      <a:pt x="488" y="499"/>
                    </a:cubicBezTo>
                    <a:lnTo>
                      <a:pt x="528" y="213"/>
                    </a:lnTo>
                    <a:cubicBezTo>
                      <a:pt x="528" y="209"/>
                      <a:pt x="533" y="205"/>
                      <a:pt x="539" y="205"/>
                    </a:cubicBezTo>
                    <a:lnTo>
                      <a:pt x="601" y="205"/>
                    </a:lnTo>
                    <a:cubicBezTo>
                      <a:pt x="606" y="205"/>
                      <a:pt x="612" y="209"/>
                      <a:pt x="612" y="213"/>
                    </a:cubicBezTo>
                    <a:lnTo>
                      <a:pt x="651" y="499"/>
                    </a:lnTo>
                    <a:cubicBezTo>
                      <a:pt x="652" y="503"/>
                      <a:pt x="648" y="507"/>
                      <a:pt x="642" y="507"/>
                    </a:cubicBez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76"/>
              <p:cNvSpPr>
                <a:spLocks/>
              </p:cNvSpPr>
              <p:nvPr/>
            </p:nvSpPr>
            <p:spPr bwMode="auto">
              <a:xfrm>
                <a:off x="3658" y="2673"/>
                <a:ext cx="25" cy="10"/>
              </a:xfrm>
              <a:custGeom>
                <a:avLst/>
                <a:gdLst>
                  <a:gd name="T0" fmla="*/ 0 w 52"/>
                  <a:gd name="T1" fmla="*/ 22 h 22"/>
                  <a:gd name="T2" fmla="*/ 3 w 52"/>
                  <a:gd name="T3" fmla="*/ 0 h 22"/>
                  <a:gd name="T4" fmla="*/ 50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50"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77"/>
              <p:cNvSpPr>
                <a:spLocks/>
              </p:cNvSpPr>
              <p:nvPr/>
            </p:nvSpPr>
            <p:spPr bwMode="auto">
              <a:xfrm>
                <a:off x="3657"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78"/>
              <p:cNvSpPr>
                <a:spLocks/>
              </p:cNvSpPr>
              <p:nvPr/>
            </p:nvSpPr>
            <p:spPr bwMode="auto">
              <a:xfrm>
                <a:off x="3476" y="2673"/>
                <a:ext cx="24" cy="10"/>
              </a:xfrm>
              <a:custGeom>
                <a:avLst/>
                <a:gdLst>
                  <a:gd name="T0" fmla="*/ 0 w 52"/>
                  <a:gd name="T1" fmla="*/ 22 h 22"/>
                  <a:gd name="T2" fmla="*/ 3 w 52"/>
                  <a:gd name="T3" fmla="*/ 0 h 22"/>
                  <a:gd name="T4" fmla="*/ 49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49"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79"/>
              <p:cNvSpPr>
                <a:spLocks/>
              </p:cNvSpPr>
              <p:nvPr/>
            </p:nvSpPr>
            <p:spPr bwMode="auto">
              <a:xfrm>
                <a:off x="3475"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80"/>
              <p:cNvSpPr>
                <a:spLocks/>
              </p:cNvSpPr>
              <p:nvPr/>
            </p:nvSpPr>
            <p:spPr bwMode="auto">
              <a:xfrm>
                <a:off x="3569" y="2772"/>
                <a:ext cx="26" cy="12"/>
              </a:xfrm>
              <a:custGeom>
                <a:avLst/>
                <a:gdLst>
                  <a:gd name="T0" fmla="*/ 55 w 55"/>
                  <a:gd name="T1" fmla="*/ 0 h 25"/>
                  <a:gd name="T2" fmla="*/ 52 w 55"/>
                  <a:gd name="T3" fmla="*/ 25 h 25"/>
                  <a:gd name="T4" fmla="*/ 2 w 55"/>
                  <a:gd name="T5" fmla="*/ 25 h 25"/>
                  <a:gd name="T6" fmla="*/ 0 w 55"/>
                  <a:gd name="T7" fmla="*/ 0 h 25"/>
                  <a:gd name="T8" fmla="*/ 55 w 55"/>
                  <a:gd name="T9" fmla="*/ 0 h 25"/>
                </a:gdLst>
                <a:ahLst/>
                <a:cxnLst>
                  <a:cxn ang="0">
                    <a:pos x="T0" y="T1"/>
                  </a:cxn>
                  <a:cxn ang="0">
                    <a:pos x="T2" y="T3"/>
                  </a:cxn>
                  <a:cxn ang="0">
                    <a:pos x="T4" y="T5"/>
                  </a:cxn>
                  <a:cxn ang="0">
                    <a:pos x="T6" y="T7"/>
                  </a:cxn>
                  <a:cxn ang="0">
                    <a:pos x="T8" y="T9"/>
                  </a:cxn>
                </a:cxnLst>
                <a:rect l="0" t="0" r="r" b="b"/>
                <a:pathLst>
                  <a:path w="55" h="25">
                    <a:moveTo>
                      <a:pt x="55" y="0"/>
                    </a:moveTo>
                    <a:lnTo>
                      <a:pt x="52" y="25"/>
                    </a:lnTo>
                    <a:lnTo>
                      <a:pt x="2" y="25"/>
                    </a:lnTo>
                    <a:lnTo>
                      <a:pt x="0" y="0"/>
                    </a:lnTo>
                    <a:lnTo>
                      <a:pt x="55"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81"/>
              <p:cNvSpPr>
                <a:spLocks/>
              </p:cNvSpPr>
              <p:nvPr/>
            </p:nvSpPr>
            <p:spPr bwMode="auto">
              <a:xfrm>
                <a:off x="3568" y="2767"/>
                <a:ext cx="28" cy="5"/>
              </a:xfrm>
              <a:custGeom>
                <a:avLst/>
                <a:gdLst>
                  <a:gd name="T0" fmla="*/ 57 w 58"/>
                  <a:gd name="T1" fmla="*/ 10 h 10"/>
                  <a:gd name="T2" fmla="*/ 58 w 58"/>
                  <a:gd name="T3" fmla="*/ 0 h 10"/>
                  <a:gd name="T4" fmla="*/ 0 w 58"/>
                  <a:gd name="T5" fmla="*/ 0 h 10"/>
                  <a:gd name="T6" fmla="*/ 2 w 58"/>
                  <a:gd name="T7" fmla="*/ 10 h 10"/>
                  <a:gd name="T8" fmla="*/ 57 w 58"/>
                  <a:gd name="T9" fmla="*/ 10 h 10"/>
                </a:gdLst>
                <a:ahLst/>
                <a:cxnLst>
                  <a:cxn ang="0">
                    <a:pos x="T0" y="T1"/>
                  </a:cxn>
                  <a:cxn ang="0">
                    <a:pos x="T2" y="T3"/>
                  </a:cxn>
                  <a:cxn ang="0">
                    <a:pos x="T4" y="T5"/>
                  </a:cxn>
                  <a:cxn ang="0">
                    <a:pos x="T6" y="T7"/>
                  </a:cxn>
                  <a:cxn ang="0">
                    <a:pos x="T8" y="T9"/>
                  </a:cxn>
                </a:cxnLst>
                <a:rect l="0" t="0" r="r" b="b"/>
                <a:pathLst>
                  <a:path w="58" h="10">
                    <a:moveTo>
                      <a:pt x="57" y="10"/>
                    </a:moveTo>
                    <a:lnTo>
                      <a:pt x="58" y="0"/>
                    </a:lnTo>
                    <a:lnTo>
                      <a:pt x="0" y="0"/>
                    </a:lnTo>
                    <a:lnTo>
                      <a:pt x="2" y="10"/>
                    </a:lnTo>
                    <a:lnTo>
                      <a:pt x="57" y="1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82"/>
              <p:cNvSpPr>
                <a:spLocks noChangeArrowheads="1"/>
              </p:cNvSpPr>
              <p:nvPr/>
            </p:nvSpPr>
            <p:spPr bwMode="auto">
              <a:xfrm>
                <a:off x="3396" y="2616"/>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83"/>
              <p:cNvSpPr>
                <a:spLocks noChangeArrowheads="1"/>
              </p:cNvSpPr>
              <p:nvPr/>
            </p:nvSpPr>
            <p:spPr bwMode="auto">
              <a:xfrm>
                <a:off x="3396" y="2635"/>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84"/>
              <p:cNvSpPr>
                <a:spLocks noChangeArrowheads="1"/>
              </p:cNvSpPr>
              <p:nvPr/>
            </p:nvSpPr>
            <p:spPr bwMode="auto">
              <a:xfrm>
                <a:off x="3738" y="2616"/>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85"/>
              <p:cNvSpPr>
                <a:spLocks noChangeArrowheads="1"/>
              </p:cNvSpPr>
              <p:nvPr/>
            </p:nvSpPr>
            <p:spPr bwMode="auto">
              <a:xfrm>
                <a:off x="3738" y="2635"/>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Freeform 186"/>
              <p:cNvSpPr>
                <a:spLocks/>
              </p:cNvSpPr>
              <p:nvPr/>
            </p:nvSpPr>
            <p:spPr bwMode="auto">
              <a:xfrm>
                <a:off x="3482" y="2553"/>
                <a:ext cx="194" cy="43"/>
              </a:xfrm>
              <a:custGeom>
                <a:avLst/>
                <a:gdLst>
                  <a:gd name="T0" fmla="*/ 14 w 404"/>
                  <a:gd name="T1" fmla="*/ 0 h 91"/>
                  <a:gd name="T2" fmla="*/ 0 w 404"/>
                  <a:gd name="T3" fmla="*/ 0 h 91"/>
                  <a:gd name="T4" fmla="*/ 0 w 404"/>
                  <a:gd name="T5" fmla="*/ 13 h 91"/>
                  <a:gd name="T6" fmla="*/ 0 w 404"/>
                  <a:gd name="T7" fmla="*/ 39 h 91"/>
                  <a:gd name="T8" fmla="*/ 0 w 404"/>
                  <a:gd name="T9" fmla="*/ 77 h 91"/>
                  <a:gd name="T10" fmla="*/ 13 w 404"/>
                  <a:gd name="T11" fmla="*/ 91 h 91"/>
                  <a:gd name="T12" fmla="*/ 26 w 404"/>
                  <a:gd name="T13" fmla="*/ 77 h 91"/>
                  <a:gd name="T14" fmla="*/ 26 w 404"/>
                  <a:gd name="T15" fmla="*/ 39 h 91"/>
                  <a:gd name="T16" fmla="*/ 39 w 404"/>
                  <a:gd name="T17" fmla="*/ 26 h 91"/>
                  <a:gd name="T18" fmla="*/ 364 w 404"/>
                  <a:gd name="T19" fmla="*/ 26 h 91"/>
                  <a:gd name="T20" fmla="*/ 378 w 404"/>
                  <a:gd name="T21" fmla="*/ 39 h 91"/>
                  <a:gd name="T22" fmla="*/ 378 w 404"/>
                  <a:gd name="T23" fmla="*/ 77 h 91"/>
                  <a:gd name="T24" fmla="*/ 391 w 404"/>
                  <a:gd name="T25" fmla="*/ 91 h 91"/>
                  <a:gd name="T26" fmla="*/ 404 w 404"/>
                  <a:gd name="T27" fmla="*/ 77 h 91"/>
                  <a:gd name="T28" fmla="*/ 404 w 404"/>
                  <a:gd name="T29" fmla="*/ 39 h 91"/>
                  <a:gd name="T30" fmla="*/ 404 w 404"/>
                  <a:gd name="T31" fmla="*/ 13 h 91"/>
                  <a:gd name="T32" fmla="*/ 404 w 404"/>
                  <a:gd name="T33" fmla="*/ 0 h 91"/>
                  <a:gd name="T34" fmla="*/ 390 w 404"/>
                  <a:gd name="T35" fmla="*/ 0 h 91"/>
                  <a:gd name="T36" fmla="*/ 14 w 404"/>
                  <a:gd name="T3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4" h="91">
                    <a:moveTo>
                      <a:pt x="14" y="0"/>
                    </a:moveTo>
                    <a:lnTo>
                      <a:pt x="0" y="0"/>
                    </a:lnTo>
                    <a:lnTo>
                      <a:pt x="0" y="13"/>
                    </a:lnTo>
                    <a:lnTo>
                      <a:pt x="0" y="39"/>
                    </a:lnTo>
                    <a:lnTo>
                      <a:pt x="0" y="77"/>
                    </a:lnTo>
                    <a:cubicBezTo>
                      <a:pt x="0" y="84"/>
                      <a:pt x="6" y="91"/>
                      <a:pt x="13" y="91"/>
                    </a:cubicBezTo>
                    <a:cubicBezTo>
                      <a:pt x="20" y="91"/>
                      <a:pt x="26" y="84"/>
                      <a:pt x="26" y="77"/>
                    </a:cubicBezTo>
                    <a:lnTo>
                      <a:pt x="26" y="39"/>
                    </a:lnTo>
                    <a:cubicBezTo>
                      <a:pt x="26" y="32"/>
                      <a:pt x="32" y="26"/>
                      <a:pt x="39" y="26"/>
                    </a:cubicBezTo>
                    <a:lnTo>
                      <a:pt x="364" y="26"/>
                    </a:lnTo>
                    <a:cubicBezTo>
                      <a:pt x="372" y="26"/>
                      <a:pt x="378" y="32"/>
                      <a:pt x="378" y="39"/>
                    </a:cubicBezTo>
                    <a:lnTo>
                      <a:pt x="378" y="77"/>
                    </a:lnTo>
                    <a:cubicBezTo>
                      <a:pt x="378" y="84"/>
                      <a:pt x="384" y="91"/>
                      <a:pt x="391" y="91"/>
                    </a:cubicBezTo>
                    <a:cubicBezTo>
                      <a:pt x="398" y="91"/>
                      <a:pt x="404" y="84"/>
                      <a:pt x="404" y="77"/>
                    </a:cubicBezTo>
                    <a:lnTo>
                      <a:pt x="404" y="39"/>
                    </a:lnTo>
                    <a:lnTo>
                      <a:pt x="404" y="13"/>
                    </a:lnTo>
                    <a:lnTo>
                      <a:pt x="404" y="0"/>
                    </a:lnTo>
                    <a:lnTo>
                      <a:pt x="390" y="0"/>
                    </a:lnTo>
                    <a:lnTo>
                      <a:pt x="14" y="0"/>
                    </a:ln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87"/>
              <p:cNvSpPr>
                <a:spLocks noChangeArrowheads="1"/>
              </p:cNvSpPr>
              <p:nvPr/>
            </p:nvSpPr>
            <p:spPr bwMode="auto">
              <a:xfrm>
                <a:off x="3396" y="2597"/>
                <a:ext cx="16"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88"/>
              <p:cNvSpPr>
                <a:spLocks noChangeArrowheads="1"/>
              </p:cNvSpPr>
              <p:nvPr/>
            </p:nvSpPr>
            <p:spPr bwMode="auto">
              <a:xfrm>
                <a:off x="3401" y="2597"/>
                <a:ext cx="11"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89"/>
              <p:cNvSpPr>
                <a:spLocks noChangeArrowheads="1"/>
              </p:cNvSpPr>
              <p:nvPr/>
            </p:nvSpPr>
            <p:spPr bwMode="auto">
              <a:xfrm>
                <a:off x="3746" y="2597"/>
                <a:ext cx="11" cy="22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90"/>
              <p:cNvSpPr>
                <a:spLocks noChangeArrowheads="1"/>
              </p:cNvSpPr>
              <p:nvPr/>
            </p:nvSpPr>
            <p:spPr bwMode="auto">
              <a:xfrm>
                <a:off x="3066"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91"/>
              <p:cNvSpPr>
                <a:spLocks noChangeArrowheads="1"/>
              </p:cNvSpPr>
              <p:nvPr/>
            </p:nvSpPr>
            <p:spPr bwMode="auto">
              <a:xfrm>
                <a:off x="3066"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92"/>
              <p:cNvSpPr>
                <a:spLocks noChangeArrowheads="1"/>
              </p:cNvSpPr>
              <p:nvPr/>
            </p:nvSpPr>
            <p:spPr bwMode="auto">
              <a:xfrm>
                <a:off x="3078"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93"/>
              <p:cNvSpPr>
                <a:spLocks noChangeArrowheads="1"/>
              </p:cNvSpPr>
              <p:nvPr/>
            </p:nvSpPr>
            <p:spPr bwMode="auto">
              <a:xfrm>
                <a:off x="3078"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94"/>
              <p:cNvSpPr>
                <a:spLocks noChangeArrowheads="1"/>
              </p:cNvSpPr>
              <p:nvPr/>
            </p:nvSpPr>
            <p:spPr bwMode="auto">
              <a:xfrm>
                <a:off x="3091"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95"/>
              <p:cNvSpPr>
                <a:spLocks noChangeArrowheads="1"/>
              </p:cNvSpPr>
              <p:nvPr/>
            </p:nvSpPr>
            <p:spPr bwMode="auto">
              <a:xfrm>
                <a:off x="3091"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96"/>
              <p:cNvSpPr>
                <a:spLocks noChangeArrowheads="1"/>
              </p:cNvSpPr>
              <p:nvPr/>
            </p:nvSpPr>
            <p:spPr bwMode="auto">
              <a:xfrm>
                <a:off x="3103"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97"/>
              <p:cNvSpPr>
                <a:spLocks noChangeArrowheads="1"/>
              </p:cNvSpPr>
              <p:nvPr/>
            </p:nvSpPr>
            <p:spPr bwMode="auto">
              <a:xfrm>
                <a:off x="3103"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Rectangle 198"/>
              <p:cNvSpPr>
                <a:spLocks noChangeArrowheads="1"/>
              </p:cNvSpPr>
              <p:nvPr/>
            </p:nvSpPr>
            <p:spPr bwMode="auto">
              <a:xfrm>
                <a:off x="3115"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1" name="Rectangle 199"/>
              <p:cNvSpPr>
                <a:spLocks noChangeArrowheads="1"/>
              </p:cNvSpPr>
              <p:nvPr/>
            </p:nvSpPr>
            <p:spPr bwMode="auto">
              <a:xfrm>
                <a:off x="3115"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2" name="Rectangle 200"/>
              <p:cNvSpPr>
                <a:spLocks noChangeArrowheads="1"/>
              </p:cNvSpPr>
              <p:nvPr/>
            </p:nvSpPr>
            <p:spPr bwMode="auto">
              <a:xfrm>
                <a:off x="3032" y="2682"/>
                <a:ext cx="125" cy="113"/>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3" name="Rectangle 201"/>
              <p:cNvSpPr>
                <a:spLocks noChangeArrowheads="1"/>
              </p:cNvSpPr>
              <p:nvPr/>
            </p:nvSpPr>
            <p:spPr bwMode="auto">
              <a:xfrm>
                <a:off x="3158" y="2725"/>
                <a:ext cx="7"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4" name="Rectangle 202"/>
              <p:cNvSpPr>
                <a:spLocks noChangeArrowheads="1"/>
              </p:cNvSpPr>
              <p:nvPr/>
            </p:nvSpPr>
            <p:spPr bwMode="auto">
              <a:xfrm>
                <a:off x="3024" y="2725"/>
                <a:ext cx="6"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203"/>
              <p:cNvSpPr>
                <a:spLocks noChangeArrowheads="1"/>
              </p:cNvSpPr>
              <p:nvPr/>
            </p:nvSpPr>
            <p:spPr bwMode="auto">
              <a:xfrm>
                <a:off x="3032" y="2682"/>
                <a:ext cx="125"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204"/>
              <p:cNvSpPr>
                <a:spLocks noChangeArrowheads="1"/>
              </p:cNvSpPr>
              <p:nvPr/>
            </p:nvSpPr>
            <p:spPr bwMode="auto">
              <a:xfrm>
                <a:off x="3060" y="2682"/>
                <a:ext cx="68" cy="10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p:nvGrpSpPr>
          <p:grpSpPr bwMode="auto">
            <a:xfrm>
              <a:off x="4800601" y="2486025"/>
              <a:ext cx="2854325" cy="1985963"/>
              <a:chOff x="3024" y="1566"/>
              <a:chExt cx="1798" cy="1251"/>
            </a:xfrm>
          </p:grpSpPr>
          <p:sp>
            <p:nvSpPr>
              <p:cNvPr id="417" name="Freeform 206"/>
              <p:cNvSpPr>
                <a:spLocks/>
              </p:cNvSpPr>
              <p:nvPr/>
            </p:nvSpPr>
            <p:spPr bwMode="auto">
              <a:xfrm>
                <a:off x="3024" y="2792"/>
                <a:ext cx="6" cy="11"/>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207"/>
              <p:cNvSpPr>
                <a:spLocks/>
              </p:cNvSpPr>
              <p:nvPr/>
            </p:nvSpPr>
            <p:spPr bwMode="auto">
              <a:xfrm>
                <a:off x="3026" y="2796"/>
                <a:ext cx="4" cy="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208"/>
              <p:cNvSpPr>
                <a:spLocks/>
              </p:cNvSpPr>
              <p:nvPr/>
            </p:nvSpPr>
            <p:spPr bwMode="auto">
              <a:xfrm>
                <a:off x="3158" y="2792"/>
                <a:ext cx="7" cy="11"/>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209"/>
              <p:cNvSpPr>
                <a:spLocks/>
              </p:cNvSpPr>
              <p:nvPr/>
            </p:nvSpPr>
            <p:spPr bwMode="auto">
              <a:xfrm>
                <a:off x="3158" y="2796"/>
                <a:ext cx="4" cy="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Rectangle 210"/>
              <p:cNvSpPr>
                <a:spLocks noChangeArrowheads="1"/>
              </p:cNvSpPr>
              <p:nvPr/>
            </p:nvSpPr>
            <p:spPr bwMode="auto">
              <a:xfrm>
                <a:off x="3120"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2" name="Rectangle 211"/>
              <p:cNvSpPr>
                <a:spLocks noChangeArrowheads="1"/>
              </p:cNvSpPr>
              <p:nvPr/>
            </p:nvSpPr>
            <p:spPr bwMode="auto">
              <a:xfrm>
                <a:off x="3106"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3" name="Rectangle 212"/>
              <p:cNvSpPr>
                <a:spLocks noChangeArrowheads="1"/>
              </p:cNvSpPr>
              <p:nvPr/>
            </p:nvSpPr>
            <p:spPr bwMode="auto">
              <a:xfrm>
                <a:off x="3092"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213"/>
              <p:cNvSpPr>
                <a:spLocks noChangeArrowheads="1"/>
              </p:cNvSpPr>
              <p:nvPr/>
            </p:nvSpPr>
            <p:spPr bwMode="auto">
              <a:xfrm>
                <a:off x="3079"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Rectangle 214"/>
              <p:cNvSpPr>
                <a:spLocks noChangeArrowheads="1"/>
              </p:cNvSpPr>
              <p:nvPr/>
            </p:nvSpPr>
            <p:spPr bwMode="auto">
              <a:xfrm>
                <a:off x="3065"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6" name="Rectangle 215"/>
              <p:cNvSpPr>
                <a:spLocks noChangeArrowheads="1"/>
              </p:cNvSpPr>
              <p:nvPr/>
            </p:nvSpPr>
            <p:spPr bwMode="auto">
              <a:xfrm>
                <a:off x="3065"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7" name="Rectangle 216"/>
              <p:cNvSpPr>
                <a:spLocks noChangeArrowheads="1"/>
              </p:cNvSpPr>
              <p:nvPr/>
            </p:nvSpPr>
            <p:spPr bwMode="auto">
              <a:xfrm>
                <a:off x="3079"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8" name="Rectangle 217"/>
              <p:cNvSpPr>
                <a:spLocks noChangeArrowheads="1"/>
              </p:cNvSpPr>
              <p:nvPr/>
            </p:nvSpPr>
            <p:spPr bwMode="auto">
              <a:xfrm>
                <a:off x="3092"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218"/>
              <p:cNvSpPr>
                <a:spLocks noChangeArrowheads="1"/>
              </p:cNvSpPr>
              <p:nvPr/>
            </p:nvSpPr>
            <p:spPr bwMode="auto">
              <a:xfrm>
                <a:off x="3106"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Rectangle 219"/>
              <p:cNvSpPr>
                <a:spLocks noChangeArrowheads="1"/>
              </p:cNvSpPr>
              <p:nvPr/>
            </p:nvSpPr>
            <p:spPr bwMode="auto">
              <a:xfrm>
                <a:off x="3120"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20"/>
              <p:cNvSpPr>
                <a:spLocks/>
              </p:cNvSpPr>
              <p:nvPr/>
            </p:nvSpPr>
            <p:spPr bwMode="auto">
              <a:xfrm>
                <a:off x="3060" y="2785"/>
                <a:ext cx="68" cy="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21"/>
              <p:cNvSpPr>
                <a:spLocks/>
              </p:cNvSpPr>
              <p:nvPr/>
            </p:nvSpPr>
            <p:spPr bwMode="auto">
              <a:xfrm>
                <a:off x="3030" y="2682"/>
                <a:ext cx="19" cy="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22"/>
              <p:cNvSpPr>
                <a:spLocks/>
              </p:cNvSpPr>
              <p:nvPr/>
            </p:nvSpPr>
            <p:spPr bwMode="auto">
              <a:xfrm>
                <a:off x="3140" y="2682"/>
                <a:ext cx="18" cy="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23"/>
              <p:cNvSpPr>
                <a:spLocks noEditPoints="1"/>
              </p:cNvSpPr>
              <p:nvPr/>
            </p:nvSpPr>
            <p:spPr bwMode="auto">
              <a:xfrm>
                <a:off x="3030" y="2682"/>
                <a:ext cx="128" cy="113"/>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224"/>
              <p:cNvSpPr>
                <a:spLocks/>
              </p:cNvSpPr>
              <p:nvPr/>
            </p:nvSpPr>
            <p:spPr bwMode="auto">
              <a:xfrm>
                <a:off x="3030" y="2686"/>
                <a:ext cx="10" cy="109"/>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225"/>
              <p:cNvSpPr>
                <a:spLocks/>
              </p:cNvSpPr>
              <p:nvPr/>
            </p:nvSpPr>
            <p:spPr bwMode="auto">
              <a:xfrm>
                <a:off x="3150" y="2686"/>
                <a:ext cx="8" cy="109"/>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26"/>
              <p:cNvSpPr>
                <a:spLocks noChangeArrowheads="1"/>
              </p:cNvSpPr>
              <p:nvPr/>
            </p:nvSpPr>
            <p:spPr bwMode="auto">
              <a:xfrm>
                <a:off x="3052"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27"/>
              <p:cNvSpPr>
                <a:spLocks noChangeArrowheads="1"/>
              </p:cNvSpPr>
              <p:nvPr/>
            </p:nvSpPr>
            <p:spPr bwMode="auto">
              <a:xfrm>
                <a:off x="3124"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28"/>
              <p:cNvSpPr>
                <a:spLocks noChangeArrowheads="1"/>
              </p:cNvSpPr>
              <p:nvPr/>
            </p:nvSpPr>
            <p:spPr bwMode="auto">
              <a:xfrm>
                <a:off x="3036" y="2789"/>
                <a:ext cx="116" cy="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29"/>
              <p:cNvSpPr>
                <a:spLocks noChangeArrowheads="1"/>
              </p:cNvSpPr>
              <p:nvPr/>
            </p:nvSpPr>
            <p:spPr bwMode="auto">
              <a:xfrm>
                <a:off x="3036" y="2793"/>
                <a:ext cx="116" cy="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230"/>
              <p:cNvSpPr>
                <a:spLocks/>
              </p:cNvSpPr>
              <p:nvPr/>
            </p:nvSpPr>
            <p:spPr bwMode="auto">
              <a:xfrm>
                <a:off x="3996" y="2491"/>
                <a:ext cx="146" cy="296"/>
              </a:xfrm>
              <a:custGeom>
                <a:avLst/>
                <a:gdLst>
                  <a:gd name="T0" fmla="*/ 275 w 304"/>
                  <a:gd name="T1" fmla="*/ 0 h 618"/>
                  <a:gd name="T2" fmla="*/ 28 w 304"/>
                  <a:gd name="T3" fmla="*/ 0 h 618"/>
                  <a:gd name="T4" fmla="*/ 0 w 304"/>
                  <a:gd name="T5" fmla="*/ 67 h 618"/>
                  <a:gd name="T6" fmla="*/ 0 w 304"/>
                  <a:gd name="T7" fmla="*/ 618 h 618"/>
                  <a:gd name="T8" fmla="*/ 38 w 304"/>
                  <a:gd name="T9" fmla="*/ 618 h 618"/>
                  <a:gd name="T10" fmla="*/ 266 w 304"/>
                  <a:gd name="T11" fmla="*/ 618 h 618"/>
                  <a:gd name="T12" fmla="*/ 304 w 304"/>
                  <a:gd name="T13" fmla="*/ 618 h 618"/>
                  <a:gd name="T14" fmla="*/ 304 w 304"/>
                  <a:gd name="T15" fmla="*/ 67 h 618"/>
                  <a:gd name="T16" fmla="*/ 275 w 304"/>
                  <a:gd name="T17"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618">
                    <a:moveTo>
                      <a:pt x="275" y="0"/>
                    </a:moveTo>
                    <a:lnTo>
                      <a:pt x="28" y="0"/>
                    </a:lnTo>
                    <a:lnTo>
                      <a:pt x="0" y="67"/>
                    </a:lnTo>
                    <a:lnTo>
                      <a:pt x="0" y="618"/>
                    </a:lnTo>
                    <a:lnTo>
                      <a:pt x="38" y="618"/>
                    </a:lnTo>
                    <a:lnTo>
                      <a:pt x="266" y="618"/>
                    </a:lnTo>
                    <a:lnTo>
                      <a:pt x="304" y="618"/>
                    </a:lnTo>
                    <a:lnTo>
                      <a:pt x="304" y="67"/>
                    </a:lnTo>
                    <a:lnTo>
                      <a:pt x="275"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31"/>
              <p:cNvSpPr>
                <a:spLocks noChangeArrowheads="1"/>
              </p:cNvSpPr>
              <p:nvPr/>
            </p:nvSpPr>
            <p:spPr bwMode="auto">
              <a:xfrm>
                <a:off x="4138"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32"/>
              <p:cNvSpPr>
                <a:spLocks noChangeArrowheads="1"/>
              </p:cNvSpPr>
              <p:nvPr/>
            </p:nvSpPr>
            <p:spPr bwMode="auto">
              <a:xfrm>
                <a:off x="3996"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33"/>
              <p:cNvSpPr>
                <a:spLocks noChangeArrowheads="1"/>
              </p:cNvSpPr>
              <p:nvPr/>
            </p:nvSpPr>
            <p:spPr bwMode="auto">
              <a:xfrm>
                <a:off x="4004"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34"/>
              <p:cNvSpPr>
                <a:spLocks noChangeArrowheads="1"/>
              </p:cNvSpPr>
              <p:nvPr/>
            </p:nvSpPr>
            <p:spPr bwMode="auto">
              <a:xfrm>
                <a:off x="4005"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35"/>
              <p:cNvSpPr>
                <a:spLocks noChangeArrowheads="1"/>
              </p:cNvSpPr>
              <p:nvPr/>
            </p:nvSpPr>
            <p:spPr bwMode="auto">
              <a:xfrm>
                <a:off x="4128"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36"/>
              <p:cNvSpPr>
                <a:spLocks noChangeArrowheads="1"/>
              </p:cNvSpPr>
              <p:nvPr/>
            </p:nvSpPr>
            <p:spPr bwMode="auto">
              <a:xfrm>
                <a:off x="4035"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Rectangle 237"/>
              <p:cNvSpPr>
                <a:spLocks noChangeArrowheads="1"/>
              </p:cNvSpPr>
              <p:nvPr/>
            </p:nvSpPr>
            <p:spPr bwMode="auto">
              <a:xfrm>
                <a:off x="4097"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38"/>
              <p:cNvSpPr>
                <a:spLocks noChangeArrowheads="1"/>
              </p:cNvSpPr>
              <p:nvPr/>
            </p:nvSpPr>
            <p:spPr bwMode="auto">
              <a:xfrm>
                <a:off x="4129"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239"/>
              <p:cNvSpPr>
                <a:spLocks noChangeArrowheads="1"/>
              </p:cNvSpPr>
              <p:nvPr/>
            </p:nvSpPr>
            <p:spPr bwMode="auto">
              <a:xfrm>
                <a:off x="4098"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40"/>
              <p:cNvSpPr>
                <a:spLocks noChangeArrowheads="1"/>
              </p:cNvSpPr>
              <p:nvPr/>
            </p:nvSpPr>
            <p:spPr bwMode="auto">
              <a:xfrm>
                <a:off x="4037" y="2580"/>
                <a:ext cx="3"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41"/>
              <p:cNvSpPr>
                <a:spLocks noChangeArrowheads="1"/>
              </p:cNvSpPr>
              <p:nvPr/>
            </p:nvSpPr>
            <p:spPr bwMode="auto">
              <a:xfrm>
                <a:off x="4035" y="2639"/>
                <a:ext cx="68" cy="46"/>
              </a:xfrm>
              <a:prstGeom prst="rect">
                <a:avLst/>
              </a:prstGeom>
              <a:solidFill>
                <a:srgbClr val="93939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242"/>
              <p:cNvSpPr>
                <a:spLocks/>
              </p:cNvSpPr>
              <p:nvPr/>
            </p:nvSpPr>
            <p:spPr bwMode="auto">
              <a:xfrm>
                <a:off x="4035" y="2639"/>
                <a:ext cx="68" cy="46"/>
              </a:xfrm>
              <a:custGeom>
                <a:avLst/>
                <a:gdLst>
                  <a:gd name="T0" fmla="*/ 0 w 142"/>
                  <a:gd name="T1" fmla="*/ 96 h 96"/>
                  <a:gd name="T2" fmla="*/ 0 w 142"/>
                  <a:gd name="T3" fmla="*/ 0 h 96"/>
                  <a:gd name="T4" fmla="*/ 142 w 142"/>
                  <a:gd name="T5" fmla="*/ 0 h 96"/>
                </a:gdLst>
                <a:ahLst/>
                <a:cxnLst>
                  <a:cxn ang="0">
                    <a:pos x="T0" y="T1"/>
                  </a:cxn>
                  <a:cxn ang="0">
                    <a:pos x="T2" y="T3"/>
                  </a:cxn>
                  <a:cxn ang="0">
                    <a:pos x="T4" y="T5"/>
                  </a:cxn>
                </a:cxnLst>
                <a:rect l="0" t="0" r="r" b="b"/>
                <a:pathLst>
                  <a:path w="142" h="96">
                    <a:moveTo>
                      <a:pt x="0" y="96"/>
                    </a:moveTo>
                    <a:lnTo>
                      <a:pt x="0" y="0"/>
                    </a:lnTo>
                    <a:lnTo>
                      <a:pt x="142" y="0"/>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4" name="Freeform 243"/>
              <p:cNvSpPr>
                <a:spLocks/>
              </p:cNvSpPr>
              <p:nvPr/>
            </p:nvSpPr>
            <p:spPr bwMode="auto">
              <a:xfrm>
                <a:off x="4035" y="2639"/>
                <a:ext cx="68" cy="46"/>
              </a:xfrm>
              <a:custGeom>
                <a:avLst/>
                <a:gdLst>
                  <a:gd name="T0" fmla="*/ 142 w 142"/>
                  <a:gd name="T1" fmla="*/ 0 h 96"/>
                  <a:gd name="T2" fmla="*/ 142 w 142"/>
                  <a:gd name="T3" fmla="*/ 96 h 96"/>
                  <a:gd name="T4" fmla="*/ 0 w 142"/>
                  <a:gd name="T5" fmla="*/ 96 h 96"/>
                </a:gdLst>
                <a:ahLst/>
                <a:cxnLst>
                  <a:cxn ang="0">
                    <a:pos x="T0" y="T1"/>
                  </a:cxn>
                  <a:cxn ang="0">
                    <a:pos x="T2" y="T3"/>
                  </a:cxn>
                  <a:cxn ang="0">
                    <a:pos x="T4" y="T5"/>
                  </a:cxn>
                </a:cxnLst>
                <a:rect l="0" t="0" r="r" b="b"/>
                <a:pathLst>
                  <a:path w="142" h="96">
                    <a:moveTo>
                      <a:pt x="142" y="0"/>
                    </a:moveTo>
                    <a:lnTo>
                      <a:pt x="142" y="96"/>
                    </a:lnTo>
                    <a:lnTo>
                      <a:pt x="0" y="96"/>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5" name="Rectangle 244"/>
              <p:cNvSpPr>
                <a:spLocks noChangeArrowheads="1"/>
              </p:cNvSpPr>
              <p:nvPr/>
            </p:nvSpPr>
            <p:spPr bwMode="auto">
              <a:xfrm>
                <a:off x="4063" y="2692"/>
                <a:ext cx="12" cy="1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245"/>
              <p:cNvSpPr>
                <a:spLocks noChangeArrowheads="1"/>
              </p:cNvSpPr>
              <p:nvPr/>
            </p:nvSpPr>
            <p:spPr bwMode="auto">
              <a:xfrm>
                <a:off x="4065" y="2696"/>
                <a:ext cx="8" cy="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246"/>
              <p:cNvSpPr>
                <a:spLocks noChangeArrowheads="1"/>
              </p:cNvSpPr>
              <p:nvPr/>
            </p:nvSpPr>
            <p:spPr bwMode="auto">
              <a:xfrm>
                <a:off x="3993" y="2769"/>
                <a:ext cx="152"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247"/>
              <p:cNvSpPr>
                <a:spLocks/>
              </p:cNvSpPr>
              <p:nvPr/>
            </p:nvSpPr>
            <p:spPr bwMode="auto">
              <a:xfrm>
                <a:off x="4017" y="2769"/>
                <a:ext cx="104" cy="48"/>
              </a:xfrm>
              <a:custGeom>
                <a:avLst/>
                <a:gdLst>
                  <a:gd name="T0" fmla="*/ 104 w 104"/>
                  <a:gd name="T1" fmla="*/ 47 h 48"/>
                  <a:gd name="T2" fmla="*/ 104 w 104"/>
                  <a:gd name="T3" fmla="*/ 0 h 48"/>
                  <a:gd name="T4" fmla="*/ 0 w 104"/>
                  <a:gd name="T5" fmla="*/ 0 h 48"/>
                  <a:gd name="T6" fmla="*/ 0 w 104"/>
                  <a:gd name="T7" fmla="*/ 47 h 48"/>
                  <a:gd name="T8" fmla="*/ 0 w 104"/>
                  <a:gd name="T9" fmla="*/ 47 h 48"/>
                  <a:gd name="T10" fmla="*/ 0 w 104"/>
                  <a:gd name="T11" fmla="*/ 48 h 48"/>
                  <a:gd name="T12" fmla="*/ 104 w 104"/>
                  <a:gd name="T13" fmla="*/ 48 h 48"/>
                  <a:gd name="T14" fmla="*/ 104 w 104"/>
                  <a:gd name="T15" fmla="*/ 47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48">
                    <a:moveTo>
                      <a:pt x="104" y="47"/>
                    </a:moveTo>
                    <a:lnTo>
                      <a:pt x="104" y="0"/>
                    </a:lnTo>
                    <a:lnTo>
                      <a:pt x="0" y="0"/>
                    </a:lnTo>
                    <a:lnTo>
                      <a:pt x="0" y="47"/>
                    </a:lnTo>
                    <a:lnTo>
                      <a:pt x="0" y="47"/>
                    </a:lnTo>
                    <a:lnTo>
                      <a:pt x="0" y="48"/>
                    </a:lnTo>
                    <a:lnTo>
                      <a:pt x="104" y="48"/>
                    </a:lnTo>
                    <a:lnTo>
                      <a:pt x="104" y="47"/>
                    </a:lnTo>
                    <a:close/>
                  </a:path>
                </a:pathLst>
              </a:custGeom>
              <a:solidFill>
                <a:srgbClr val="2B2B2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248"/>
              <p:cNvSpPr>
                <a:spLocks/>
              </p:cNvSpPr>
              <p:nvPr/>
            </p:nvSpPr>
            <p:spPr bwMode="auto">
              <a:xfrm>
                <a:off x="3999" y="2769"/>
                <a:ext cx="22" cy="48"/>
              </a:xfrm>
              <a:custGeom>
                <a:avLst/>
                <a:gdLst>
                  <a:gd name="T0" fmla="*/ 45 w 45"/>
                  <a:gd name="T1" fmla="*/ 0 h 99"/>
                  <a:gd name="T2" fmla="*/ 38 w 45"/>
                  <a:gd name="T3" fmla="*/ 0 h 99"/>
                  <a:gd name="T4" fmla="*/ 0 w 45"/>
                  <a:gd name="T5" fmla="*/ 0 h 99"/>
                  <a:gd name="T6" fmla="*/ 0 w 45"/>
                  <a:gd name="T7" fmla="*/ 99 h 99"/>
                  <a:gd name="T8" fmla="*/ 45 w 45"/>
                  <a:gd name="T9" fmla="*/ 99 h 99"/>
                  <a:gd name="T10" fmla="*/ 45 w 45"/>
                  <a:gd name="T11" fmla="*/ 0 h 99"/>
                </a:gdLst>
                <a:ahLst/>
                <a:cxnLst>
                  <a:cxn ang="0">
                    <a:pos x="T0" y="T1"/>
                  </a:cxn>
                  <a:cxn ang="0">
                    <a:pos x="T2" y="T3"/>
                  </a:cxn>
                  <a:cxn ang="0">
                    <a:pos x="T4" y="T5"/>
                  </a:cxn>
                  <a:cxn ang="0">
                    <a:pos x="T6" y="T7"/>
                  </a:cxn>
                  <a:cxn ang="0">
                    <a:pos x="T8" y="T9"/>
                  </a:cxn>
                  <a:cxn ang="0">
                    <a:pos x="T10" y="T11"/>
                  </a:cxn>
                </a:cxnLst>
                <a:rect l="0" t="0" r="r" b="b"/>
                <a:pathLst>
                  <a:path w="45" h="99">
                    <a:moveTo>
                      <a:pt x="45" y="0"/>
                    </a:moveTo>
                    <a:lnTo>
                      <a:pt x="38" y="0"/>
                    </a:lnTo>
                    <a:lnTo>
                      <a:pt x="0" y="0"/>
                    </a:lnTo>
                    <a:lnTo>
                      <a:pt x="0" y="99"/>
                    </a:lnTo>
                    <a:lnTo>
                      <a:pt x="45" y="99"/>
                    </a:lnTo>
                    <a:lnTo>
                      <a:pt x="45"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249"/>
              <p:cNvSpPr>
                <a:spLocks/>
              </p:cNvSpPr>
              <p:nvPr/>
            </p:nvSpPr>
            <p:spPr bwMode="auto">
              <a:xfrm>
                <a:off x="4114" y="2769"/>
                <a:ext cx="26" cy="48"/>
              </a:xfrm>
              <a:custGeom>
                <a:avLst/>
                <a:gdLst>
                  <a:gd name="T0" fmla="*/ 0 w 54"/>
                  <a:gd name="T1" fmla="*/ 0 h 99"/>
                  <a:gd name="T2" fmla="*/ 16 w 54"/>
                  <a:gd name="T3" fmla="*/ 0 h 99"/>
                  <a:gd name="T4" fmla="*/ 54 w 54"/>
                  <a:gd name="T5" fmla="*/ 0 h 99"/>
                  <a:gd name="T6" fmla="*/ 54 w 54"/>
                  <a:gd name="T7" fmla="*/ 99 h 99"/>
                  <a:gd name="T8" fmla="*/ 0 w 54"/>
                  <a:gd name="T9" fmla="*/ 99 h 99"/>
                  <a:gd name="T10" fmla="*/ 0 w 54"/>
                  <a:gd name="T11" fmla="*/ 0 h 99"/>
                </a:gdLst>
                <a:ahLst/>
                <a:cxnLst>
                  <a:cxn ang="0">
                    <a:pos x="T0" y="T1"/>
                  </a:cxn>
                  <a:cxn ang="0">
                    <a:pos x="T2" y="T3"/>
                  </a:cxn>
                  <a:cxn ang="0">
                    <a:pos x="T4" y="T5"/>
                  </a:cxn>
                  <a:cxn ang="0">
                    <a:pos x="T6" y="T7"/>
                  </a:cxn>
                  <a:cxn ang="0">
                    <a:pos x="T8" y="T9"/>
                  </a:cxn>
                  <a:cxn ang="0">
                    <a:pos x="T10" y="T11"/>
                  </a:cxn>
                </a:cxnLst>
                <a:rect l="0" t="0" r="r" b="b"/>
                <a:pathLst>
                  <a:path w="54" h="99">
                    <a:moveTo>
                      <a:pt x="0" y="0"/>
                    </a:moveTo>
                    <a:lnTo>
                      <a:pt x="16" y="0"/>
                    </a:lnTo>
                    <a:lnTo>
                      <a:pt x="54" y="0"/>
                    </a:lnTo>
                    <a:lnTo>
                      <a:pt x="54" y="99"/>
                    </a:lnTo>
                    <a:lnTo>
                      <a:pt x="0" y="99"/>
                    </a:lnTo>
                    <a:lnTo>
                      <a:pt x="0"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250"/>
              <p:cNvSpPr>
                <a:spLocks noChangeArrowheads="1"/>
              </p:cNvSpPr>
              <p:nvPr/>
            </p:nvSpPr>
            <p:spPr bwMode="auto">
              <a:xfrm>
                <a:off x="4056" y="2769"/>
                <a:ext cx="41" cy="48"/>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251"/>
              <p:cNvSpPr>
                <a:spLocks noChangeArrowheads="1"/>
              </p:cNvSpPr>
              <p:nvPr/>
            </p:nvSpPr>
            <p:spPr bwMode="auto">
              <a:xfrm>
                <a:off x="4063" y="2769"/>
                <a:ext cx="22" cy="48"/>
              </a:xfrm>
              <a:prstGeom prst="rect">
                <a:avLst/>
              </a:prstGeom>
              <a:solidFill>
                <a:srgbClr val="383838"/>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252"/>
              <p:cNvSpPr>
                <a:spLocks noChangeArrowheads="1"/>
              </p:cNvSpPr>
              <p:nvPr/>
            </p:nvSpPr>
            <p:spPr bwMode="auto">
              <a:xfrm>
                <a:off x="4140" y="2769"/>
                <a:ext cx="5"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253"/>
              <p:cNvSpPr>
                <a:spLocks noChangeArrowheads="1"/>
              </p:cNvSpPr>
              <p:nvPr/>
            </p:nvSpPr>
            <p:spPr bwMode="auto">
              <a:xfrm>
                <a:off x="4455" y="2389"/>
                <a:ext cx="362" cy="291"/>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254"/>
              <p:cNvSpPr>
                <a:spLocks/>
              </p:cNvSpPr>
              <p:nvPr/>
            </p:nvSpPr>
            <p:spPr bwMode="auto">
              <a:xfrm>
                <a:off x="4750" y="2461"/>
                <a:ext cx="72" cy="2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255"/>
              <p:cNvSpPr>
                <a:spLocks/>
              </p:cNvSpPr>
              <p:nvPr/>
            </p:nvSpPr>
            <p:spPr bwMode="auto">
              <a:xfrm>
                <a:off x="4750" y="2581"/>
                <a:ext cx="72" cy="27"/>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256"/>
              <p:cNvSpPr>
                <a:spLocks/>
              </p:cNvSpPr>
              <p:nvPr/>
            </p:nvSpPr>
            <p:spPr bwMode="auto">
              <a:xfrm>
                <a:off x="4750" y="2461"/>
                <a:ext cx="12" cy="28"/>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257"/>
              <p:cNvSpPr>
                <a:spLocks/>
              </p:cNvSpPr>
              <p:nvPr/>
            </p:nvSpPr>
            <p:spPr bwMode="auto">
              <a:xfrm>
                <a:off x="4750" y="2581"/>
                <a:ext cx="12" cy="27"/>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258"/>
              <p:cNvSpPr>
                <a:spLocks noChangeArrowheads="1"/>
              </p:cNvSpPr>
              <p:nvPr/>
            </p:nvSpPr>
            <p:spPr bwMode="auto">
              <a:xfrm>
                <a:off x="4761" y="2461"/>
                <a:ext cx="27" cy="2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0" name="Rectangle 259"/>
              <p:cNvSpPr>
                <a:spLocks noChangeArrowheads="1"/>
              </p:cNvSpPr>
              <p:nvPr/>
            </p:nvSpPr>
            <p:spPr bwMode="auto">
              <a:xfrm>
                <a:off x="4761" y="2581"/>
                <a:ext cx="27" cy="2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1" name="Rectangle 260"/>
              <p:cNvSpPr>
                <a:spLocks noChangeArrowheads="1"/>
              </p:cNvSpPr>
              <p:nvPr/>
            </p:nvSpPr>
            <p:spPr bwMode="auto">
              <a:xfrm>
                <a:off x="4778" y="2461"/>
                <a:ext cx="26" cy="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2" name="Rectangle 261"/>
              <p:cNvSpPr>
                <a:spLocks noChangeArrowheads="1"/>
              </p:cNvSpPr>
              <p:nvPr/>
            </p:nvSpPr>
            <p:spPr bwMode="auto">
              <a:xfrm>
                <a:off x="4778" y="2581"/>
                <a:ext cx="26" cy="27"/>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3" name="Rectangle 262"/>
              <p:cNvSpPr>
                <a:spLocks noChangeArrowheads="1"/>
              </p:cNvSpPr>
              <p:nvPr/>
            </p:nvSpPr>
            <p:spPr bwMode="auto">
              <a:xfrm>
                <a:off x="4790" y="2461"/>
                <a:ext cx="10" cy="2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4" name="Rectangle 263"/>
              <p:cNvSpPr>
                <a:spLocks noChangeArrowheads="1"/>
              </p:cNvSpPr>
              <p:nvPr/>
            </p:nvSpPr>
            <p:spPr bwMode="auto">
              <a:xfrm>
                <a:off x="4790" y="2581"/>
                <a:ext cx="10" cy="2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5" name="Rectangle 264"/>
              <p:cNvSpPr>
                <a:spLocks noChangeArrowheads="1"/>
              </p:cNvSpPr>
              <p:nvPr/>
            </p:nvSpPr>
            <p:spPr bwMode="auto">
              <a:xfrm>
                <a:off x="4760" y="2461"/>
                <a:ext cx="2" cy="28"/>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Rectangle 265"/>
              <p:cNvSpPr>
                <a:spLocks noChangeArrowheads="1"/>
              </p:cNvSpPr>
              <p:nvPr/>
            </p:nvSpPr>
            <p:spPr bwMode="auto">
              <a:xfrm>
                <a:off x="4756" y="2461"/>
                <a:ext cx="3" cy="28"/>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266"/>
              <p:cNvSpPr>
                <a:spLocks/>
              </p:cNvSpPr>
              <p:nvPr/>
            </p:nvSpPr>
            <p:spPr bwMode="auto">
              <a:xfrm>
                <a:off x="4412" y="2389"/>
                <a:ext cx="405" cy="291"/>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Rectangle 267"/>
              <p:cNvSpPr>
                <a:spLocks noChangeArrowheads="1"/>
              </p:cNvSpPr>
              <p:nvPr/>
            </p:nvSpPr>
            <p:spPr bwMode="auto">
              <a:xfrm>
                <a:off x="4412" y="2389"/>
                <a:ext cx="405" cy="23"/>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Rectangle 268"/>
              <p:cNvSpPr>
                <a:spLocks noChangeArrowheads="1"/>
              </p:cNvSpPr>
              <p:nvPr/>
            </p:nvSpPr>
            <p:spPr bwMode="auto">
              <a:xfrm>
                <a:off x="4412" y="2657"/>
                <a:ext cx="405" cy="23"/>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69"/>
              <p:cNvSpPr>
                <a:spLocks/>
              </p:cNvSpPr>
              <p:nvPr/>
            </p:nvSpPr>
            <p:spPr bwMode="auto">
              <a:xfrm>
                <a:off x="4750" y="2461"/>
                <a:ext cx="67" cy="14"/>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70"/>
              <p:cNvSpPr>
                <a:spLocks/>
              </p:cNvSpPr>
              <p:nvPr/>
            </p:nvSpPr>
            <p:spPr bwMode="auto">
              <a:xfrm>
                <a:off x="4750" y="2581"/>
                <a:ext cx="67" cy="14"/>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71"/>
              <p:cNvSpPr>
                <a:spLocks/>
              </p:cNvSpPr>
              <p:nvPr/>
            </p:nvSpPr>
            <p:spPr bwMode="auto">
              <a:xfrm>
                <a:off x="4750" y="2595"/>
                <a:ext cx="67" cy="13"/>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272"/>
              <p:cNvSpPr>
                <a:spLocks/>
              </p:cNvSpPr>
              <p:nvPr/>
            </p:nvSpPr>
            <p:spPr bwMode="auto">
              <a:xfrm>
                <a:off x="4750" y="2475"/>
                <a:ext cx="67" cy="1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73"/>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74"/>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275"/>
              <p:cNvSpPr>
                <a:spLocks/>
              </p:cNvSpPr>
              <p:nvPr/>
            </p:nvSpPr>
            <p:spPr bwMode="auto">
              <a:xfrm>
                <a:off x="4743"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276"/>
              <p:cNvSpPr>
                <a:spLocks/>
              </p:cNvSpPr>
              <p:nvPr/>
            </p:nvSpPr>
            <p:spPr bwMode="auto">
              <a:xfrm>
                <a:off x="4731"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77"/>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78"/>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279"/>
              <p:cNvSpPr>
                <a:spLocks/>
              </p:cNvSpPr>
              <p:nvPr/>
            </p:nvSpPr>
            <p:spPr bwMode="auto">
              <a:xfrm>
                <a:off x="4743"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80"/>
              <p:cNvSpPr>
                <a:spLocks/>
              </p:cNvSpPr>
              <p:nvPr/>
            </p:nvSpPr>
            <p:spPr bwMode="auto">
              <a:xfrm>
                <a:off x="4731"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281"/>
              <p:cNvSpPr>
                <a:spLocks noEditPoints="1"/>
              </p:cNvSpPr>
              <p:nvPr/>
            </p:nvSpPr>
            <p:spPr bwMode="auto">
              <a:xfrm>
                <a:off x="4666" y="2010"/>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82"/>
              <p:cNvSpPr>
                <a:spLocks noChangeArrowheads="1"/>
              </p:cNvSpPr>
              <p:nvPr/>
            </p:nvSpPr>
            <p:spPr bwMode="auto">
              <a:xfrm>
                <a:off x="4590" y="2004"/>
                <a:ext cx="213" cy="213"/>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83"/>
              <p:cNvSpPr>
                <a:spLocks/>
              </p:cNvSpPr>
              <p:nvPr/>
            </p:nvSpPr>
            <p:spPr bwMode="auto">
              <a:xfrm>
                <a:off x="4793" y="1980"/>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84"/>
              <p:cNvSpPr>
                <a:spLocks/>
              </p:cNvSpPr>
              <p:nvPr/>
            </p:nvSpPr>
            <p:spPr bwMode="auto">
              <a:xfrm>
                <a:off x="4793" y="1987"/>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Rectangle 285"/>
              <p:cNvSpPr>
                <a:spLocks noChangeArrowheads="1"/>
              </p:cNvSpPr>
              <p:nvPr/>
            </p:nvSpPr>
            <p:spPr bwMode="auto">
              <a:xfrm>
                <a:off x="4533" y="216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7" name="Rectangle 286"/>
              <p:cNvSpPr>
                <a:spLocks noChangeArrowheads="1"/>
              </p:cNvSpPr>
              <p:nvPr/>
            </p:nvSpPr>
            <p:spPr bwMode="auto">
              <a:xfrm>
                <a:off x="4533" y="212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87"/>
              <p:cNvSpPr>
                <a:spLocks noChangeArrowheads="1"/>
              </p:cNvSpPr>
              <p:nvPr/>
            </p:nvSpPr>
            <p:spPr bwMode="auto">
              <a:xfrm>
                <a:off x="4533" y="208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88"/>
              <p:cNvSpPr>
                <a:spLocks noChangeArrowheads="1"/>
              </p:cNvSpPr>
              <p:nvPr/>
            </p:nvSpPr>
            <p:spPr bwMode="auto">
              <a:xfrm>
                <a:off x="4533" y="204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89"/>
              <p:cNvSpPr>
                <a:spLocks/>
              </p:cNvSpPr>
              <p:nvPr/>
            </p:nvSpPr>
            <p:spPr bwMode="auto">
              <a:xfrm>
                <a:off x="4793" y="2225"/>
                <a:ext cx="21" cy="1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90"/>
              <p:cNvSpPr>
                <a:spLocks/>
              </p:cNvSpPr>
              <p:nvPr/>
            </p:nvSpPr>
            <p:spPr bwMode="auto">
              <a:xfrm>
                <a:off x="4793" y="2225"/>
                <a:ext cx="20" cy="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291"/>
              <p:cNvSpPr>
                <a:spLocks noEditPoints="1"/>
              </p:cNvSpPr>
              <p:nvPr/>
            </p:nvSpPr>
            <p:spPr bwMode="auto">
              <a:xfrm>
                <a:off x="4539" y="1986"/>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292"/>
              <p:cNvSpPr>
                <a:spLocks/>
              </p:cNvSpPr>
              <p:nvPr/>
            </p:nvSpPr>
            <p:spPr bwMode="auto">
              <a:xfrm>
                <a:off x="4750" y="2161"/>
                <a:ext cx="10" cy="2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93"/>
              <p:cNvSpPr>
                <a:spLocks/>
              </p:cNvSpPr>
              <p:nvPr/>
            </p:nvSpPr>
            <p:spPr bwMode="auto">
              <a:xfrm>
                <a:off x="4745" y="2160"/>
                <a:ext cx="5" cy="2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94"/>
              <p:cNvSpPr>
                <a:spLocks/>
              </p:cNvSpPr>
              <p:nvPr/>
            </p:nvSpPr>
            <p:spPr bwMode="auto">
              <a:xfrm>
                <a:off x="4750" y="2037"/>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95"/>
              <p:cNvSpPr>
                <a:spLocks/>
              </p:cNvSpPr>
              <p:nvPr/>
            </p:nvSpPr>
            <p:spPr bwMode="auto">
              <a:xfrm>
                <a:off x="4745" y="2037"/>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Line 296"/>
              <p:cNvSpPr>
                <a:spLocks noChangeShapeType="1"/>
              </p:cNvSpPr>
              <p:nvPr/>
            </p:nvSpPr>
            <p:spPr bwMode="auto">
              <a:xfrm>
                <a:off x="4546" y="2231"/>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8" name="Line 297"/>
              <p:cNvSpPr>
                <a:spLocks noChangeShapeType="1"/>
              </p:cNvSpPr>
              <p:nvPr/>
            </p:nvSpPr>
            <p:spPr bwMode="auto">
              <a:xfrm>
                <a:off x="4546" y="1990"/>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9" name="Line 298"/>
              <p:cNvSpPr>
                <a:spLocks noChangeShapeType="1"/>
              </p:cNvSpPr>
              <p:nvPr/>
            </p:nvSpPr>
            <p:spPr bwMode="auto">
              <a:xfrm>
                <a:off x="4799" y="1998"/>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0" name="Freeform 299"/>
              <p:cNvSpPr>
                <a:spLocks/>
              </p:cNvSpPr>
              <p:nvPr/>
            </p:nvSpPr>
            <p:spPr bwMode="auto">
              <a:xfrm>
                <a:off x="4594" y="1971"/>
                <a:ext cx="23" cy="15"/>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1" name="Freeform 300"/>
              <p:cNvSpPr>
                <a:spLocks/>
              </p:cNvSpPr>
              <p:nvPr/>
            </p:nvSpPr>
            <p:spPr bwMode="auto">
              <a:xfrm>
                <a:off x="4594" y="1971"/>
                <a:ext cx="4" cy="15"/>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 name="Freeform 301"/>
              <p:cNvSpPr>
                <a:spLocks/>
              </p:cNvSpPr>
              <p:nvPr/>
            </p:nvSpPr>
            <p:spPr bwMode="auto">
              <a:xfrm>
                <a:off x="4594" y="2235"/>
                <a:ext cx="23" cy="1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Freeform 302"/>
              <p:cNvSpPr>
                <a:spLocks/>
              </p:cNvSpPr>
              <p:nvPr/>
            </p:nvSpPr>
            <p:spPr bwMode="auto">
              <a:xfrm>
                <a:off x="4594" y="2235"/>
                <a:ext cx="4" cy="1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303"/>
              <p:cNvSpPr>
                <a:spLocks noEditPoints="1"/>
              </p:cNvSpPr>
              <p:nvPr/>
            </p:nvSpPr>
            <p:spPr bwMode="auto">
              <a:xfrm>
                <a:off x="4666" y="1605"/>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Rectangle 304"/>
              <p:cNvSpPr>
                <a:spLocks noChangeArrowheads="1"/>
              </p:cNvSpPr>
              <p:nvPr/>
            </p:nvSpPr>
            <p:spPr bwMode="auto">
              <a:xfrm>
                <a:off x="4590" y="1599"/>
                <a:ext cx="213" cy="21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305"/>
              <p:cNvSpPr>
                <a:spLocks/>
              </p:cNvSpPr>
              <p:nvPr/>
            </p:nvSpPr>
            <p:spPr bwMode="auto">
              <a:xfrm>
                <a:off x="4793" y="1576"/>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306"/>
              <p:cNvSpPr>
                <a:spLocks/>
              </p:cNvSpPr>
              <p:nvPr/>
            </p:nvSpPr>
            <p:spPr bwMode="auto">
              <a:xfrm>
                <a:off x="4793" y="1583"/>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Rectangle 307"/>
              <p:cNvSpPr>
                <a:spLocks noChangeArrowheads="1"/>
              </p:cNvSpPr>
              <p:nvPr/>
            </p:nvSpPr>
            <p:spPr bwMode="auto">
              <a:xfrm>
                <a:off x="4533" y="175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9" name="Rectangle 308"/>
              <p:cNvSpPr>
                <a:spLocks noChangeArrowheads="1"/>
              </p:cNvSpPr>
              <p:nvPr/>
            </p:nvSpPr>
            <p:spPr bwMode="auto">
              <a:xfrm>
                <a:off x="4533" y="1715"/>
                <a:ext cx="13" cy="2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0" name="Rectangle 309"/>
              <p:cNvSpPr>
                <a:spLocks noChangeArrowheads="1"/>
              </p:cNvSpPr>
              <p:nvPr/>
            </p:nvSpPr>
            <p:spPr bwMode="auto">
              <a:xfrm>
                <a:off x="4533" y="167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1" name="Rectangle 310"/>
              <p:cNvSpPr>
                <a:spLocks noChangeArrowheads="1"/>
              </p:cNvSpPr>
              <p:nvPr/>
            </p:nvSpPr>
            <p:spPr bwMode="auto">
              <a:xfrm>
                <a:off x="4533" y="1636"/>
                <a:ext cx="13" cy="18"/>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2" name="Freeform 311"/>
              <p:cNvSpPr>
                <a:spLocks/>
              </p:cNvSpPr>
              <p:nvPr/>
            </p:nvSpPr>
            <p:spPr bwMode="auto">
              <a:xfrm>
                <a:off x="4793" y="1821"/>
                <a:ext cx="21" cy="15"/>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Freeform 312"/>
              <p:cNvSpPr>
                <a:spLocks/>
              </p:cNvSpPr>
              <p:nvPr/>
            </p:nvSpPr>
            <p:spPr bwMode="auto">
              <a:xfrm>
                <a:off x="4793" y="1821"/>
                <a:ext cx="20" cy="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4" name="Freeform 313"/>
              <p:cNvSpPr>
                <a:spLocks noEditPoints="1"/>
              </p:cNvSpPr>
              <p:nvPr/>
            </p:nvSpPr>
            <p:spPr bwMode="auto">
              <a:xfrm>
                <a:off x="4539" y="1582"/>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14"/>
              <p:cNvSpPr>
                <a:spLocks/>
              </p:cNvSpPr>
              <p:nvPr/>
            </p:nvSpPr>
            <p:spPr bwMode="auto">
              <a:xfrm>
                <a:off x="4750" y="1757"/>
                <a:ext cx="10" cy="22"/>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15"/>
              <p:cNvSpPr>
                <a:spLocks/>
              </p:cNvSpPr>
              <p:nvPr/>
            </p:nvSpPr>
            <p:spPr bwMode="auto">
              <a:xfrm>
                <a:off x="4745" y="1756"/>
                <a:ext cx="5" cy="24"/>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16"/>
              <p:cNvSpPr>
                <a:spLocks/>
              </p:cNvSpPr>
              <p:nvPr/>
            </p:nvSpPr>
            <p:spPr bwMode="auto">
              <a:xfrm>
                <a:off x="4750" y="1633"/>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17"/>
              <p:cNvSpPr>
                <a:spLocks/>
              </p:cNvSpPr>
              <p:nvPr/>
            </p:nvSpPr>
            <p:spPr bwMode="auto">
              <a:xfrm>
                <a:off x="4745" y="1632"/>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Line 318"/>
              <p:cNvSpPr>
                <a:spLocks noChangeShapeType="1"/>
              </p:cNvSpPr>
              <p:nvPr/>
            </p:nvSpPr>
            <p:spPr bwMode="auto">
              <a:xfrm>
                <a:off x="4546" y="1827"/>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0" name="Line 319"/>
              <p:cNvSpPr>
                <a:spLocks noChangeShapeType="1"/>
              </p:cNvSpPr>
              <p:nvPr/>
            </p:nvSpPr>
            <p:spPr bwMode="auto">
              <a:xfrm>
                <a:off x="4546" y="1586"/>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1" name="Line 320"/>
              <p:cNvSpPr>
                <a:spLocks noChangeShapeType="1"/>
              </p:cNvSpPr>
              <p:nvPr/>
            </p:nvSpPr>
            <p:spPr bwMode="auto">
              <a:xfrm>
                <a:off x="4799" y="1594"/>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2" name="Freeform 321"/>
              <p:cNvSpPr>
                <a:spLocks/>
              </p:cNvSpPr>
              <p:nvPr/>
            </p:nvSpPr>
            <p:spPr bwMode="auto">
              <a:xfrm>
                <a:off x="4594" y="1566"/>
                <a:ext cx="23" cy="1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322"/>
              <p:cNvSpPr>
                <a:spLocks/>
              </p:cNvSpPr>
              <p:nvPr/>
            </p:nvSpPr>
            <p:spPr bwMode="auto">
              <a:xfrm>
                <a:off x="4594" y="1566"/>
                <a:ext cx="4" cy="1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323"/>
              <p:cNvSpPr>
                <a:spLocks/>
              </p:cNvSpPr>
              <p:nvPr/>
            </p:nvSpPr>
            <p:spPr bwMode="auto">
              <a:xfrm>
                <a:off x="4594" y="1831"/>
                <a:ext cx="23" cy="14"/>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324"/>
              <p:cNvSpPr>
                <a:spLocks/>
              </p:cNvSpPr>
              <p:nvPr/>
            </p:nvSpPr>
            <p:spPr bwMode="auto">
              <a:xfrm>
                <a:off x="4594" y="1831"/>
                <a:ext cx="4" cy="14"/>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Rectangle 325"/>
              <p:cNvSpPr>
                <a:spLocks noChangeArrowheads="1"/>
              </p:cNvSpPr>
              <p:nvPr/>
            </p:nvSpPr>
            <p:spPr bwMode="auto">
              <a:xfrm>
                <a:off x="3803"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7" name="Rectangle 326"/>
              <p:cNvSpPr>
                <a:spLocks noChangeArrowheads="1"/>
              </p:cNvSpPr>
              <p:nvPr/>
            </p:nvSpPr>
            <p:spPr bwMode="auto">
              <a:xfrm>
                <a:off x="3803"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8" name="Rectangle 327"/>
              <p:cNvSpPr>
                <a:spLocks noChangeArrowheads="1"/>
              </p:cNvSpPr>
              <p:nvPr/>
            </p:nvSpPr>
            <p:spPr bwMode="auto">
              <a:xfrm>
                <a:off x="3803"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9" name="Rectangle 328"/>
              <p:cNvSpPr>
                <a:spLocks noChangeArrowheads="1"/>
              </p:cNvSpPr>
              <p:nvPr/>
            </p:nvSpPr>
            <p:spPr bwMode="auto">
              <a:xfrm>
                <a:off x="3803"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0" name="Rectangle 329"/>
              <p:cNvSpPr>
                <a:spLocks noChangeArrowheads="1"/>
              </p:cNvSpPr>
              <p:nvPr/>
            </p:nvSpPr>
            <p:spPr bwMode="auto">
              <a:xfrm>
                <a:off x="3803"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1" name="Rectangle 330"/>
              <p:cNvSpPr>
                <a:spLocks noChangeArrowheads="1"/>
              </p:cNvSpPr>
              <p:nvPr/>
            </p:nvSpPr>
            <p:spPr bwMode="auto">
              <a:xfrm>
                <a:off x="3803"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2" name="Rectangle 331"/>
              <p:cNvSpPr>
                <a:spLocks noChangeArrowheads="1"/>
              </p:cNvSpPr>
              <p:nvPr/>
            </p:nvSpPr>
            <p:spPr bwMode="auto">
              <a:xfrm>
                <a:off x="3803"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3" name="Rectangle 332"/>
              <p:cNvSpPr>
                <a:spLocks noChangeArrowheads="1"/>
              </p:cNvSpPr>
              <p:nvPr/>
            </p:nvSpPr>
            <p:spPr bwMode="auto">
              <a:xfrm>
                <a:off x="3803"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4" name="Rectangle 333"/>
              <p:cNvSpPr>
                <a:spLocks noChangeArrowheads="1"/>
              </p:cNvSpPr>
              <p:nvPr/>
            </p:nvSpPr>
            <p:spPr bwMode="auto">
              <a:xfrm>
                <a:off x="3803"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5" name="Rectangle 334"/>
              <p:cNvSpPr>
                <a:spLocks noChangeArrowheads="1"/>
              </p:cNvSpPr>
              <p:nvPr/>
            </p:nvSpPr>
            <p:spPr bwMode="auto">
              <a:xfrm>
                <a:off x="3803"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6" name="Rectangle 335"/>
              <p:cNvSpPr>
                <a:spLocks noChangeArrowheads="1"/>
              </p:cNvSpPr>
              <p:nvPr/>
            </p:nvSpPr>
            <p:spPr bwMode="auto">
              <a:xfrm>
                <a:off x="3803"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7" name="Rectangle 336"/>
              <p:cNvSpPr>
                <a:spLocks noChangeArrowheads="1"/>
              </p:cNvSpPr>
              <p:nvPr/>
            </p:nvSpPr>
            <p:spPr bwMode="auto">
              <a:xfrm>
                <a:off x="3803"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8" name="Rectangle 337"/>
              <p:cNvSpPr>
                <a:spLocks noChangeArrowheads="1"/>
              </p:cNvSpPr>
              <p:nvPr/>
            </p:nvSpPr>
            <p:spPr bwMode="auto">
              <a:xfrm>
                <a:off x="3803"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9" name="Rectangle 338"/>
              <p:cNvSpPr>
                <a:spLocks noChangeArrowheads="1"/>
              </p:cNvSpPr>
              <p:nvPr/>
            </p:nvSpPr>
            <p:spPr bwMode="auto">
              <a:xfrm>
                <a:off x="3803"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0" name="Rectangle 339"/>
              <p:cNvSpPr>
                <a:spLocks noChangeArrowheads="1"/>
              </p:cNvSpPr>
              <p:nvPr/>
            </p:nvSpPr>
            <p:spPr bwMode="auto">
              <a:xfrm>
                <a:off x="3803"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1" name="Rectangle 340"/>
              <p:cNvSpPr>
                <a:spLocks noChangeArrowheads="1"/>
              </p:cNvSpPr>
              <p:nvPr/>
            </p:nvSpPr>
            <p:spPr bwMode="auto">
              <a:xfrm>
                <a:off x="3899"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2" name="Rectangle 341"/>
              <p:cNvSpPr>
                <a:spLocks noChangeArrowheads="1"/>
              </p:cNvSpPr>
              <p:nvPr/>
            </p:nvSpPr>
            <p:spPr bwMode="auto">
              <a:xfrm>
                <a:off x="3899"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3" name="Rectangle 342"/>
              <p:cNvSpPr>
                <a:spLocks noChangeArrowheads="1"/>
              </p:cNvSpPr>
              <p:nvPr/>
            </p:nvSpPr>
            <p:spPr bwMode="auto">
              <a:xfrm>
                <a:off x="3899"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4" name="Rectangle 343"/>
              <p:cNvSpPr>
                <a:spLocks noChangeArrowheads="1"/>
              </p:cNvSpPr>
              <p:nvPr/>
            </p:nvSpPr>
            <p:spPr bwMode="auto">
              <a:xfrm>
                <a:off x="3899"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5" name="Rectangle 344"/>
              <p:cNvSpPr>
                <a:spLocks noChangeArrowheads="1"/>
              </p:cNvSpPr>
              <p:nvPr/>
            </p:nvSpPr>
            <p:spPr bwMode="auto">
              <a:xfrm>
                <a:off x="3899"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6" name="Rectangle 345"/>
              <p:cNvSpPr>
                <a:spLocks noChangeArrowheads="1"/>
              </p:cNvSpPr>
              <p:nvPr/>
            </p:nvSpPr>
            <p:spPr bwMode="auto">
              <a:xfrm>
                <a:off x="3899"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7" name="Rectangle 346"/>
              <p:cNvSpPr>
                <a:spLocks noChangeArrowheads="1"/>
              </p:cNvSpPr>
              <p:nvPr/>
            </p:nvSpPr>
            <p:spPr bwMode="auto">
              <a:xfrm>
                <a:off x="3899"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8" name="Rectangle 347"/>
              <p:cNvSpPr>
                <a:spLocks noChangeArrowheads="1"/>
              </p:cNvSpPr>
              <p:nvPr/>
            </p:nvSpPr>
            <p:spPr bwMode="auto">
              <a:xfrm>
                <a:off x="3899"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9" name="Rectangle 348"/>
              <p:cNvSpPr>
                <a:spLocks noChangeArrowheads="1"/>
              </p:cNvSpPr>
              <p:nvPr/>
            </p:nvSpPr>
            <p:spPr bwMode="auto">
              <a:xfrm>
                <a:off x="3899"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0" name="Rectangle 349"/>
              <p:cNvSpPr>
                <a:spLocks noChangeArrowheads="1"/>
              </p:cNvSpPr>
              <p:nvPr/>
            </p:nvSpPr>
            <p:spPr bwMode="auto">
              <a:xfrm>
                <a:off x="3899"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1" name="Rectangle 350"/>
              <p:cNvSpPr>
                <a:spLocks noChangeArrowheads="1"/>
              </p:cNvSpPr>
              <p:nvPr/>
            </p:nvSpPr>
            <p:spPr bwMode="auto">
              <a:xfrm>
                <a:off x="3899"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2" name="Rectangle 351"/>
              <p:cNvSpPr>
                <a:spLocks noChangeArrowheads="1"/>
              </p:cNvSpPr>
              <p:nvPr/>
            </p:nvSpPr>
            <p:spPr bwMode="auto">
              <a:xfrm>
                <a:off x="3899"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3" name="Rectangle 352"/>
              <p:cNvSpPr>
                <a:spLocks noChangeArrowheads="1"/>
              </p:cNvSpPr>
              <p:nvPr/>
            </p:nvSpPr>
            <p:spPr bwMode="auto">
              <a:xfrm>
                <a:off x="3899"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4" name="Rectangle 353"/>
              <p:cNvSpPr>
                <a:spLocks noChangeArrowheads="1"/>
              </p:cNvSpPr>
              <p:nvPr/>
            </p:nvSpPr>
            <p:spPr bwMode="auto">
              <a:xfrm>
                <a:off x="3899"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5" name="Rectangle 354"/>
              <p:cNvSpPr>
                <a:spLocks noChangeArrowheads="1"/>
              </p:cNvSpPr>
              <p:nvPr/>
            </p:nvSpPr>
            <p:spPr bwMode="auto">
              <a:xfrm>
                <a:off x="3899"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6" name="Rectangle 355"/>
              <p:cNvSpPr>
                <a:spLocks noChangeArrowheads="1"/>
              </p:cNvSpPr>
              <p:nvPr/>
            </p:nvSpPr>
            <p:spPr bwMode="auto">
              <a:xfrm>
                <a:off x="3899"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7" name="Rectangle 356"/>
              <p:cNvSpPr>
                <a:spLocks noChangeArrowheads="1"/>
              </p:cNvSpPr>
              <p:nvPr/>
            </p:nvSpPr>
            <p:spPr bwMode="auto">
              <a:xfrm>
                <a:off x="3899"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8" name="Rectangle 357"/>
              <p:cNvSpPr>
                <a:spLocks noChangeArrowheads="1"/>
              </p:cNvSpPr>
              <p:nvPr/>
            </p:nvSpPr>
            <p:spPr bwMode="auto">
              <a:xfrm>
                <a:off x="3899"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9" name="Rectangle 358"/>
              <p:cNvSpPr>
                <a:spLocks noChangeArrowheads="1"/>
              </p:cNvSpPr>
              <p:nvPr/>
            </p:nvSpPr>
            <p:spPr bwMode="auto">
              <a:xfrm>
                <a:off x="3899"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0" name="Rectangle 359"/>
              <p:cNvSpPr>
                <a:spLocks noChangeArrowheads="1"/>
              </p:cNvSpPr>
              <p:nvPr/>
            </p:nvSpPr>
            <p:spPr bwMode="auto">
              <a:xfrm>
                <a:off x="3899"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1" name="Rectangle 360"/>
              <p:cNvSpPr>
                <a:spLocks noChangeArrowheads="1"/>
              </p:cNvSpPr>
              <p:nvPr/>
            </p:nvSpPr>
            <p:spPr bwMode="auto">
              <a:xfrm>
                <a:off x="3899"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2" name="Rectangle 361"/>
              <p:cNvSpPr>
                <a:spLocks noChangeArrowheads="1"/>
              </p:cNvSpPr>
              <p:nvPr/>
            </p:nvSpPr>
            <p:spPr bwMode="auto">
              <a:xfrm>
                <a:off x="3899"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3" name="Rectangle 362"/>
              <p:cNvSpPr>
                <a:spLocks noChangeArrowheads="1"/>
              </p:cNvSpPr>
              <p:nvPr/>
            </p:nvSpPr>
            <p:spPr bwMode="auto">
              <a:xfrm>
                <a:off x="3899"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4" name="Rectangle 363"/>
              <p:cNvSpPr>
                <a:spLocks noChangeArrowheads="1"/>
              </p:cNvSpPr>
              <p:nvPr/>
            </p:nvSpPr>
            <p:spPr bwMode="auto">
              <a:xfrm>
                <a:off x="3899"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5" name="Rectangle 364"/>
              <p:cNvSpPr>
                <a:spLocks noChangeArrowheads="1"/>
              </p:cNvSpPr>
              <p:nvPr/>
            </p:nvSpPr>
            <p:spPr bwMode="auto">
              <a:xfrm>
                <a:off x="3899"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6" name="Rectangle 365"/>
              <p:cNvSpPr>
                <a:spLocks noChangeArrowheads="1"/>
              </p:cNvSpPr>
              <p:nvPr/>
            </p:nvSpPr>
            <p:spPr bwMode="auto">
              <a:xfrm>
                <a:off x="3899"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7" name="Rectangle 366"/>
              <p:cNvSpPr>
                <a:spLocks noChangeArrowheads="1"/>
              </p:cNvSpPr>
              <p:nvPr/>
            </p:nvSpPr>
            <p:spPr bwMode="auto">
              <a:xfrm>
                <a:off x="3899"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367"/>
              <p:cNvSpPr>
                <a:spLocks noChangeArrowheads="1"/>
              </p:cNvSpPr>
              <p:nvPr/>
            </p:nvSpPr>
            <p:spPr bwMode="auto">
              <a:xfrm>
                <a:off x="3899"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368"/>
              <p:cNvSpPr>
                <a:spLocks noChangeArrowheads="1"/>
              </p:cNvSpPr>
              <p:nvPr/>
            </p:nvSpPr>
            <p:spPr bwMode="auto">
              <a:xfrm>
                <a:off x="3899"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369"/>
              <p:cNvSpPr>
                <a:spLocks noChangeArrowheads="1"/>
              </p:cNvSpPr>
              <p:nvPr/>
            </p:nvSpPr>
            <p:spPr bwMode="auto">
              <a:xfrm>
                <a:off x="3899"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370"/>
              <p:cNvSpPr>
                <a:spLocks noChangeArrowheads="1"/>
              </p:cNvSpPr>
              <p:nvPr/>
            </p:nvSpPr>
            <p:spPr bwMode="auto">
              <a:xfrm>
                <a:off x="3899"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371"/>
              <p:cNvSpPr>
                <a:spLocks noChangeArrowheads="1"/>
              </p:cNvSpPr>
              <p:nvPr/>
            </p:nvSpPr>
            <p:spPr bwMode="auto">
              <a:xfrm>
                <a:off x="3899"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372"/>
              <p:cNvSpPr>
                <a:spLocks noChangeArrowheads="1"/>
              </p:cNvSpPr>
              <p:nvPr/>
            </p:nvSpPr>
            <p:spPr bwMode="auto">
              <a:xfrm>
                <a:off x="3899"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4" name="Rectangle 373"/>
              <p:cNvSpPr>
                <a:spLocks noChangeArrowheads="1"/>
              </p:cNvSpPr>
              <p:nvPr/>
            </p:nvSpPr>
            <p:spPr bwMode="auto">
              <a:xfrm>
                <a:off x="3899"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5" name="Rectangle 374"/>
              <p:cNvSpPr>
                <a:spLocks noChangeArrowheads="1"/>
              </p:cNvSpPr>
              <p:nvPr/>
            </p:nvSpPr>
            <p:spPr bwMode="auto">
              <a:xfrm>
                <a:off x="3899"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Rectangle 375"/>
              <p:cNvSpPr>
                <a:spLocks noChangeArrowheads="1"/>
              </p:cNvSpPr>
              <p:nvPr/>
            </p:nvSpPr>
            <p:spPr bwMode="auto">
              <a:xfrm>
                <a:off x="3899"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7" name="Rectangle 376"/>
              <p:cNvSpPr>
                <a:spLocks noChangeArrowheads="1"/>
              </p:cNvSpPr>
              <p:nvPr/>
            </p:nvSpPr>
            <p:spPr bwMode="auto">
              <a:xfrm>
                <a:off x="3899"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8" name="Rectangle 377"/>
              <p:cNvSpPr>
                <a:spLocks noChangeArrowheads="1"/>
              </p:cNvSpPr>
              <p:nvPr/>
            </p:nvSpPr>
            <p:spPr bwMode="auto">
              <a:xfrm>
                <a:off x="3899"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9" name="Rectangle 378"/>
              <p:cNvSpPr>
                <a:spLocks noChangeArrowheads="1"/>
              </p:cNvSpPr>
              <p:nvPr/>
            </p:nvSpPr>
            <p:spPr bwMode="auto">
              <a:xfrm>
                <a:off x="3899"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0" name="Rectangle 379"/>
              <p:cNvSpPr>
                <a:spLocks noChangeArrowheads="1"/>
              </p:cNvSpPr>
              <p:nvPr/>
            </p:nvSpPr>
            <p:spPr bwMode="auto">
              <a:xfrm>
                <a:off x="3899"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1" name="Rectangle 380"/>
              <p:cNvSpPr>
                <a:spLocks noChangeArrowheads="1"/>
              </p:cNvSpPr>
              <p:nvPr/>
            </p:nvSpPr>
            <p:spPr bwMode="auto">
              <a:xfrm>
                <a:off x="3899"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2" name="Rectangle 381"/>
              <p:cNvSpPr>
                <a:spLocks noChangeArrowheads="1"/>
              </p:cNvSpPr>
              <p:nvPr/>
            </p:nvSpPr>
            <p:spPr bwMode="auto">
              <a:xfrm>
                <a:off x="3899"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3" name="Rectangle 382"/>
              <p:cNvSpPr>
                <a:spLocks noChangeArrowheads="1"/>
              </p:cNvSpPr>
              <p:nvPr/>
            </p:nvSpPr>
            <p:spPr bwMode="auto">
              <a:xfrm>
                <a:off x="3899"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4" name="Rectangle 383"/>
              <p:cNvSpPr>
                <a:spLocks noChangeArrowheads="1"/>
              </p:cNvSpPr>
              <p:nvPr/>
            </p:nvSpPr>
            <p:spPr bwMode="auto">
              <a:xfrm>
                <a:off x="3899"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5" name="Rectangle 384"/>
              <p:cNvSpPr>
                <a:spLocks noChangeArrowheads="1"/>
              </p:cNvSpPr>
              <p:nvPr/>
            </p:nvSpPr>
            <p:spPr bwMode="auto">
              <a:xfrm>
                <a:off x="3899"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6" name="Rectangle 385"/>
              <p:cNvSpPr>
                <a:spLocks noChangeArrowheads="1"/>
              </p:cNvSpPr>
              <p:nvPr/>
            </p:nvSpPr>
            <p:spPr bwMode="auto">
              <a:xfrm>
                <a:off x="3803"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7" name="Rectangle 386"/>
              <p:cNvSpPr>
                <a:spLocks noChangeArrowheads="1"/>
              </p:cNvSpPr>
              <p:nvPr/>
            </p:nvSpPr>
            <p:spPr bwMode="auto">
              <a:xfrm>
                <a:off x="3803"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8" name="Rectangle 387"/>
              <p:cNvSpPr>
                <a:spLocks noChangeArrowheads="1"/>
              </p:cNvSpPr>
              <p:nvPr/>
            </p:nvSpPr>
            <p:spPr bwMode="auto">
              <a:xfrm>
                <a:off x="3803"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9" name="Rectangle 388"/>
              <p:cNvSpPr>
                <a:spLocks noChangeArrowheads="1"/>
              </p:cNvSpPr>
              <p:nvPr/>
            </p:nvSpPr>
            <p:spPr bwMode="auto">
              <a:xfrm>
                <a:off x="3803"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0" name="Rectangle 389"/>
              <p:cNvSpPr>
                <a:spLocks noChangeArrowheads="1"/>
              </p:cNvSpPr>
              <p:nvPr/>
            </p:nvSpPr>
            <p:spPr bwMode="auto">
              <a:xfrm>
                <a:off x="3803"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1" name="Rectangle 390"/>
              <p:cNvSpPr>
                <a:spLocks noChangeArrowheads="1"/>
              </p:cNvSpPr>
              <p:nvPr/>
            </p:nvSpPr>
            <p:spPr bwMode="auto">
              <a:xfrm>
                <a:off x="3803"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2" name="Rectangle 391"/>
              <p:cNvSpPr>
                <a:spLocks noChangeArrowheads="1"/>
              </p:cNvSpPr>
              <p:nvPr/>
            </p:nvSpPr>
            <p:spPr bwMode="auto">
              <a:xfrm>
                <a:off x="3803"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3" name="Rectangle 392"/>
              <p:cNvSpPr>
                <a:spLocks noChangeArrowheads="1"/>
              </p:cNvSpPr>
              <p:nvPr/>
            </p:nvSpPr>
            <p:spPr bwMode="auto">
              <a:xfrm>
                <a:off x="3803"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4" name="Rectangle 393"/>
              <p:cNvSpPr>
                <a:spLocks noChangeArrowheads="1"/>
              </p:cNvSpPr>
              <p:nvPr/>
            </p:nvSpPr>
            <p:spPr bwMode="auto">
              <a:xfrm>
                <a:off x="3803"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5" name="Rectangle 394"/>
              <p:cNvSpPr>
                <a:spLocks noChangeArrowheads="1"/>
              </p:cNvSpPr>
              <p:nvPr/>
            </p:nvSpPr>
            <p:spPr bwMode="auto">
              <a:xfrm>
                <a:off x="3803"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6" name="Rectangle 395"/>
              <p:cNvSpPr>
                <a:spLocks noChangeArrowheads="1"/>
              </p:cNvSpPr>
              <p:nvPr/>
            </p:nvSpPr>
            <p:spPr bwMode="auto">
              <a:xfrm>
                <a:off x="3803"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7" name="Rectangle 396"/>
              <p:cNvSpPr>
                <a:spLocks noChangeArrowheads="1"/>
              </p:cNvSpPr>
              <p:nvPr/>
            </p:nvSpPr>
            <p:spPr bwMode="auto">
              <a:xfrm>
                <a:off x="3803"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8" name="Rectangle 397"/>
              <p:cNvSpPr>
                <a:spLocks noChangeArrowheads="1"/>
              </p:cNvSpPr>
              <p:nvPr/>
            </p:nvSpPr>
            <p:spPr bwMode="auto">
              <a:xfrm>
                <a:off x="3803"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9" name="Rectangle 398"/>
              <p:cNvSpPr>
                <a:spLocks noChangeArrowheads="1"/>
              </p:cNvSpPr>
              <p:nvPr/>
            </p:nvSpPr>
            <p:spPr bwMode="auto">
              <a:xfrm>
                <a:off x="3803"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0" name="Rectangle 399"/>
              <p:cNvSpPr>
                <a:spLocks noChangeArrowheads="1"/>
              </p:cNvSpPr>
              <p:nvPr/>
            </p:nvSpPr>
            <p:spPr bwMode="auto">
              <a:xfrm>
                <a:off x="3803"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1" name="Rectangle 400"/>
              <p:cNvSpPr>
                <a:spLocks noChangeArrowheads="1"/>
              </p:cNvSpPr>
              <p:nvPr/>
            </p:nvSpPr>
            <p:spPr bwMode="auto">
              <a:xfrm>
                <a:off x="3803"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2" name="Rectangle 401"/>
              <p:cNvSpPr>
                <a:spLocks noChangeArrowheads="1"/>
              </p:cNvSpPr>
              <p:nvPr/>
            </p:nvSpPr>
            <p:spPr bwMode="auto">
              <a:xfrm>
                <a:off x="3803"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3" name="Rectangle 402"/>
              <p:cNvSpPr>
                <a:spLocks noChangeArrowheads="1"/>
              </p:cNvSpPr>
              <p:nvPr/>
            </p:nvSpPr>
            <p:spPr bwMode="auto">
              <a:xfrm>
                <a:off x="3803"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4" name="Rectangle 403"/>
              <p:cNvSpPr>
                <a:spLocks noChangeArrowheads="1"/>
              </p:cNvSpPr>
              <p:nvPr/>
            </p:nvSpPr>
            <p:spPr bwMode="auto">
              <a:xfrm>
                <a:off x="3803"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5" name="Rectangle 404"/>
              <p:cNvSpPr>
                <a:spLocks noChangeArrowheads="1"/>
              </p:cNvSpPr>
              <p:nvPr/>
            </p:nvSpPr>
            <p:spPr bwMode="auto">
              <a:xfrm>
                <a:off x="3803"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6" name="Rectangle 405"/>
              <p:cNvSpPr>
                <a:spLocks noChangeArrowheads="1"/>
              </p:cNvSpPr>
              <p:nvPr/>
            </p:nvSpPr>
            <p:spPr bwMode="auto">
              <a:xfrm>
                <a:off x="3803"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607"/>
            <p:cNvGrpSpPr>
              <a:grpSpLocks/>
            </p:cNvGrpSpPr>
            <p:nvPr/>
          </p:nvGrpSpPr>
          <p:grpSpPr bwMode="auto">
            <a:xfrm>
              <a:off x="4543426" y="2398713"/>
              <a:ext cx="2312988" cy="1989138"/>
              <a:chOff x="2862" y="1511"/>
              <a:chExt cx="1457" cy="1253"/>
            </a:xfrm>
          </p:grpSpPr>
          <p:sp>
            <p:nvSpPr>
              <p:cNvPr id="217" name="Rectangle 407"/>
              <p:cNvSpPr>
                <a:spLocks noChangeArrowheads="1"/>
              </p:cNvSpPr>
              <p:nvPr/>
            </p:nvSpPr>
            <p:spPr bwMode="auto">
              <a:xfrm>
                <a:off x="3803"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408"/>
              <p:cNvSpPr>
                <a:spLocks noChangeArrowheads="1"/>
              </p:cNvSpPr>
              <p:nvPr/>
            </p:nvSpPr>
            <p:spPr bwMode="auto">
              <a:xfrm>
                <a:off x="3803"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409"/>
              <p:cNvSpPr>
                <a:spLocks noChangeArrowheads="1"/>
              </p:cNvSpPr>
              <p:nvPr/>
            </p:nvSpPr>
            <p:spPr bwMode="auto">
              <a:xfrm>
                <a:off x="3803"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410"/>
              <p:cNvSpPr>
                <a:spLocks noChangeArrowheads="1"/>
              </p:cNvSpPr>
              <p:nvPr/>
            </p:nvSpPr>
            <p:spPr bwMode="auto">
              <a:xfrm>
                <a:off x="3803"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411"/>
              <p:cNvSpPr>
                <a:spLocks noChangeArrowheads="1"/>
              </p:cNvSpPr>
              <p:nvPr/>
            </p:nvSpPr>
            <p:spPr bwMode="auto">
              <a:xfrm>
                <a:off x="3803"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412"/>
              <p:cNvSpPr>
                <a:spLocks noChangeArrowheads="1"/>
              </p:cNvSpPr>
              <p:nvPr/>
            </p:nvSpPr>
            <p:spPr bwMode="auto">
              <a:xfrm>
                <a:off x="3803"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413"/>
              <p:cNvSpPr>
                <a:spLocks noChangeArrowheads="1"/>
              </p:cNvSpPr>
              <p:nvPr/>
            </p:nvSpPr>
            <p:spPr bwMode="auto">
              <a:xfrm>
                <a:off x="3803"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414"/>
              <p:cNvSpPr>
                <a:spLocks noChangeArrowheads="1"/>
              </p:cNvSpPr>
              <p:nvPr/>
            </p:nvSpPr>
            <p:spPr bwMode="auto">
              <a:xfrm>
                <a:off x="3803"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415"/>
              <p:cNvSpPr>
                <a:spLocks noChangeArrowheads="1"/>
              </p:cNvSpPr>
              <p:nvPr/>
            </p:nvSpPr>
            <p:spPr bwMode="auto">
              <a:xfrm>
                <a:off x="3803"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6"/>
              <p:cNvSpPr>
                <a:spLocks/>
              </p:cNvSpPr>
              <p:nvPr/>
            </p:nvSpPr>
            <p:spPr bwMode="auto">
              <a:xfrm>
                <a:off x="3833" y="2231"/>
                <a:ext cx="94" cy="530"/>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17"/>
              <p:cNvSpPr>
                <a:spLocks/>
              </p:cNvSpPr>
              <p:nvPr/>
            </p:nvSpPr>
            <p:spPr bwMode="auto">
              <a:xfrm>
                <a:off x="3833" y="2757"/>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418"/>
              <p:cNvSpPr>
                <a:spLocks noChangeArrowheads="1"/>
              </p:cNvSpPr>
              <p:nvPr/>
            </p:nvSpPr>
            <p:spPr bwMode="auto">
              <a:xfrm>
                <a:off x="3842" y="2293"/>
                <a:ext cx="21"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419"/>
              <p:cNvSpPr>
                <a:spLocks noChangeArrowheads="1"/>
              </p:cNvSpPr>
              <p:nvPr/>
            </p:nvSpPr>
            <p:spPr bwMode="auto">
              <a:xfrm>
                <a:off x="3900" y="2643"/>
                <a:ext cx="27"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20"/>
              <p:cNvSpPr>
                <a:spLocks/>
              </p:cNvSpPr>
              <p:nvPr/>
            </p:nvSpPr>
            <p:spPr bwMode="auto">
              <a:xfrm>
                <a:off x="3833" y="2231"/>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421"/>
              <p:cNvSpPr>
                <a:spLocks noChangeArrowheads="1"/>
              </p:cNvSpPr>
              <p:nvPr/>
            </p:nvSpPr>
            <p:spPr bwMode="auto">
              <a:xfrm>
                <a:off x="3900" y="2345"/>
                <a:ext cx="27" cy="4"/>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422"/>
              <p:cNvSpPr>
                <a:spLocks noChangeArrowheads="1"/>
              </p:cNvSpPr>
              <p:nvPr/>
            </p:nvSpPr>
            <p:spPr bwMode="auto">
              <a:xfrm>
                <a:off x="3842" y="2288"/>
                <a:ext cx="21"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23"/>
              <p:cNvSpPr>
                <a:spLocks noChangeArrowheads="1"/>
              </p:cNvSpPr>
              <p:nvPr/>
            </p:nvSpPr>
            <p:spPr bwMode="auto">
              <a:xfrm>
                <a:off x="3842" y="2699"/>
                <a:ext cx="2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24"/>
              <p:cNvSpPr>
                <a:spLocks noChangeArrowheads="1"/>
              </p:cNvSpPr>
              <p:nvPr/>
            </p:nvSpPr>
            <p:spPr bwMode="auto">
              <a:xfrm>
                <a:off x="2976" y="230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5"/>
              <p:cNvSpPr>
                <a:spLocks noChangeArrowheads="1"/>
              </p:cNvSpPr>
              <p:nvPr/>
            </p:nvSpPr>
            <p:spPr bwMode="auto">
              <a:xfrm>
                <a:off x="2976" y="227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26"/>
              <p:cNvSpPr>
                <a:spLocks noChangeArrowheads="1"/>
              </p:cNvSpPr>
              <p:nvPr/>
            </p:nvSpPr>
            <p:spPr bwMode="auto">
              <a:xfrm>
                <a:off x="2976" y="225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27"/>
              <p:cNvSpPr>
                <a:spLocks noChangeArrowheads="1"/>
              </p:cNvSpPr>
              <p:nvPr/>
            </p:nvSpPr>
            <p:spPr bwMode="auto">
              <a:xfrm>
                <a:off x="2976" y="223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28"/>
              <p:cNvSpPr>
                <a:spLocks noChangeArrowheads="1"/>
              </p:cNvSpPr>
              <p:nvPr/>
            </p:nvSpPr>
            <p:spPr bwMode="auto">
              <a:xfrm>
                <a:off x="2976" y="220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29"/>
              <p:cNvSpPr>
                <a:spLocks noChangeArrowheads="1"/>
              </p:cNvSpPr>
              <p:nvPr/>
            </p:nvSpPr>
            <p:spPr bwMode="auto">
              <a:xfrm>
                <a:off x="2976" y="218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30"/>
              <p:cNvSpPr>
                <a:spLocks noChangeArrowheads="1"/>
              </p:cNvSpPr>
              <p:nvPr/>
            </p:nvSpPr>
            <p:spPr bwMode="auto">
              <a:xfrm>
                <a:off x="2976" y="215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31"/>
              <p:cNvSpPr>
                <a:spLocks noChangeArrowheads="1"/>
              </p:cNvSpPr>
              <p:nvPr/>
            </p:nvSpPr>
            <p:spPr bwMode="auto">
              <a:xfrm>
                <a:off x="2976" y="213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32"/>
              <p:cNvSpPr>
                <a:spLocks noChangeArrowheads="1"/>
              </p:cNvSpPr>
              <p:nvPr/>
            </p:nvSpPr>
            <p:spPr bwMode="auto">
              <a:xfrm>
                <a:off x="2976" y="211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433"/>
              <p:cNvSpPr>
                <a:spLocks noChangeArrowheads="1"/>
              </p:cNvSpPr>
              <p:nvPr/>
            </p:nvSpPr>
            <p:spPr bwMode="auto">
              <a:xfrm>
                <a:off x="2976" y="208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434"/>
              <p:cNvSpPr>
                <a:spLocks noChangeArrowheads="1"/>
              </p:cNvSpPr>
              <p:nvPr/>
            </p:nvSpPr>
            <p:spPr bwMode="auto">
              <a:xfrm>
                <a:off x="2976" y="206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435"/>
              <p:cNvSpPr>
                <a:spLocks noChangeArrowheads="1"/>
              </p:cNvSpPr>
              <p:nvPr/>
            </p:nvSpPr>
            <p:spPr bwMode="auto">
              <a:xfrm>
                <a:off x="2976" y="203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36"/>
              <p:cNvSpPr>
                <a:spLocks noChangeArrowheads="1"/>
              </p:cNvSpPr>
              <p:nvPr/>
            </p:nvSpPr>
            <p:spPr bwMode="auto">
              <a:xfrm>
                <a:off x="2976" y="201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437"/>
              <p:cNvSpPr>
                <a:spLocks noChangeArrowheads="1"/>
              </p:cNvSpPr>
              <p:nvPr/>
            </p:nvSpPr>
            <p:spPr bwMode="auto">
              <a:xfrm>
                <a:off x="2976" y="199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438"/>
              <p:cNvSpPr>
                <a:spLocks noChangeArrowheads="1"/>
              </p:cNvSpPr>
              <p:nvPr/>
            </p:nvSpPr>
            <p:spPr bwMode="auto">
              <a:xfrm>
                <a:off x="2976" y="196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439"/>
              <p:cNvSpPr>
                <a:spLocks noChangeArrowheads="1"/>
              </p:cNvSpPr>
              <p:nvPr/>
            </p:nvSpPr>
            <p:spPr bwMode="auto">
              <a:xfrm>
                <a:off x="2880" y="230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440"/>
              <p:cNvSpPr>
                <a:spLocks noChangeArrowheads="1"/>
              </p:cNvSpPr>
              <p:nvPr/>
            </p:nvSpPr>
            <p:spPr bwMode="auto">
              <a:xfrm>
                <a:off x="2880" y="227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441"/>
              <p:cNvSpPr>
                <a:spLocks noChangeArrowheads="1"/>
              </p:cNvSpPr>
              <p:nvPr/>
            </p:nvSpPr>
            <p:spPr bwMode="auto">
              <a:xfrm>
                <a:off x="2880" y="2254"/>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442"/>
              <p:cNvSpPr>
                <a:spLocks noChangeArrowheads="1"/>
              </p:cNvSpPr>
              <p:nvPr/>
            </p:nvSpPr>
            <p:spPr bwMode="auto">
              <a:xfrm>
                <a:off x="2880" y="2230"/>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443"/>
              <p:cNvSpPr>
                <a:spLocks noChangeArrowheads="1"/>
              </p:cNvSpPr>
              <p:nvPr/>
            </p:nvSpPr>
            <p:spPr bwMode="auto">
              <a:xfrm>
                <a:off x="2880" y="2206"/>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444"/>
              <p:cNvSpPr>
                <a:spLocks noChangeArrowheads="1"/>
              </p:cNvSpPr>
              <p:nvPr/>
            </p:nvSpPr>
            <p:spPr bwMode="auto">
              <a:xfrm>
                <a:off x="2880" y="218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445"/>
              <p:cNvSpPr>
                <a:spLocks noChangeArrowheads="1"/>
              </p:cNvSpPr>
              <p:nvPr/>
            </p:nvSpPr>
            <p:spPr bwMode="auto">
              <a:xfrm>
                <a:off x="2880" y="215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446"/>
              <p:cNvSpPr>
                <a:spLocks noChangeArrowheads="1"/>
              </p:cNvSpPr>
              <p:nvPr/>
            </p:nvSpPr>
            <p:spPr bwMode="auto">
              <a:xfrm>
                <a:off x="2880" y="213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447"/>
              <p:cNvSpPr>
                <a:spLocks noChangeArrowheads="1"/>
              </p:cNvSpPr>
              <p:nvPr/>
            </p:nvSpPr>
            <p:spPr bwMode="auto">
              <a:xfrm>
                <a:off x="2880" y="211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448"/>
              <p:cNvSpPr>
                <a:spLocks noChangeArrowheads="1"/>
              </p:cNvSpPr>
              <p:nvPr/>
            </p:nvSpPr>
            <p:spPr bwMode="auto">
              <a:xfrm>
                <a:off x="2880" y="208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449"/>
              <p:cNvSpPr>
                <a:spLocks noChangeArrowheads="1"/>
              </p:cNvSpPr>
              <p:nvPr/>
            </p:nvSpPr>
            <p:spPr bwMode="auto">
              <a:xfrm>
                <a:off x="2880" y="2063"/>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450"/>
              <p:cNvSpPr>
                <a:spLocks noChangeArrowheads="1"/>
              </p:cNvSpPr>
              <p:nvPr/>
            </p:nvSpPr>
            <p:spPr bwMode="auto">
              <a:xfrm>
                <a:off x="2880" y="2039"/>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451"/>
              <p:cNvSpPr>
                <a:spLocks noChangeArrowheads="1"/>
              </p:cNvSpPr>
              <p:nvPr/>
            </p:nvSpPr>
            <p:spPr bwMode="auto">
              <a:xfrm>
                <a:off x="2880" y="201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452"/>
              <p:cNvSpPr>
                <a:spLocks noChangeArrowheads="1"/>
              </p:cNvSpPr>
              <p:nvPr/>
            </p:nvSpPr>
            <p:spPr bwMode="auto">
              <a:xfrm>
                <a:off x="2880" y="199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453"/>
              <p:cNvSpPr>
                <a:spLocks noChangeArrowheads="1"/>
              </p:cNvSpPr>
              <p:nvPr/>
            </p:nvSpPr>
            <p:spPr bwMode="auto">
              <a:xfrm>
                <a:off x="2880" y="196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454"/>
              <p:cNvSpPr>
                <a:spLocks noChangeArrowheads="1"/>
              </p:cNvSpPr>
              <p:nvPr/>
            </p:nvSpPr>
            <p:spPr bwMode="auto">
              <a:xfrm>
                <a:off x="2880" y="230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455"/>
              <p:cNvSpPr>
                <a:spLocks noChangeArrowheads="1"/>
              </p:cNvSpPr>
              <p:nvPr/>
            </p:nvSpPr>
            <p:spPr bwMode="auto">
              <a:xfrm>
                <a:off x="2880" y="2278"/>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456"/>
              <p:cNvSpPr>
                <a:spLocks noChangeArrowheads="1"/>
              </p:cNvSpPr>
              <p:nvPr/>
            </p:nvSpPr>
            <p:spPr bwMode="auto">
              <a:xfrm>
                <a:off x="2880" y="2254"/>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457"/>
              <p:cNvSpPr>
                <a:spLocks noChangeArrowheads="1"/>
              </p:cNvSpPr>
              <p:nvPr/>
            </p:nvSpPr>
            <p:spPr bwMode="auto">
              <a:xfrm>
                <a:off x="2880" y="2230"/>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458"/>
              <p:cNvSpPr>
                <a:spLocks noChangeArrowheads="1"/>
              </p:cNvSpPr>
              <p:nvPr/>
            </p:nvSpPr>
            <p:spPr bwMode="auto">
              <a:xfrm>
                <a:off x="2880" y="2206"/>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459"/>
              <p:cNvSpPr>
                <a:spLocks noChangeArrowheads="1"/>
              </p:cNvSpPr>
              <p:nvPr/>
            </p:nvSpPr>
            <p:spPr bwMode="auto">
              <a:xfrm>
                <a:off x="2880" y="218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460"/>
              <p:cNvSpPr>
                <a:spLocks noChangeArrowheads="1"/>
              </p:cNvSpPr>
              <p:nvPr/>
            </p:nvSpPr>
            <p:spPr bwMode="auto">
              <a:xfrm>
                <a:off x="2880" y="2158"/>
                <a:ext cx="3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461"/>
              <p:cNvSpPr>
                <a:spLocks noChangeArrowheads="1"/>
              </p:cNvSpPr>
              <p:nvPr/>
            </p:nvSpPr>
            <p:spPr bwMode="auto">
              <a:xfrm>
                <a:off x="2880" y="213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462"/>
              <p:cNvSpPr>
                <a:spLocks noChangeArrowheads="1"/>
              </p:cNvSpPr>
              <p:nvPr/>
            </p:nvSpPr>
            <p:spPr bwMode="auto">
              <a:xfrm>
                <a:off x="2880" y="211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463"/>
              <p:cNvSpPr>
                <a:spLocks noChangeArrowheads="1"/>
              </p:cNvSpPr>
              <p:nvPr/>
            </p:nvSpPr>
            <p:spPr bwMode="auto">
              <a:xfrm>
                <a:off x="2880" y="208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464"/>
              <p:cNvSpPr>
                <a:spLocks noChangeArrowheads="1"/>
              </p:cNvSpPr>
              <p:nvPr/>
            </p:nvSpPr>
            <p:spPr bwMode="auto">
              <a:xfrm>
                <a:off x="2880" y="2063"/>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465"/>
              <p:cNvSpPr>
                <a:spLocks noChangeArrowheads="1"/>
              </p:cNvSpPr>
              <p:nvPr/>
            </p:nvSpPr>
            <p:spPr bwMode="auto">
              <a:xfrm>
                <a:off x="2880" y="2039"/>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466"/>
              <p:cNvSpPr>
                <a:spLocks noChangeArrowheads="1"/>
              </p:cNvSpPr>
              <p:nvPr/>
            </p:nvSpPr>
            <p:spPr bwMode="auto">
              <a:xfrm>
                <a:off x="2880" y="201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467"/>
              <p:cNvSpPr>
                <a:spLocks noChangeArrowheads="1"/>
              </p:cNvSpPr>
              <p:nvPr/>
            </p:nvSpPr>
            <p:spPr bwMode="auto">
              <a:xfrm>
                <a:off x="2880" y="199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468"/>
              <p:cNvSpPr>
                <a:spLocks noChangeArrowheads="1"/>
              </p:cNvSpPr>
              <p:nvPr/>
            </p:nvSpPr>
            <p:spPr bwMode="auto">
              <a:xfrm>
                <a:off x="2880" y="196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469"/>
              <p:cNvSpPr>
                <a:spLocks noChangeArrowheads="1"/>
              </p:cNvSpPr>
              <p:nvPr/>
            </p:nvSpPr>
            <p:spPr bwMode="auto">
              <a:xfrm>
                <a:off x="2880" y="2315"/>
                <a:ext cx="31"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470"/>
              <p:cNvSpPr>
                <a:spLocks noChangeArrowheads="1"/>
              </p:cNvSpPr>
              <p:nvPr/>
            </p:nvSpPr>
            <p:spPr bwMode="auto">
              <a:xfrm>
                <a:off x="2880" y="229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471"/>
              <p:cNvSpPr>
                <a:spLocks noChangeArrowheads="1"/>
              </p:cNvSpPr>
              <p:nvPr/>
            </p:nvSpPr>
            <p:spPr bwMode="auto">
              <a:xfrm>
                <a:off x="2880" y="226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472"/>
              <p:cNvSpPr>
                <a:spLocks noChangeArrowheads="1"/>
              </p:cNvSpPr>
              <p:nvPr/>
            </p:nvSpPr>
            <p:spPr bwMode="auto">
              <a:xfrm>
                <a:off x="2880" y="224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473"/>
              <p:cNvSpPr>
                <a:spLocks noChangeArrowheads="1"/>
              </p:cNvSpPr>
              <p:nvPr/>
            </p:nvSpPr>
            <p:spPr bwMode="auto">
              <a:xfrm>
                <a:off x="2880" y="222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474"/>
              <p:cNvSpPr>
                <a:spLocks noChangeArrowheads="1"/>
              </p:cNvSpPr>
              <p:nvPr/>
            </p:nvSpPr>
            <p:spPr bwMode="auto">
              <a:xfrm>
                <a:off x="2880" y="219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475"/>
              <p:cNvSpPr>
                <a:spLocks noChangeArrowheads="1"/>
              </p:cNvSpPr>
              <p:nvPr/>
            </p:nvSpPr>
            <p:spPr bwMode="auto">
              <a:xfrm>
                <a:off x="2880" y="217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476"/>
              <p:cNvSpPr>
                <a:spLocks noChangeArrowheads="1"/>
              </p:cNvSpPr>
              <p:nvPr/>
            </p:nvSpPr>
            <p:spPr bwMode="auto">
              <a:xfrm>
                <a:off x="2880" y="214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477"/>
              <p:cNvSpPr>
                <a:spLocks noChangeArrowheads="1"/>
              </p:cNvSpPr>
              <p:nvPr/>
            </p:nvSpPr>
            <p:spPr bwMode="auto">
              <a:xfrm>
                <a:off x="2880" y="212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478"/>
              <p:cNvSpPr>
                <a:spLocks noChangeArrowheads="1"/>
              </p:cNvSpPr>
              <p:nvPr/>
            </p:nvSpPr>
            <p:spPr bwMode="auto">
              <a:xfrm>
                <a:off x="2880" y="210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479"/>
              <p:cNvSpPr>
                <a:spLocks noChangeArrowheads="1"/>
              </p:cNvSpPr>
              <p:nvPr/>
            </p:nvSpPr>
            <p:spPr bwMode="auto">
              <a:xfrm>
                <a:off x="2880" y="207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480"/>
              <p:cNvSpPr>
                <a:spLocks noChangeArrowheads="1"/>
              </p:cNvSpPr>
              <p:nvPr/>
            </p:nvSpPr>
            <p:spPr bwMode="auto">
              <a:xfrm>
                <a:off x="2880" y="2053"/>
                <a:ext cx="31"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481"/>
              <p:cNvSpPr>
                <a:spLocks noChangeArrowheads="1"/>
              </p:cNvSpPr>
              <p:nvPr/>
            </p:nvSpPr>
            <p:spPr bwMode="auto">
              <a:xfrm>
                <a:off x="2880" y="202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482"/>
              <p:cNvSpPr>
                <a:spLocks noChangeArrowheads="1"/>
              </p:cNvSpPr>
              <p:nvPr/>
            </p:nvSpPr>
            <p:spPr bwMode="auto">
              <a:xfrm>
                <a:off x="2880" y="200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483"/>
              <p:cNvSpPr>
                <a:spLocks noChangeArrowheads="1"/>
              </p:cNvSpPr>
              <p:nvPr/>
            </p:nvSpPr>
            <p:spPr bwMode="auto">
              <a:xfrm>
                <a:off x="2880" y="198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484"/>
              <p:cNvSpPr>
                <a:spLocks noChangeArrowheads="1"/>
              </p:cNvSpPr>
              <p:nvPr/>
            </p:nvSpPr>
            <p:spPr bwMode="auto">
              <a:xfrm>
                <a:off x="2976" y="2315"/>
                <a:ext cx="30"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485"/>
              <p:cNvSpPr>
                <a:spLocks noChangeArrowheads="1"/>
              </p:cNvSpPr>
              <p:nvPr/>
            </p:nvSpPr>
            <p:spPr bwMode="auto">
              <a:xfrm>
                <a:off x="2976" y="229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486"/>
              <p:cNvSpPr>
                <a:spLocks noChangeArrowheads="1"/>
              </p:cNvSpPr>
              <p:nvPr/>
            </p:nvSpPr>
            <p:spPr bwMode="auto">
              <a:xfrm>
                <a:off x="2976" y="226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487"/>
              <p:cNvSpPr>
                <a:spLocks noChangeArrowheads="1"/>
              </p:cNvSpPr>
              <p:nvPr/>
            </p:nvSpPr>
            <p:spPr bwMode="auto">
              <a:xfrm>
                <a:off x="2976" y="224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488"/>
              <p:cNvSpPr>
                <a:spLocks noChangeArrowheads="1"/>
              </p:cNvSpPr>
              <p:nvPr/>
            </p:nvSpPr>
            <p:spPr bwMode="auto">
              <a:xfrm>
                <a:off x="2976" y="222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489"/>
              <p:cNvSpPr>
                <a:spLocks noChangeArrowheads="1"/>
              </p:cNvSpPr>
              <p:nvPr/>
            </p:nvSpPr>
            <p:spPr bwMode="auto">
              <a:xfrm>
                <a:off x="2976" y="219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490"/>
              <p:cNvSpPr>
                <a:spLocks noChangeArrowheads="1"/>
              </p:cNvSpPr>
              <p:nvPr/>
            </p:nvSpPr>
            <p:spPr bwMode="auto">
              <a:xfrm>
                <a:off x="2976" y="217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491"/>
              <p:cNvSpPr>
                <a:spLocks noChangeArrowheads="1"/>
              </p:cNvSpPr>
              <p:nvPr/>
            </p:nvSpPr>
            <p:spPr bwMode="auto">
              <a:xfrm>
                <a:off x="2976" y="214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492"/>
              <p:cNvSpPr>
                <a:spLocks noChangeArrowheads="1"/>
              </p:cNvSpPr>
              <p:nvPr/>
            </p:nvSpPr>
            <p:spPr bwMode="auto">
              <a:xfrm>
                <a:off x="2976" y="212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493"/>
              <p:cNvSpPr>
                <a:spLocks noChangeArrowheads="1"/>
              </p:cNvSpPr>
              <p:nvPr/>
            </p:nvSpPr>
            <p:spPr bwMode="auto">
              <a:xfrm>
                <a:off x="2976" y="210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494"/>
              <p:cNvSpPr>
                <a:spLocks noChangeArrowheads="1"/>
              </p:cNvSpPr>
              <p:nvPr/>
            </p:nvSpPr>
            <p:spPr bwMode="auto">
              <a:xfrm>
                <a:off x="2976" y="207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495"/>
              <p:cNvSpPr>
                <a:spLocks noChangeArrowheads="1"/>
              </p:cNvSpPr>
              <p:nvPr/>
            </p:nvSpPr>
            <p:spPr bwMode="auto">
              <a:xfrm>
                <a:off x="2976" y="2053"/>
                <a:ext cx="30"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496"/>
              <p:cNvSpPr>
                <a:spLocks noChangeArrowheads="1"/>
              </p:cNvSpPr>
              <p:nvPr/>
            </p:nvSpPr>
            <p:spPr bwMode="auto">
              <a:xfrm>
                <a:off x="2976" y="20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497"/>
              <p:cNvSpPr>
                <a:spLocks noChangeArrowheads="1"/>
              </p:cNvSpPr>
              <p:nvPr/>
            </p:nvSpPr>
            <p:spPr bwMode="auto">
              <a:xfrm>
                <a:off x="2976" y="20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498"/>
              <p:cNvSpPr>
                <a:spLocks noChangeArrowheads="1"/>
              </p:cNvSpPr>
              <p:nvPr/>
            </p:nvSpPr>
            <p:spPr bwMode="auto">
              <a:xfrm>
                <a:off x="2976" y="19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499"/>
              <p:cNvSpPr>
                <a:spLocks noChangeArrowheads="1"/>
              </p:cNvSpPr>
              <p:nvPr/>
            </p:nvSpPr>
            <p:spPr bwMode="auto">
              <a:xfrm>
                <a:off x="2976" y="23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500"/>
              <p:cNvSpPr>
                <a:spLocks noChangeArrowheads="1"/>
              </p:cNvSpPr>
              <p:nvPr/>
            </p:nvSpPr>
            <p:spPr bwMode="auto">
              <a:xfrm>
                <a:off x="2976" y="22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501"/>
              <p:cNvSpPr>
                <a:spLocks noChangeArrowheads="1"/>
              </p:cNvSpPr>
              <p:nvPr/>
            </p:nvSpPr>
            <p:spPr bwMode="auto">
              <a:xfrm>
                <a:off x="2976" y="225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502"/>
              <p:cNvSpPr>
                <a:spLocks noChangeArrowheads="1"/>
              </p:cNvSpPr>
              <p:nvPr/>
            </p:nvSpPr>
            <p:spPr bwMode="auto">
              <a:xfrm>
                <a:off x="2976" y="223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503"/>
              <p:cNvSpPr>
                <a:spLocks noChangeArrowheads="1"/>
              </p:cNvSpPr>
              <p:nvPr/>
            </p:nvSpPr>
            <p:spPr bwMode="auto">
              <a:xfrm>
                <a:off x="2976" y="220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504"/>
              <p:cNvSpPr>
                <a:spLocks noChangeArrowheads="1"/>
              </p:cNvSpPr>
              <p:nvPr/>
            </p:nvSpPr>
            <p:spPr bwMode="auto">
              <a:xfrm>
                <a:off x="2976" y="218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505"/>
              <p:cNvSpPr>
                <a:spLocks noChangeArrowheads="1"/>
              </p:cNvSpPr>
              <p:nvPr/>
            </p:nvSpPr>
            <p:spPr bwMode="auto">
              <a:xfrm>
                <a:off x="2976" y="2158"/>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506"/>
              <p:cNvSpPr>
                <a:spLocks noChangeArrowheads="1"/>
              </p:cNvSpPr>
              <p:nvPr/>
            </p:nvSpPr>
            <p:spPr bwMode="auto">
              <a:xfrm>
                <a:off x="2976" y="213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507"/>
              <p:cNvSpPr>
                <a:spLocks noChangeArrowheads="1"/>
              </p:cNvSpPr>
              <p:nvPr/>
            </p:nvSpPr>
            <p:spPr bwMode="auto">
              <a:xfrm>
                <a:off x="2976" y="211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508"/>
              <p:cNvSpPr>
                <a:spLocks noChangeArrowheads="1"/>
              </p:cNvSpPr>
              <p:nvPr/>
            </p:nvSpPr>
            <p:spPr bwMode="auto">
              <a:xfrm>
                <a:off x="2976" y="208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509"/>
              <p:cNvSpPr>
                <a:spLocks noChangeArrowheads="1"/>
              </p:cNvSpPr>
              <p:nvPr/>
            </p:nvSpPr>
            <p:spPr bwMode="auto">
              <a:xfrm>
                <a:off x="2976" y="2063"/>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510"/>
              <p:cNvSpPr>
                <a:spLocks noChangeArrowheads="1"/>
              </p:cNvSpPr>
              <p:nvPr/>
            </p:nvSpPr>
            <p:spPr bwMode="auto">
              <a:xfrm>
                <a:off x="2976" y="2039"/>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511"/>
              <p:cNvSpPr>
                <a:spLocks noChangeArrowheads="1"/>
              </p:cNvSpPr>
              <p:nvPr/>
            </p:nvSpPr>
            <p:spPr bwMode="auto">
              <a:xfrm>
                <a:off x="2976" y="201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512"/>
              <p:cNvSpPr>
                <a:spLocks noChangeArrowheads="1"/>
              </p:cNvSpPr>
              <p:nvPr/>
            </p:nvSpPr>
            <p:spPr bwMode="auto">
              <a:xfrm>
                <a:off x="2976" y="199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513"/>
              <p:cNvSpPr>
                <a:spLocks noChangeArrowheads="1"/>
              </p:cNvSpPr>
              <p:nvPr/>
            </p:nvSpPr>
            <p:spPr bwMode="auto">
              <a:xfrm>
                <a:off x="2976" y="196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514"/>
              <p:cNvSpPr>
                <a:spLocks/>
              </p:cNvSpPr>
              <p:nvPr/>
            </p:nvSpPr>
            <p:spPr bwMode="auto">
              <a:xfrm>
                <a:off x="2882" y="1873"/>
                <a:ext cx="94" cy="531"/>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515"/>
              <p:cNvSpPr>
                <a:spLocks/>
              </p:cNvSpPr>
              <p:nvPr/>
            </p:nvSpPr>
            <p:spPr bwMode="auto">
              <a:xfrm>
                <a:off x="2909" y="1873"/>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516"/>
              <p:cNvSpPr>
                <a:spLocks noChangeArrowheads="1"/>
              </p:cNvSpPr>
              <p:nvPr/>
            </p:nvSpPr>
            <p:spPr bwMode="auto">
              <a:xfrm>
                <a:off x="2947" y="1935"/>
                <a:ext cx="20"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517"/>
              <p:cNvSpPr>
                <a:spLocks noChangeArrowheads="1"/>
              </p:cNvSpPr>
              <p:nvPr/>
            </p:nvSpPr>
            <p:spPr bwMode="auto">
              <a:xfrm>
                <a:off x="2882" y="1987"/>
                <a:ext cx="27" cy="5"/>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518"/>
              <p:cNvSpPr>
                <a:spLocks/>
              </p:cNvSpPr>
              <p:nvPr/>
            </p:nvSpPr>
            <p:spPr bwMode="auto">
              <a:xfrm>
                <a:off x="2909" y="2399"/>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519"/>
              <p:cNvSpPr>
                <a:spLocks noChangeArrowheads="1"/>
              </p:cNvSpPr>
              <p:nvPr/>
            </p:nvSpPr>
            <p:spPr bwMode="auto">
              <a:xfrm>
                <a:off x="2882" y="2285"/>
                <a:ext cx="27"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520"/>
              <p:cNvSpPr>
                <a:spLocks noChangeArrowheads="1"/>
              </p:cNvSpPr>
              <p:nvPr/>
            </p:nvSpPr>
            <p:spPr bwMode="auto">
              <a:xfrm>
                <a:off x="2947" y="2341"/>
                <a:ext cx="20"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521"/>
              <p:cNvSpPr>
                <a:spLocks noChangeArrowheads="1"/>
              </p:cNvSpPr>
              <p:nvPr/>
            </p:nvSpPr>
            <p:spPr bwMode="auto">
              <a:xfrm>
                <a:off x="2946" y="1933"/>
                <a:ext cx="2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522"/>
              <p:cNvSpPr>
                <a:spLocks noEditPoints="1"/>
              </p:cNvSpPr>
              <p:nvPr/>
            </p:nvSpPr>
            <p:spPr bwMode="auto">
              <a:xfrm>
                <a:off x="3061" y="1901"/>
                <a:ext cx="326" cy="382"/>
              </a:xfrm>
              <a:custGeom>
                <a:avLst/>
                <a:gdLst>
                  <a:gd name="T0" fmla="*/ 519 w 678"/>
                  <a:gd name="T1" fmla="*/ 231 h 795"/>
                  <a:gd name="T2" fmla="*/ 592 w 678"/>
                  <a:gd name="T3" fmla="*/ 156 h 795"/>
                  <a:gd name="T4" fmla="*/ 615 w 678"/>
                  <a:gd name="T5" fmla="*/ 66 h 795"/>
                  <a:gd name="T6" fmla="*/ 528 w 678"/>
                  <a:gd name="T7" fmla="*/ 14 h 795"/>
                  <a:gd name="T8" fmla="*/ 430 w 678"/>
                  <a:gd name="T9" fmla="*/ 17 h 795"/>
                  <a:gd name="T10" fmla="*/ 339 w 678"/>
                  <a:gd name="T11" fmla="*/ 99 h 795"/>
                  <a:gd name="T12" fmla="*/ 248 w 678"/>
                  <a:gd name="T13" fmla="*/ 17 h 795"/>
                  <a:gd name="T14" fmla="*/ 184 w 678"/>
                  <a:gd name="T15" fmla="*/ 11 h 795"/>
                  <a:gd name="T16" fmla="*/ 88 w 678"/>
                  <a:gd name="T17" fmla="*/ 33 h 795"/>
                  <a:gd name="T18" fmla="*/ 74 w 678"/>
                  <a:gd name="T19" fmla="*/ 128 h 795"/>
                  <a:gd name="T20" fmla="*/ 133 w 678"/>
                  <a:gd name="T21" fmla="*/ 211 h 795"/>
                  <a:gd name="T22" fmla="*/ 83 w 678"/>
                  <a:gd name="T23" fmla="*/ 364 h 795"/>
                  <a:gd name="T24" fmla="*/ 161 w 678"/>
                  <a:gd name="T25" fmla="*/ 706 h 795"/>
                  <a:gd name="T26" fmla="*/ 340 w 678"/>
                  <a:gd name="T27" fmla="*/ 795 h 795"/>
                  <a:gd name="T28" fmla="*/ 600 w 678"/>
                  <a:gd name="T29" fmla="*/ 600 h 795"/>
                  <a:gd name="T30" fmla="*/ 555 w 678"/>
                  <a:gd name="T31" fmla="*/ 352 h 795"/>
                  <a:gd name="T32" fmla="*/ 494 w 678"/>
                  <a:gd name="T33" fmla="*/ 495 h 795"/>
                  <a:gd name="T34" fmla="*/ 509 w 678"/>
                  <a:gd name="T35" fmla="*/ 372 h 795"/>
                  <a:gd name="T36" fmla="*/ 398 w 678"/>
                  <a:gd name="T37" fmla="*/ 63 h 795"/>
                  <a:gd name="T38" fmla="*/ 450 w 678"/>
                  <a:gd name="T39" fmla="*/ 30 h 795"/>
                  <a:gd name="T40" fmla="*/ 478 w 678"/>
                  <a:gd name="T41" fmla="*/ 41 h 795"/>
                  <a:gd name="T42" fmla="*/ 539 w 678"/>
                  <a:gd name="T43" fmla="*/ 33 h 795"/>
                  <a:gd name="T44" fmla="*/ 564 w 678"/>
                  <a:gd name="T45" fmla="*/ 52 h 795"/>
                  <a:gd name="T46" fmla="*/ 602 w 678"/>
                  <a:gd name="T47" fmla="*/ 81 h 795"/>
                  <a:gd name="T48" fmla="*/ 572 w 678"/>
                  <a:gd name="T49" fmla="*/ 134 h 795"/>
                  <a:gd name="T50" fmla="*/ 573 w 678"/>
                  <a:gd name="T51" fmla="*/ 161 h 795"/>
                  <a:gd name="T52" fmla="*/ 516 w 678"/>
                  <a:gd name="T53" fmla="*/ 201 h 795"/>
                  <a:gd name="T54" fmla="*/ 496 w 678"/>
                  <a:gd name="T55" fmla="*/ 225 h 795"/>
                  <a:gd name="T56" fmla="*/ 384 w 678"/>
                  <a:gd name="T57" fmla="*/ 161 h 795"/>
                  <a:gd name="T58" fmla="*/ 339 w 678"/>
                  <a:gd name="T59" fmla="*/ 323 h 795"/>
                  <a:gd name="T60" fmla="*/ 421 w 678"/>
                  <a:gd name="T61" fmla="*/ 281 h 795"/>
                  <a:gd name="T62" fmla="*/ 127 w 678"/>
                  <a:gd name="T63" fmla="*/ 186 h 795"/>
                  <a:gd name="T64" fmla="*/ 122 w 678"/>
                  <a:gd name="T65" fmla="*/ 158 h 795"/>
                  <a:gd name="T66" fmla="*/ 84 w 678"/>
                  <a:gd name="T67" fmla="*/ 107 h 795"/>
                  <a:gd name="T68" fmla="*/ 94 w 678"/>
                  <a:gd name="T69" fmla="*/ 81 h 795"/>
                  <a:gd name="T70" fmla="*/ 107 w 678"/>
                  <a:gd name="T71" fmla="*/ 43 h 795"/>
                  <a:gd name="T72" fmla="*/ 175 w 678"/>
                  <a:gd name="T73" fmla="*/ 42 h 795"/>
                  <a:gd name="T74" fmla="*/ 198 w 678"/>
                  <a:gd name="T75" fmla="*/ 26 h 795"/>
                  <a:gd name="T76" fmla="*/ 253 w 678"/>
                  <a:gd name="T77" fmla="*/ 50 h 795"/>
                  <a:gd name="T78" fmla="*/ 287 w 678"/>
                  <a:gd name="T79" fmla="*/ 51 h 795"/>
                  <a:gd name="T80" fmla="*/ 284 w 678"/>
                  <a:gd name="T81" fmla="*/ 175 h 795"/>
                  <a:gd name="T82" fmla="*/ 153 w 678"/>
                  <a:gd name="T83" fmla="*/ 208 h 795"/>
                  <a:gd name="T84" fmla="*/ 239 w 678"/>
                  <a:gd name="T85" fmla="*/ 245 h 795"/>
                  <a:gd name="T86" fmla="*/ 84 w 678"/>
                  <a:gd name="T87" fmla="*/ 533 h 795"/>
                  <a:gd name="T88" fmla="*/ 116 w 678"/>
                  <a:gd name="T89" fmla="*/ 544 h 795"/>
                  <a:gd name="T90" fmla="*/ 185 w 678"/>
                  <a:gd name="T91" fmla="*/ 500 h 795"/>
                  <a:gd name="T92" fmla="*/ 289 w 678"/>
                  <a:gd name="T93" fmla="*/ 341 h 795"/>
                  <a:gd name="T94" fmla="*/ 339 w 678"/>
                  <a:gd name="T95" fmla="*/ 771 h 795"/>
                  <a:gd name="T96" fmla="*/ 426 w 678"/>
                  <a:gd name="T97" fmla="*/ 716 h 795"/>
                  <a:gd name="T98" fmla="*/ 341 w 678"/>
                  <a:gd name="T99" fmla="*/ 661 h 795"/>
                  <a:gd name="T100" fmla="*/ 431 w 678"/>
                  <a:gd name="T101" fmla="*/ 578 h 795"/>
                  <a:gd name="T102" fmla="*/ 447 w 678"/>
                  <a:gd name="T103" fmla="*/ 684 h 795"/>
                  <a:gd name="T104" fmla="*/ 556 w 678"/>
                  <a:gd name="T105" fmla="*/ 644 h 795"/>
                  <a:gd name="T106" fmla="*/ 586 w 678"/>
                  <a:gd name="T107" fmla="*/ 531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8" h="795">
                    <a:moveTo>
                      <a:pt x="595" y="364"/>
                    </a:moveTo>
                    <a:lnTo>
                      <a:pt x="589" y="354"/>
                    </a:lnTo>
                    <a:cubicBezTo>
                      <a:pt x="590" y="283"/>
                      <a:pt x="557" y="253"/>
                      <a:pt x="519" y="231"/>
                    </a:cubicBezTo>
                    <a:cubicBezTo>
                      <a:pt x="530" y="228"/>
                      <a:pt x="542" y="226"/>
                      <a:pt x="546" y="211"/>
                    </a:cubicBezTo>
                    <a:cubicBezTo>
                      <a:pt x="565" y="206"/>
                      <a:pt x="569" y="196"/>
                      <a:pt x="571" y="187"/>
                    </a:cubicBezTo>
                    <a:cubicBezTo>
                      <a:pt x="577" y="183"/>
                      <a:pt x="594" y="173"/>
                      <a:pt x="592" y="156"/>
                    </a:cubicBezTo>
                    <a:cubicBezTo>
                      <a:pt x="602" y="149"/>
                      <a:pt x="607" y="141"/>
                      <a:pt x="605" y="128"/>
                    </a:cubicBezTo>
                    <a:cubicBezTo>
                      <a:pt x="615" y="117"/>
                      <a:pt x="618" y="107"/>
                      <a:pt x="613" y="98"/>
                    </a:cubicBezTo>
                    <a:cubicBezTo>
                      <a:pt x="626" y="83"/>
                      <a:pt x="620" y="74"/>
                      <a:pt x="615" y="66"/>
                    </a:cubicBezTo>
                    <a:cubicBezTo>
                      <a:pt x="624" y="49"/>
                      <a:pt x="616" y="30"/>
                      <a:pt x="590" y="33"/>
                    </a:cubicBezTo>
                    <a:cubicBezTo>
                      <a:pt x="579" y="18"/>
                      <a:pt x="557" y="21"/>
                      <a:pt x="553" y="21"/>
                    </a:cubicBezTo>
                    <a:cubicBezTo>
                      <a:pt x="549" y="16"/>
                      <a:pt x="544" y="12"/>
                      <a:pt x="528" y="14"/>
                    </a:cubicBezTo>
                    <a:cubicBezTo>
                      <a:pt x="518" y="5"/>
                      <a:pt x="506" y="6"/>
                      <a:pt x="494" y="11"/>
                    </a:cubicBezTo>
                    <a:cubicBezTo>
                      <a:pt x="480" y="0"/>
                      <a:pt x="470" y="9"/>
                      <a:pt x="460" y="12"/>
                    </a:cubicBezTo>
                    <a:cubicBezTo>
                      <a:pt x="443" y="7"/>
                      <a:pt x="439" y="14"/>
                      <a:pt x="430" y="17"/>
                    </a:cubicBezTo>
                    <a:cubicBezTo>
                      <a:pt x="412" y="13"/>
                      <a:pt x="406" y="22"/>
                      <a:pt x="397" y="31"/>
                    </a:cubicBezTo>
                    <a:lnTo>
                      <a:pt x="386" y="31"/>
                    </a:lnTo>
                    <a:cubicBezTo>
                      <a:pt x="358" y="48"/>
                      <a:pt x="344" y="81"/>
                      <a:pt x="339" y="99"/>
                    </a:cubicBezTo>
                    <a:cubicBezTo>
                      <a:pt x="334" y="81"/>
                      <a:pt x="320" y="48"/>
                      <a:pt x="292" y="31"/>
                    </a:cubicBezTo>
                    <a:lnTo>
                      <a:pt x="281" y="31"/>
                    </a:lnTo>
                    <a:cubicBezTo>
                      <a:pt x="272" y="22"/>
                      <a:pt x="267" y="13"/>
                      <a:pt x="248" y="17"/>
                    </a:cubicBezTo>
                    <a:cubicBezTo>
                      <a:pt x="240" y="14"/>
                      <a:pt x="236" y="7"/>
                      <a:pt x="219" y="12"/>
                    </a:cubicBezTo>
                    <a:cubicBezTo>
                      <a:pt x="211" y="10"/>
                      <a:pt x="205" y="5"/>
                      <a:pt x="197" y="6"/>
                    </a:cubicBezTo>
                    <a:cubicBezTo>
                      <a:pt x="193" y="6"/>
                      <a:pt x="189" y="7"/>
                      <a:pt x="184" y="11"/>
                    </a:cubicBezTo>
                    <a:cubicBezTo>
                      <a:pt x="172" y="6"/>
                      <a:pt x="161" y="5"/>
                      <a:pt x="150" y="14"/>
                    </a:cubicBezTo>
                    <a:cubicBezTo>
                      <a:pt x="134" y="12"/>
                      <a:pt x="129" y="16"/>
                      <a:pt x="125" y="21"/>
                    </a:cubicBezTo>
                    <a:cubicBezTo>
                      <a:pt x="122" y="21"/>
                      <a:pt x="99" y="18"/>
                      <a:pt x="88" y="33"/>
                    </a:cubicBezTo>
                    <a:cubicBezTo>
                      <a:pt x="62" y="30"/>
                      <a:pt x="54" y="49"/>
                      <a:pt x="63" y="66"/>
                    </a:cubicBezTo>
                    <a:cubicBezTo>
                      <a:pt x="58" y="74"/>
                      <a:pt x="52" y="83"/>
                      <a:pt x="65" y="98"/>
                    </a:cubicBezTo>
                    <a:cubicBezTo>
                      <a:pt x="60" y="107"/>
                      <a:pt x="63" y="117"/>
                      <a:pt x="74" y="128"/>
                    </a:cubicBezTo>
                    <a:cubicBezTo>
                      <a:pt x="71" y="141"/>
                      <a:pt x="76" y="149"/>
                      <a:pt x="86" y="156"/>
                    </a:cubicBezTo>
                    <a:cubicBezTo>
                      <a:pt x="84" y="173"/>
                      <a:pt x="102" y="183"/>
                      <a:pt x="107" y="187"/>
                    </a:cubicBezTo>
                    <a:cubicBezTo>
                      <a:pt x="109" y="196"/>
                      <a:pt x="113" y="206"/>
                      <a:pt x="133" y="211"/>
                    </a:cubicBezTo>
                    <a:cubicBezTo>
                      <a:pt x="136" y="226"/>
                      <a:pt x="148" y="228"/>
                      <a:pt x="159" y="231"/>
                    </a:cubicBezTo>
                    <a:cubicBezTo>
                      <a:pt x="121" y="253"/>
                      <a:pt x="89" y="283"/>
                      <a:pt x="89" y="354"/>
                    </a:cubicBezTo>
                    <a:lnTo>
                      <a:pt x="83" y="364"/>
                    </a:lnTo>
                    <a:cubicBezTo>
                      <a:pt x="40" y="391"/>
                      <a:pt x="0" y="476"/>
                      <a:pt x="62" y="546"/>
                    </a:cubicBezTo>
                    <a:cubicBezTo>
                      <a:pt x="66" y="567"/>
                      <a:pt x="72" y="583"/>
                      <a:pt x="78" y="600"/>
                    </a:cubicBezTo>
                    <a:cubicBezTo>
                      <a:pt x="87" y="670"/>
                      <a:pt x="146" y="703"/>
                      <a:pt x="161" y="706"/>
                    </a:cubicBezTo>
                    <a:cubicBezTo>
                      <a:pt x="184" y="724"/>
                      <a:pt x="208" y="740"/>
                      <a:pt x="241" y="751"/>
                    </a:cubicBezTo>
                    <a:cubicBezTo>
                      <a:pt x="272" y="783"/>
                      <a:pt x="305" y="795"/>
                      <a:pt x="338" y="795"/>
                    </a:cubicBezTo>
                    <a:lnTo>
                      <a:pt x="340" y="795"/>
                    </a:lnTo>
                    <a:cubicBezTo>
                      <a:pt x="373" y="795"/>
                      <a:pt x="407" y="783"/>
                      <a:pt x="437" y="751"/>
                    </a:cubicBezTo>
                    <a:cubicBezTo>
                      <a:pt x="470" y="740"/>
                      <a:pt x="494" y="724"/>
                      <a:pt x="517" y="706"/>
                    </a:cubicBezTo>
                    <a:cubicBezTo>
                      <a:pt x="532" y="703"/>
                      <a:pt x="591" y="670"/>
                      <a:pt x="600" y="600"/>
                    </a:cubicBezTo>
                    <a:cubicBezTo>
                      <a:pt x="606" y="583"/>
                      <a:pt x="612" y="567"/>
                      <a:pt x="617" y="546"/>
                    </a:cubicBezTo>
                    <a:cubicBezTo>
                      <a:pt x="678" y="476"/>
                      <a:pt x="639" y="391"/>
                      <a:pt x="595" y="364"/>
                    </a:cubicBezTo>
                    <a:close/>
                    <a:moveTo>
                      <a:pt x="555" y="352"/>
                    </a:moveTo>
                    <a:cubicBezTo>
                      <a:pt x="553" y="381"/>
                      <a:pt x="405" y="251"/>
                      <a:pt x="431" y="247"/>
                    </a:cubicBezTo>
                    <a:cubicBezTo>
                      <a:pt x="500" y="235"/>
                      <a:pt x="558" y="277"/>
                      <a:pt x="555" y="352"/>
                    </a:cubicBezTo>
                    <a:close/>
                    <a:moveTo>
                      <a:pt x="494" y="495"/>
                    </a:moveTo>
                    <a:cubicBezTo>
                      <a:pt x="457" y="520"/>
                      <a:pt x="403" y="504"/>
                      <a:pt x="375" y="460"/>
                    </a:cubicBezTo>
                    <a:cubicBezTo>
                      <a:pt x="346" y="417"/>
                      <a:pt x="352" y="361"/>
                      <a:pt x="389" y="337"/>
                    </a:cubicBezTo>
                    <a:cubicBezTo>
                      <a:pt x="427" y="313"/>
                      <a:pt x="480" y="328"/>
                      <a:pt x="509" y="372"/>
                    </a:cubicBezTo>
                    <a:cubicBezTo>
                      <a:pt x="538" y="416"/>
                      <a:pt x="531" y="471"/>
                      <a:pt x="494" y="495"/>
                    </a:cubicBezTo>
                    <a:close/>
                    <a:moveTo>
                      <a:pt x="393" y="51"/>
                    </a:moveTo>
                    <a:cubicBezTo>
                      <a:pt x="394" y="57"/>
                      <a:pt x="396" y="61"/>
                      <a:pt x="398" y="63"/>
                    </a:cubicBezTo>
                    <a:cubicBezTo>
                      <a:pt x="406" y="54"/>
                      <a:pt x="412" y="44"/>
                      <a:pt x="423" y="36"/>
                    </a:cubicBezTo>
                    <a:cubicBezTo>
                      <a:pt x="423" y="41"/>
                      <a:pt x="421" y="46"/>
                      <a:pt x="427" y="50"/>
                    </a:cubicBezTo>
                    <a:cubicBezTo>
                      <a:pt x="433" y="43"/>
                      <a:pt x="440" y="36"/>
                      <a:pt x="450" y="30"/>
                    </a:cubicBezTo>
                    <a:cubicBezTo>
                      <a:pt x="446" y="38"/>
                      <a:pt x="450" y="41"/>
                      <a:pt x="452" y="45"/>
                    </a:cubicBezTo>
                    <a:cubicBezTo>
                      <a:pt x="460" y="38"/>
                      <a:pt x="467" y="31"/>
                      <a:pt x="482" y="26"/>
                    </a:cubicBezTo>
                    <a:cubicBezTo>
                      <a:pt x="478" y="30"/>
                      <a:pt x="472" y="35"/>
                      <a:pt x="478" y="41"/>
                    </a:cubicBezTo>
                    <a:cubicBezTo>
                      <a:pt x="486" y="36"/>
                      <a:pt x="494" y="31"/>
                      <a:pt x="513" y="27"/>
                    </a:cubicBezTo>
                    <a:cubicBezTo>
                      <a:pt x="509" y="32"/>
                      <a:pt x="500" y="37"/>
                      <a:pt x="505" y="42"/>
                    </a:cubicBezTo>
                    <a:cubicBezTo>
                      <a:pt x="515" y="38"/>
                      <a:pt x="527" y="35"/>
                      <a:pt x="539" y="33"/>
                    </a:cubicBezTo>
                    <a:cubicBezTo>
                      <a:pt x="533" y="38"/>
                      <a:pt x="528" y="43"/>
                      <a:pt x="533" y="47"/>
                    </a:cubicBezTo>
                    <a:cubicBezTo>
                      <a:pt x="544" y="43"/>
                      <a:pt x="559" y="39"/>
                      <a:pt x="573" y="43"/>
                    </a:cubicBezTo>
                    <a:lnTo>
                      <a:pt x="564" y="52"/>
                    </a:lnTo>
                    <a:cubicBezTo>
                      <a:pt x="563" y="53"/>
                      <a:pt x="585" y="53"/>
                      <a:pt x="600" y="53"/>
                    </a:cubicBezTo>
                    <a:cubicBezTo>
                      <a:pt x="595" y="61"/>
                      <a:pt x="589" y="68"/>
                      <a:pt x="586" y="81"/>
                    </a:cubicBezTo>
                    <a:cubicBezTo>
                      <a:pt x="587" y="83"/>
                      <a:pt x="595" y="82"/>
                      <a:pt x="602" y="81"/>
                    </a:cubicBezTo>
                    <a:cubicBezTo>
                      <a:pt x="595" y="97"/>
                      <a:pt x="582" y="100"/>
                      <a:pt x="579" y="107"/>
                    </a:cubicBezTo>
                    <a:cubicBezTo>
                      <a:pt x="584" y="110"/>
                      <a:pt x="590" y="109"/>
                      <a:pt x="596" y="107"/>
                    </a:cubicBezTo>
                    <a:cubicBezTo>
                      <a:pt x="591" y="118"/>
                      <a:pt x="580" y="125"/>
                      <a:pt x="572" y="134"/>
                    </a:cubicBezTo>
                    <a:cubicBezTo>
                      <a:pt x="574" y="135"/>
                      <a:pt x="578" y="136"/>
                      <a:pt x="587" y="135"/>
                    </a:cubicBezTo>
                    <a:cubicBezTo>
                      <a:pt x="579" y="144"/>
                      <a:pt x="570" y="151"/>
                      <a:pt x="558" y="158"/>
                    </a:cubicBezTo>
                    <a:cubicBezTo>
                      <a:pt x="560" y="161"/>
                      <a:pt x="567" y="161"/>
                      <a:pt x="573" y="161"/>
                    </a:cubicBezTo>
                    <a:cubicBezTo>
                      <a:pt x="563" y="171"/>
                      <a:pt x="550" y="176"/>
                      <a:pt x="538" y="183"/>
                    </a:cubicBezTo>
                    <a:cubicBezTo>
                      <a:pt x="544" y="187"/>
                      <a:pt x="548" y="186"/>
                      <a:pt x="553" y="186"/>
                    </a:cubicBezTo>
                    <a:cubicBezTo>
                      <a:pt x="544" y="193"/>
                      <a:pt x="530" y="197"/>
                      <a:pt x="516" y="201"/>
                    </a:cubicBezTo>
                    <a:cubicBezTo>
                      <a:pt x="519" y="205"/>
                      <a:pt x="521" y="207"/>
                      <a:pt x="527" y="208"/>
                    </a:cubicBezTo>
                    <a:cubicBezTo>
                      <a:pt x="512" y="216"/>
                      <a:pt x="491" y="212"/>
                      <a:pt x="486" y="216"/>
                    </a:cubicBezTo>
                    <a:cubicBezTo>
                      <a:pt x="487" y="220"/>
                      <a:pt x="491" y="223"/>
                      <a:pt x="496" y="225"/>
                    </a:cubicBezTo>
                    <a:cubicBezTo>
                      <a:pt x="472" y="227"/>
                      <a:pt x="409" y="224"/>
                      <a:pt x="396" y="175"/>
                    </a:cubicBezTo>
                    <a:cubicBezTo>
                      <a:pt x="420" y="149"/>
                      <a:pt x="464" y="117"/>
                      <a:pt x="539" y="79"/>
                    </a:cubicBezTo>
                    <a:cubicBezTo>
                      <a:pt x="481" y="99"/>
                      <a:pt x="428" y="125"/>
                      <a:pt x="384" y="161"/>
                    </a:cubicBezTo>
                    <a:cubicBezTo>
                      <a:pt x="332" y="137"/>
                      <a:pt x="368" y="75"/>
                      <a:pt x="393" y="51"/>
                    </a:cubicBezTo>
                    <a:close/>
                    <a:moveTo>
                      <a:pt x="421" y="281"/>
                    </a:moveTo>
                    <a:cubicBezTo>
                      <a:pt x="421" y="304"/>
                      <a:pt x="389" y="323"/>
                      <a:pt x="339" y="323"/>
                    </a:cubicBezTo>
                    <a:cubicBezTo>
                      <a:pt x="290" y="322"/>
                      <a:pt x="258" y="299"/>
                      <a:pt x="258" y="277"/>
                    </a:cubicBezTo>
                    <a:cubicBezTo>
                      <a:pt x="258" y="258"/>
                      <a:pt x="298" y="226"/>
                      <a:pt x="339" y="227"/>
                    </a:cubicBezTo>
                    <a:cubicBezTo>
                      <a:pt x="376" y="227"/>
                      <a:pt x="421" y="255"/>
                      <a:pt x="421" y="281"/>
                    </a:cubicBezTo>
                    <a:close/>
                    <a:moveTo>
                      <a:pt x="153" y="208"/>
                    </a:moveTo>
                    <a:cubicBezTo>
                      <a:pt x="159" y="207"/>
                      <a:pt x="161" y="205"/>
                      <a:pt x="164" y="201"/>
                    </a:cubicBezTo>
                    <a:cubicBezTo>
                      <a:pt x="150" y="197"/>
                      <a:pt x="136" y="193"/>
                      <a:pt x="127" y="186"/>
                    </a:cubicBezTo>
                    <a:cubicBezTo>
                      <a:pt x="132" y="186"/>
                      <a:pt x="136" y="187"/>
                      <a:pt x="142" y="183"/>
                    </a:cubicBezTo>
                    <a:cubicBezTo>
                      <a:pt x="130" y="176"/>
                      <a:pt x="117" y="171"/>
                      <a:pt x="107" y="161"/>
                    </a:cubicBezTo>
                    <a:cubicBezTo>
                      <a:pt x="113" y="161"/>
                      <a:pt x="120" y="161"/>
                      <a:pt x="122" y="158"/>
                    </a:cubicBezTo>
                    <a:cubicBezTo>
                      <a:pt x="110" y="151"/>
                      <a:pt x="101" y="144"/>
                      <a:pt x="93" y="135"/>
                    </a:cubicBezTo>
                    <a:cubicBezTo>
                      <a:pt x="102" y="136"/>
                      <a:pt x="106" y="135"/>
                      <a:pt x="108" y="134"/>
                    </a:cubicBezTo>
                    <a:cubicBezTo>
                      <a:pt x="99" y="125"/>
                      <a:pt x="89" y="118"/>
                      <a:pt x="84" y="107"/>
                    </a:cubicBezTo>
                    <a:cubicBezTo>
                      <a:pt x="90" y="109"/>
                      <a:pt x="96" y="110"/>
                      <a:pt x="101" y="107"/>
                    </a:cubicBezTo>
                    <a:cubicBezTo>
                      <a:pt x="98" y="100"/>
                      <a:pt x="85" y="97"/>
                      <a:pt x="78" y="81"/>
                    </a:cubicBezTo>
                    <a:cubicBezTo>
                      <a:pt x="85" y="82"/>
                      <a:pt x="93" y="83"/>
                      <a:pt x="94" y="81"/>
                    </a:cubicBezTo>
                    <a:cubicBezTo>
                      <a:pt x="91" y="68"/>
                      <a:pt x="85" y="61"/>
                      <a:pt x="80" y="53"/>
                    </a:cubicBezTo>
                    <a:cubicBezTo>
                      <a:pt x="95" y="53"/>
                      <a:pt x="117" y="53"/>
                      <a:pt x="116" y="52"/>
                    </a:cubicBezTo>
                    <a:lnTo>
                      <a:pt x="107" y="43"/>
                    </a:lnTo>
                    <a:cubicBezTo>
                      <a:pt x="121" y="39"/>
                      <a:pt x="136" y="43"/>
                      <a:pt x="147" y="47"/>
                    </a:cubicBezTo>
                    <a:cubicBezTo>
                      <a:pt x="152" y="43"/>
                      <a:pt x="147" y="38"/>
                      <a:pt x="141" y="33"/>
                    </a:cubicBezTo>
                    <a:cubicBezTo>
                      <a:pt x="153" y="35"/>
                      <a:pt x="165" y="38"/>
                      <a:pt x="175" y="42"/>
                    </a:cubicBezTo>
                    <a:cubicBezTo>
                      <a:pt x="180" y="37"/>
                      <a:pt x="171" y="32"/>
                      <a:pt x="167" y="27"/>
                    </a:cubicBezTo>
                    <a:cubicBezTo>
                      <a:pt x="186" y="31"/>
                      <a:pt x="194" y="36"/>
                      <a:pt x="202" y="41"/>
                    </a:cubicBezTo>
                    <a:cubicBezTo>
                      <a:pt x="208" y="35"/>
                      <a:pt x="202" y="30"/>
                      <a:pt x="198" y="26"/>
                    </a:cubicBezTo>
                    <a:cubicBezTo>
                      <a:pt x="213" y="31"/>
                      <a:pt x="220" y="38"/>
                      <a:pt x="228" y="45"/>
                    </a:cubicBezTo>
                    <a:cubicBezTo>
                      <a:pt x="230" y="41"/>
                      <a:pt x="234" y="38"/>
                      <a:pt x="230" y="30"/>
                    </a:cubicBezTo>
                    <a:cubicBezTo>
                      <a:pt x="240" y="36"/>
                      <a:pt x="247" y="43"/>
                      <a:pt x="253" y="50"/>
                    </a:cubicBezTo>
                    <a:cubicBezTo>
                      <a:pt x="259" y="46"/>
                      <a:pt x="257" y="41"/>
                      <a:pt x="257" y="36"/>
                    </a:cubicBezTo>
                    <a:cubicBezTo>
                      <a:pt x="268" y="44"/>
                      <a:pt x="274" y="53"/>
                      <a:pt x="282" y="62"/>
                    </a:cubicBezTo>
                    <a:cubicBezTo>
                      <a:pt x="284" y="61"/>
                      <a:pt x="286" y="57"/>
                      <a:pt x="287" y="51"/>
                    </a:cubicBezTo>
                    <a:cubicBezTo>
                      <a:pt x="312" y="75"/>
                      <a:pt x="348" y="137"/>
                      <a:pt x="296" y="161"/>
                    </a:cubicBezTo>
                    <a:cubicBezTo>
                      <a:pt x="252" y="125"/>
                      <a:pt x="199" y="99"/>
                      <a:pt x="141" y="79"/>
                    </a:cubicBezTo>
                    <a:cubicBezTo>
                      <a:pt x="216" y="117"/>
                      <a:pt x="260" y="149"/>
                      <a:pt x="284" y="175"/>
                    </a:cubicBezTo>
                    <a:cubicBezTo>
                      <a:pt x="271" y="224"/>
                      <a:pt x="207" y="227"/>
                      <a:pt x="184" y="225"/>
                    </a:cubicBezTo>
                    <a:cubicBezTo>
                      <a:pt x="189" y="223"/>
                      <a:pt x="193" y="220"/>
                      <a:pt x="194" y="216"/>
                    </a:cubicBezTo>
                    <a:cubicBezTo>
                      <a:pt x="188" y="212"/>
                      <a:pt x="168" y="216"/>
                      <a:pt x="153" y="208"/>
                    </a:cubicBezTo>
                    <a:close/>
                    <a:moveTo>
                      <a:pt x="239" y="245"/>
                    </a:moveTo>
                    <a:cubicBezTo>
                      <a:pt x="265" y="249"/>
                      <a:pt x="117" y="378"/>
                      <a:pt x="115" y="350"/>
                    </a:cubicBezTo>
                    <a:cubicBezTo>
                      <a:pt x="112" y="274"/>
                      <a:pt x="170" y="233"/>
                      <a:pt x="239" y="245"/>
                    </a:cubicBezTo>
                    <a:close/>
                    <a:moveTo>
                      <a:pt x="84" y="533"/>
                    </a:moveTo>
                    <a:cubicBezTo>
                      <a:pt x="48" y="504"/>
                      <a:pt x="36" y="419"/>
                      <a:pt x="103" y="381"/>
                    </a:cubicBezTo>
                    <a:cubicBezTo>
                      <a:pt x="143" y="370"/>
                      <a:pt x="117" y="547"/>
                      <a:pt x="84" y="533"/>
                    </a:cubicBezTo>
                    <a:close/>
                    <a:moveTo>
                      <a:pt x="224" y="684"/>
                    </a:moveTo>
                    <a:cubicBezTo>
                      <a:pt x="204" y="697"/>
                      <a:pt x="155" y="692"/>
                      <a:pt x="120" y="641"/>
                    </a:cubicBezTo>
                    <a:cubicBezTo>
                      <a:pt x="96" y="599"/>
                      <a:pt x="99" y="556"/>
                      <a:pt x="116" y="544"/>
                    </a:cubicBezTo>
                    <a:cubicBezTo>
                      <a:pt x="140" y="529"/>
                      <a:pt x="179" y="549"/>
                      <a:pt x="208" y="583"/>
                    </a:cubicBezTo>
                    <a:cubicBezTo>
                      <a:pt x="234" y="614"/>
                      <a:pt x="246" y="668"/>
                      <a:pt x="224" y="684"/>
                    </a:cubicBezTo>
                    <a:close/>
                    <a:moveTo>
                      <a:pt x="185" y="500"/>
                    </a:moveTo>
                    <a:cubicBezTo>
                      <a:pt x="184" y="500"/>
                      <a:pt x="184" y="500"/>
                      <a:pt x="184" y="500"/>
                    </a:cubicBezTo>
                    <a:cubicBezTo>
                      <a:pt x="147" y="475"/>
                      <a:pt x="140" y="420"/>
                      <a:pt x="170" y="376"/>
                    </a:cubicBezTo>
                    <a:cubicBezTo>
                      <a:pt x="199" y="333"/>
                      <a:pt x="252" y="317"/>
                      <a:pt x="289" y="341"/>
                    </a:cubicBezTo>
                    <a:cubicBezTo>
                      <a:pt x="326" y="366"/>
                      <a:pt x="333" y="421"/>
                      <a:pt x="304" y="465"/>
                    </a:cubicBezTo>
                    <a:cubicBezTo>
                      <a:pt x="276" y="508"/>
                      <a:pt x="222" y="524"/>
                      <a:pt x="185" y="500"/>
                    </a:cubicBezTo>
                    <a:close/>
                    <a:moveTo>
                      <a:pt x="339" y="771"/>
                    </a:moveTo>
                    <a:cubicBezTo>
                      <a:pt x="294" y="773"/>
                      <a:pt x="251" y="734"/>
                      <a:pt x="251" y="721"/>
                    </a:cubicBezTo>
                    <a:cubicBezTo>
                      <a:pt x="251" y="701"/>
                      <a:pt x="306" y="686"/>
                      <a:pt x="341" y="687"/>
                    </a:cubicBezTo>
                    <a:cubicBezTo>
                      <a:pt x="377" y="685"/>
                      <a:pt x="426" y="698"/>
                      <a:pt x="426" y="716"/>
                    </a:cubicBezTo>
                    <a:cubicBezTo>
                      <a:pt x="427" y="733"/>
                      <a:pt x="382" y="771"/>
                      <a:pt x="339" y="771"/>
                    </a:cubicBezTo>
                    <a:close/>
                    <a:moveTo>
                      <a:pt x="431" y="578"/>
                    </a:moveTo>
                    <a:cubicBezTo>
                      <a:pt x="431" y="624"/>
                      <a:pt x="390" y="661"/>
                      <a:pt x="341" y="661"/>
                    </a:cubicBezTo>
                    <a:cubicBezTo>
                      <a:pt x="291" y="660"/>
                      <a:pt x="251" y="623"/>
                      <a:pt x="251" y="578"/>
                    </a:cubicBezTo>
                    <a:cubicBezTo>
                      <a:pt x="251" y="532"/>
                      <a:pt x="291" y="495"/>
                      <a:pt x="341" y="495"/>
                    </a:cubicBezTo>
                    <a:cubicBezTo>
                      <a:pt x="390" y="495"/>
                      <a:pt x="431" y="532"/>
                      <a:pt x="431" y="578"/>
                    </a:cubicBezTo>
                    <a:lnTo>
                      <a:pt x="431" y="578"/>
                    </a:lnTo>
                    <a:close/>
                    <a:moveTo>
                      <a:pt x="556" y="644"/>
                    </a:moveTo>
                    <a:cubicBezTo>
                      <a:pt x="518" y="697"/>
                      <a:pt x="466" y="699"/>
                      <a:pt x="447" y="684"/>
                    </a:cubicBezTo>
                    <a:cubicBezTo>
                      <a:pt x="426" y="665"/>
                      <a:pt x="442" y="606"/>
                      <a:pt x="470" y="573"/>
                    </a:cubicBezTo>
                    <a:cubicBezTo>
                      <a:pt x="501" y="537"/>
                      <a:pt x="535" y="514"/>
                      <a:pt x="559" y="532"/>
                    </a:cubicBezTo>
                    <a:cubicBezTo>
                      <a:pt x="575" y="548"/>
                      <a:pt x="584" y="608"/>
                      <a:pt x="556" y="644"/>
                    </a:cubicBezTo>
                    <a:close/>
                    <a:moveTo>
                      <a:pt x="586" y="531"/>
                    </a:moveTo>
                    <a:cubicBezTo>
                      <a:pt x="554" y="545"/>
                      <a:pt x="527" y="368"/>
                      <a:pt x="567" y="379"/>
                    </a:cubicBezTo>
                    <a:cubicBezTo>
                      <a:pt x="634" y="417"/>
                      <a:pt x="622" y="502"/>
                      <a:pt x="586" y="5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Oval 523"/>
              <p:cNvSpPr>
                <a:spLocks noChangeArrowheads="1"/>
              </p:cNvSpPr>
              <p:nvPr/>
            </p:nvSpPr>
            <p:spPr bwMode="auto">
              <a:xfrm>
                <a:off x="3341" y="1997"/>
                <a:ext cx="30" cy="31"/>
              </a:xfrm>
              <a:prstGeom prst="ellipse">
                <a:avLst/>
              </a:prstGeom>
              <a:noFill/>
              <a:ln w="476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4" name="Freeform 524"/>
              <p:cNvSpPr>
                <a:spLocks/>
              </p:cNvSpPr>
              <p:nvPr/>
            </p:nvSpPr>
            <p:spPr bwMode="auto">
              <a:xfrm>
                <a:off x="3345" y="2007"/>
                <a:ext cx="9" cy="12"/>
              </a:xfrm>
              <a:custGeom>
                <a:avLst/>
                <a:gdLst>
                  <a:gd name="T0" fmla="*/ 3 w 9"/>
                  <a:gd name="T1" fmla="*/ 12 h 12"/>
                  <a:gd name="T2" fmla="*/ 3 w 9"/>
                  <a:gd name="T3" fmla="*/ 2 h 12"/>
                  <a:gd name="T4" fmla="*/ 0 w 9"/>
                  <a:gd name="T5" fmla="*/ 2 h 12"/>
                  <a:gd name="T6" fmla="*/ 0 w 9"/>
                  <a:gd name="T7" fmla="*/ 0 h 12"/>
                  <a:gd name="T8" fmla="*/ 9 w 9"/>
                  <a:gd name="T9" fmla="*/ 0 h 12"/>
                  <a:gd name="T10" fmla="*/ 9 w 9"/>
                  <a:gd name="T11" fmla="*/ 2 h 12"/>
                  <a:gd name="T12" fmla="*/ 5 w 9"/>
                  <a:gd name="T13" fmla="*/ 2 h 12"/>
                  <a:gd name="T14" fmla="*/ 5 w 9"/>
                  <a:gd name="T15" fmla="*/ 12 h 12"/>
                  <a:gd name="T16" fmla="*/ 3 w 9"/>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3" y="12"/>
                    </a:moveTo>
                    <a:lnTo>
                      <a:pt x="3" y="2"/>
                    </a:lnTo>
                    <a:lnTo>
                      <a:pt x="0" y="2"/>
                    </a:lnTo>
                    <a:lnTo>
                      <a:pt x="0" y="0"/>
                    </a:lnTo>
                    <a:lnTo>
                      <a:pt x="9" y="0"/>
                    </a:lnTo>
                    <a:lnTo>
                      <a:pt x="9" y="2"/>
                    </a:lnTo>
                    <a:lnTo>
                      <a:pt x="5" y="2"/>
                    </a:lnTo>
                    <a:lnTo>
                      <a:pt x="5" y="12"/>
                    </a:lnTo>
                    <a:lnTo>
                      <a:pt x="3"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525"/>
              <p:cNvSpPr>
                <a:spLocks/>
              </p:cNvSpPr>
              <p:nvPr/>
            </p:nvSpPr>
            <p:spPr bwMode="auto">
              <a:xfrm>
                <a:off x="3355" y="2007"/>
                <a:ext cx="11" cy="12"/>
              </a:xfrm>
              <a:custGeom>
                <a:avLst/>
                <a:gdLst>
                  <a:gd name="T0" fmla="*/ 0 w 11"/>
                  <a:gd name="T1" fmla="*/ 12 h 12"/>
                  <a:gd name="T2" fmla="*/ 0 w 11"/>
                  <a:gd name="T3" fmla="*/ 0 h 12"/>
                  <a:gd name="T4" fmla="*/ 4 w 11"/>
                  <a:gd name="T5" fmla="*/ 0 h 12"/>
                  <a:gd name="T6" fmla="*/ 6 w 11"/>
                  <a:gd name="T7" fmla="*/ 9 h 12"/>
                  <a:gd name="T8" fmla="*/ 8 w 11"/>
                  <a:gd name="T9" fmla="*/ 0 h 12"/>
                  <a:gd name="T10" fmla="*/ 11 w 11"/>
                  <a:gd name="T11" fmla="*/ 0 h 12"/>
                  <a:gd name="T12" fmla="*/ 11 w 11"/>
                  <a:gd name="T13" fmla="*/ 12 h 12"/>
                  <a:gd name="T14" fmla="*/ 9 w 11"/>
                  <a:gd name="T15" fmla="*/ 12 h 12"/>
                  <a:gd name="T16" fmla="*/ 9 w 11"/>
                  <a:gd name="T17" fmla="*/ 3 h 12"/>
                  <a:gd name="T18" fmla="*/ 7 w 11"/>
                  <a:gd name="T19" fmla="*/ 12 h 12"/>
                  <a:gd name="T20" fmla="*/ 5 w 11"/>
                  <a:gd name="T21" fmla="*/ 12 h 12"/>
                  <a:gd name="T22" fmla="*/ 2 w 11"/>
                  <a:gd name="T23" fmla="*/ 3 h 12"/>
                  <a:gd name="T24" fmla="*/ 2 w 11"/>
                  <a:gd name="T25" fmla="*/ 12 h 12"/>
                  <a:gd name="T26" fmla="*/ 0 w 11"/>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12"/>
                    </a:moveTo>
                    <a:lnTo>
                      <a:pt x="0" y="0"/>
                    </a:lnTo>
                    <a:lnTo>
                      <a:pt x="4" y="0"/>
                    </a:lnTo>
                    <a:lnTo>
                      <a:pt x="6" y="9"/>
                    </a:lnTo>
                    <a:lnTo>
                      <a:pt x="8" y="0"/>
                    </a:lnTo>
                    <a:lnTo>
                      <a:pt x="11" y="0"/>
                    </a:lnTo>
                    <a:lnTo>
                      <a:pt x="11" y="12"/>
                    </a:lnTo>
                    <a:lnTo>
                      <a:pt x="9" y="12"/>
                    </a:lnTo>
                    <a:lnTo>
                      <a:pt x="9" y="3"/>
                    </a:lnTo>
                    <a:lnTo>
                      <a:pt x="7" y="12"/>
                    </a:lnTo>
                    <a:lnTo>
                      <a:pt x="5" y="12"/>
                    </a:lnTo>
                    <a:lnTo>
                      <a:pt x="2" y="3"/>
                    </a:lnTo>
                    <a:lnTo>
                      <a:pt x="2" y="12"/>
                    </a:lnTo>
                    <a:lnTo>
                      <a:pt x="0"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526"/>
              <p:cNvSpPr>
                <a:spLocks/>
              </p:cNvSpPr>
              <p:nvPr/>
            </p:nvSpPr>
            <p:spPr bwMode="auto">
              <a:xfrm>
                <a:off x="3064" y="1654"/>
                <a:ext cx="21" cy="24"/>
              </a:xfrm>
              <a:custGeom>
                <a:avLst/>
                <a:gdLst>
                  <a:gd name="T0" fmla="*/ 43 w 43"/>
                  <a:gd name="T1" fmla="*/ 45 h 50"/>
                  <a:gd name="T2" fmla="*/ 35 w 43"/>
                  <a:gd name="T3" fmla="*/ 48 h 50"/>
                  <a:gd name="T4" fmla="*/ 26 w 43"/>
                  <a:gd name="T5" fmla="*/ 50 h 50"/>
                  <a:gd name="T6" fmla="*/ 15 w 43"/>
                  <a:gd name="T7" fmla="*/ 48 h 50"/>
                  <a:gd name="T8" fmla="*/ 7 w 43"/>
                  <a:gd name="T9" fmla="*/ 44 h 50"/>
                  <a:gd name="T10" fmla="*/ 2 w 43"/>
                  <a:gd name="T11" fmla="*/ 36 h 50"/>
                  <a:gd name="T12" fmla="*/ 0 w 43"/>
                  <a:gd name="T13" fmla="*/ 25 h 50"/>
                  <a:gd name="T14" fmla="*/ 7 w 43"/>
                  <a:gd name="T15" fmla="*/ 7 h 50"/>
                  <a:gd name="T16" fmla="*/ 26 w 43"/>
                  <a:gd name="T17" fmla="*/ 0 h 50"/>
                  <a:gd name="T18" fmla="*/ 34 w 43"/>
                  <a:gd name="T19" fmla="*/ 1 h 50"/>
                  <a:gd name="T20" fmla="*/ 43 w 43"/>
                  <a:gd name="T21" fmla="*/ 4 h 50"/>
                  <a:gd name="T22" fmla="*/ 43 w 43"/>
                  <a:gd name="T23" fmla="*/ 12 h 50"/>
                  <a:gd name="T24" fmla="*/ 43 w 43"/>
                  <a:gd name="T25" fmla="*/ 12 h 50"/>
                  <a:gd name="T26" fmla="*/ 40 w 43"/>
                  <a:gd name="T27" fmla="*/ 10 h 50"/>
                  <a:gd name="T28" fmla="*/ 36 w 43"/>
                  <a:gd name="T29" fmla="*/ 8 h 50"/>
                  <a:gd name="T30" fmla="*/ 31 w 43"/>
                  <a:gd name="T31" fmla="*/ 6 h 50"/>
                  <a:gd name="T32" fmla="*/ 24 w 43"/>
                  <a:gd name="T33" fmla="*/ 5 h 50"/>
                  <a:gd name="T34" fmla="*/ 12 w 43"/>
                  <a:gd name="T35" fmla="*/ 10 h 50"/>
                  <a:gd name="T36" fmla="*/ 7 w 43"/>
                  <a:gd name="T37" fmla="*/ 25 h 50"/>
                  <a:gd name="T38" fmla="*/ 12 w 43"/>
                  <a:gd name="T39" fmla="*/ 39 h 50"/>
                  <a:gd name="T40" fmla="*/ 25 w 43"/>
                  <a:gd name="T41" fmla="*/ 44 h 50"/>
                  <a:gd name="T42" fmla="*/ 31 w 43"/>
                  <a:gd name="T43" fmla="*/ 44 h 50"/>
                  <a:gd name="T44" fmla="*/ 37 w 43"/>
                  <a:gd name="T45" fmla="*/ 42 h 50"/>
                  <a:gd name="T46" fmla="*/ 37 w 43"/>
                  <a:gd name="T47" fmla="*/ 30 h 50"/>
                  <a:gd name="T48" fmla="*/ 24 w 43"/>
                  <a:gd name="T49" fmla="*/ 30 h 50"/>
                  <a:gd name="T50" fmla="*/ 24 w 43"/>
                  <a:gd name="T51" fmla="*/ 25 h 50"/>
                  <a:gd name="T52" fmla="*/ 43 w 43"/>
                  <a:gd name="T53" fmla="*/ 25 h 50"/>
                  <a:gd name="T54" fmla="*/ 43 w 43"/>
                  <a:gd name="T55"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50">
                    <a:moveTo>
                      <a:pt x="43" y="45"/>
                    </a:moveTo>
                    <a:cubicBezTo>
                      <a:pt x="41" y="46"/>
                      <a:pt x="38" y="48"/>
                      <a:pt x="35" y="48"/>
                    </a:cubicBezTo>
                    <a:cubicBezTo>
                      <a:pt x="31" y="49"/>
                      <a:pt x="28" y="50"/>
                      <a:pt x="26" y="50"/>
                    </a:cubicBezTo>
                    <a:cubicBezTo>
                      <a:pt x="22" y="50"/>
                      <a:pt x="18" y="49"/>
                      <a:pt x="15" y="48"/>
                    </a:cubicBezTo>
                    <a:cubicBezTo>
                      <a:pt x="12" y="47"/>
                      <a:pt x="9" y="46"/>
                      <a:pt x="7" y="44"/>
                    </a:cubicBezTo>
                    <a:cubicBezTo>
                      <a:pt x="5" y="41"/>
                      <a:pt x="3" y="39"/>
                      <a:pt x="2" y="36"/>
                    </a:cubicBezTo>
                    <a:cubicBezTo>
                      <a:pt x="1" y="33"/>
                      <a:pt x="0" y="29"/>
                      <a:pt x="0" y="25"/>
                    </a:cubicBezTo>
                    <a:cubicBezTo>
                      <a:pt x="0" y="17"/>
                      <a:pt x="3" y="11"/>
                      <a:pt x="7" y="7"/>
                    </a:cubicBezTo>
                    <a:cubicBezTo>
                      <a:pt x="12" y="2"/>
                      <a:pt x="18" y="0"/>
                      <a:pt x="26" y="0"/>
                    </a:cubicBezTo>
                    <a:cubicBezTo>
                      <a:pt x="28" y="0"/>
                      <a:pt x="31" y="0"/>
                      <a:pt x="34" y="1"/>
                    </a:cubicBezTo>
                    <a:cubicBezTo>
                      <a:pt x="37" y="1"/>
                      <a:pt x="40" y="3"/>
                      <a:pt x="43" y="4"/>
                    </a:cubicBezTo>
                    <a:lnTo>
                      <a:pt x="43" y="12"/>
                    </a:lnTo>
                    <a:lnTo>
                      <a:pt x="43" y="12"/>
                    </a:lnTo>
                    <a:cubicBezTo>
                      <a:pt x="42" y="11"/>
                      <a:pt x="41" y="11"/>
                      <a:pt x="40" y="10"/>
                    </a:cubicBezTo>
                    <a:cubicBezTo>
                      <a:pt x="38" y="9"/>
                      <a:pt x="37" y="8"/>
                      <a:pt x="36" y="8"/>
                    </a:cubicBezTo>
                    <a:cubicBezTo>
                      <a:pt x="34" y="7"/>
                      <a:pt x="33" y="6"/>
                      <a:pt x="31" y="6"/>
                    </a:cubicBezTo>
                    <a:cubicBezTo>
                      <a:pt x="29" y="5"/>
                      <a:pt x="27" y="5"/>
                      <a:pt x="24" y="5"/>
                    </a:cubicBezTo>
                    <a:cubicBezTo>
                      <a:pt x="19" y="5"/>
                      <a:pt x="15" y="7"/>
                      <a:pt x="12" y="10"/>
                    </a:cubicBezTo>
                    <a:cubicBezTo>
                      <a:pt x="9" y="14"/>
                      <a:pt x="7" y="19"/>
                      <a:pt x="7" y="25"/>
                    </a:cubicBezTo>
                    <a:cubicBezTo>
                      <a:pt x="7" y="31"/>
                      <a:pt x="9" y="36"/>
                      <a:pt x="12" y="39"/>
                    </a:cubicBezTo>
                    <a:cubicBezTo>
                      <a:pt x="15" y="43"/>
                      <a:pt x="20" y="44"/>
                      <a:pt x="25" y="44"/>
                    </a:cubicBezTo>
                    <a:cubicBezTo>
                      <a:pt x="27" y="44"/>
                      <a:pt x="29" y="44"/>
                      <a:pt x="31" y="44"/>
                    </a:cubicBezTo>
                    <a:cubicBezTo>
                      <a:pt x="34" y="43"/>
                      <a:pt x="35" y="43"/>
                      <a:pt x="37" y="42"/>
                    </a:cubicBezTo>
                    <a:lnTo>
                      <a:pt x="37" y="30"/>
                    </a:lnTo>
                    <a:lnTo>
                      <a:pt x="24" y="30"/>
                    </a:lnTo>
                    <a:lnTo>
                      <a:pt x="24" y="25"/>
                    </a:lnTo>
                    <a:lnTo>
                      <a:pt x="43" y="25"/>
                    </a:lnTo>
                    <a:lnTo>
                      <a:pt x="43"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527"/>
              <p:cNvSpPr>
                <a:spLocks noEditPoints="1"/>
              </p:cNvSpPr>
              <p:nvPr/>
            </p:nvSpPr>
            <p:spPr bwMode="auto">
              <a:xfrm>
                <a:off x="3090" y="1655"/>
                <a:ext cx="16" cy="23"/>
              </a:xfrm>
              <a:custGeom>
                <a:avLst/>
                <a:gdLst>
                  <a:gd name="T0" fmla="*/ 32 w 32"/>
                  <a:gd name="T1" fmla="*/ 14 h 48"/>
                  <a:gd name="T2" fmla="*/ 31 w 32"/>
                  <a:gd name="T3" fmla="*/ 20 h 48"/>
                  <a:gd name="T4" fmla="*/ 28 w 32"/>
                  <a:gd name="T5" fmla="*/ 25 h 48"/>
                  <a:gd name="T6" fmla="*/ 22 w 32"/>
                  <a:gd name="T7" fmla="*/ 29 h 48"/>
                  <a:gd name="T8" fmla="*/ 13 w 32"/>
                  <a:gd name="T9" fmla="*/ 30 h 48"/>
                  <a:gd name="T10" fmla="*/ 7 w 32"/>
                  <a:gd name="T11" fmla="*/ 30 h 48"/>
                  <a:gd name="T12" fmla="*/ 7 w 32"/>
                  <a:gd name="T13" fmla="*/ 48 h 48"/>
                  <a:gd name="T14" fmla="*/ 0 w 32"/>
                  <a:gd name="T15" fmla="*/ 48 h 48"/>
                  <a:gd name="T16" fmla="*/ 0 w 32"/>
                  <a:gd name="T17" fmla="*/ 0 h 48"/>
                  <a:gd name="T18" fmla="*/ 13 w 32"/>
                  <a:gd name="T19" fmla="*/ 0 h 48"/>
                  <a:gd name="T20" fmla="*/ 21 w 32"/>
                  <a:gd name="T21" fmla="*/ 0 h 48"/>
                  <a:gd name="T22" fmla="*/ 26 w 32"/>
                  <a:gd name="T23" fmla="*/ 3 h 48"/>
                  <a:gd name="T24" fmla="*/ 30 w 32"/>
                  <a:gd name="T25" fmla="*/ 7 h 48"/>
                  <a:gd name="T26" fmla="*/ 32 w 32"/>
                  <a:gd name="T27" fmla="*/ 14 h 48"/>
                  <a:gd name="T28" fmla="*/ 25 w 32"/>
                  <a:gd name="T29" fmla="*/ 14 h 48"/>
                  <a:gd name="T30" fmla="*/ 24 w 32"/>
                  <a:gd name="T31" fmla="*/ 10 h 48"/>
                  <a:gd name="T32" fmla="*/ 22 w 32"/>
                  <a:gd name="T33" fmla="*/ 7 h 48"/>
                  <a:gd name="T34" fmla="*/ 18 w 32"/>
                  <a:gd name="T35" fmla="*/ 6 h 48"/>
                  <a:gd name="T36" fmla="*/ 13 w 32"/>
                  <a:gd name="T37" fmla="*/ 5 h 48"/>
                  <a:gd name="T38" fmla="*/ 7 w 32"/>
                  <a:gd name="T39" fmla="*/ 5 h 48"/>
                  <a:gd name="T40" fmla="*/ 7 w 32"/>
                  <a:gd name="T41" fmla="*/ 24 h 48"/>
                  <a:gd name="T42" fmla="*/ 12 w 32"/>
                  <a:gd name="T43" fmla="*/ 24 h 48"/>
                  <a:gd name="T44" fmla="*/ 19 w 32"/>
                  <a:gd name="T45" fmla="*/ 24 h 48"/>
                  <a:gd name="T46" fmla="*/ 22 w 32"/>
                  <a:gd name="T47" fmla="*/ 22 h 48"/>
                  <a:gd name="T48" fmla="*/ 25 w 32"/>
                  <a:gd name="T49" fmla="*/ 18 h 48"/>
                  <a:gd name="T50" fmla="*/ 25 w 32"/>
                  <a:gd name="T51" fmla="*/ 1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48">
                    <a:moveTo>
                      <a:pt x="32" y="14"/>
                    </a:moveTo>
                    <a:cubicBezTo>
                      <a:pt x="32" y="16"/>
                      <a:pt x="32" y="18"/>
                      <a:pt x="31" y="20"/>
                    </a:cubicBezTo>
                    <a:cubicBezTo>
                      <a:pt x="30" y="22"/>
                      <a:pt x="29" y="24"/>
                      <a:pt x="28" y="25"/>
                    </a:cubicBezTo>
                    <a:cubicBezTo>
                      <a:pt x="26" y="27"/>
                      <a:pt x="24" y="28"/>
                      <a:pt x="22" y="29"/>
                    </a:cubicBezTo>
                    <a:cubicBezTo>
                      <a:pt x="20" y="29"/>
                      <a:pt x="17" y="30"/>
                      <a:pt x="13" y="30"/>
                    </a:cubicBezTo>
                    <a:lnTo>
                      <a:pt x="7" y="30"/>
                    </a:lnTo>
                    <a:lnTo>
                      <a:pt x="7" y="48"/>
                    </a:lnTo>
                    <a:lnTo>
                      <a:pt x="0" y="48"/>
                    </a:lnTo>
                    <a:lnTo>
                      <a:pt x="0" y="0"/>
                    </a:lnTo>
                    <a:lnTo>
                      <a:pt x="13" y="0"/>
                    </a:lnTo>
                    <a:cubicBezTo>
                      <a:pt x="16" y="0"/>
                      <a:pt x="19" y="0"/>
                      <a:pt x="21" y="0"/>
                    </a:cubicBezTo>
                    <a:cubicBezTo>
                      <a:pt x="23" y="1"/>
                      <a:pt x="25" y="2"/>
                      <a:pt x="26" y="3"/>
                    </a:cubicBezTo>
                    <a:cubicBezTo>
                      <a:pt x="28" y="4"/>
                      <a:pt x="29" y="5"/>
                      <a:pt x="30" y="7"/>
                    </a:cubicBezTo>
                    <a:cubicBezTo>
                      <a:pt x="31" y="9"/>
                      <a:pt x="32" y="11"/>
                      <a:pt x="32" y="14"/>
                    </a:cubicBezTo>
                    <a:close/>
                    <a:moveTo>
                      <a:pt x="25" y="14"/>
                    </a:moveTo>
                    <a:cubicBezTo>
                      <a:pt x="25" y="13"/>
                      <a:pt x="25" y="11"/>
                      <a:pt x="24" y="10"/>
                    </a:cubicBezTo>
                    <a:cubicBezTo>
                      <a:pt x="24" y="9"/>
                      <a:pt x="23" y="8"/>
                      <a:pt x="22" y="7"/>
                    </a:cubicBezTo>
                    <a:cubicBezTo>
                      <a:pt x="21" y="6"/>
                      <a:pt x="20" y="6"/>
                      <a:pt x="18" y="6"/>
                    </a:cubicBezTo>
                    <a:cubicBezTo>
                      <a:pt x="17" y="5"/>
                      <a:pt x="15" y="5"/>
                      <a:pt x="13" y="5"/>
                    </a:cubicBezTo>
                    <a:lnTo>
                      <a:pt x="7" y="5"/>
                    </a:lnTo>
                    <a:lnTo>
                      <a:pt x="7" y="24"/>
                    </a:lnTo>
                    <a:lnTo>
                      <a:pt x="12" y="24"/>
                    </a:lnTo>
                    <a:cubicBezTo>
                      <a:pt x="15" y="24"/>
                      <a:pt x="17" y="24"/>
                      <a:pt x="19" y="24"/>
                    </a:cubicBezTo>
                    <a:cubicBezTo>
                      <a:pt x="20" y="23"/>
                      <a:pt x="21" y="23"/>
                      <a:pt x="22" y="22"/>
                    </a:cubicBezTo>
                    <a:cubicBezTo>
                      <a:pt x="23" y="20"/>
                      <a:pt x="24" y="19"/>
                      <a:pt x="25" y="18"/>
                    </a:cubicBezTo>
                    <a:cubicBezTo>
                      <a:pt x="25" y="17"/>
                      <a:pt x="25" y="16"/>
                      <a:pt x="25" y="1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28"/>
              <p:cNvSpPr>
                <a:spLocks/>
              </p:cNvSpPr>
              <p:nvPr/>
            </p:nvSpPr>
            <p:spPr bwMode="auto">
              <a:xfrm>
                <a:off x="3109" y="1655"/>
                <a:ext cx="9" cy="23"/>
              </a:xfrm>
              <a:custGeom>
                <a:avLst/>
                <a:gdLst>
                  <a:gd name="T0" fmla="*/ 9 w 9"/>
                  <a:gd name="T1" fmla="*/ 23 h 23"/>
                  <a:gd name="T2" fmla="*/ 0 w 9"/>
                  <a:gd name="T3" fmla="*/ 23 h 23"/>
                  <a:gd name="T4" fmla="*/ 0 w 9"/>
                  <a:gd name="T5" fmla="*/ 20 h 23"/>
                  <a:gd name="T6" fmla="*/ 3 w 9"/>
                  <a:gd name="T7" fmla="*/ 20 h 23"/>
                  <a:gd name="T8" fmla="*/ 3 w 9"/>
                  <a:gd name="T9" fmla="*/ 2 h 23"/>
                  <a:gd name="T10" fmla="*/ 0 w 9"/>
                  <a:gd name="T11" fmla="*/ 2 h 23"/>
                  <a:gd name="T12" fmla="*/ 0 w 9"/>
                  <a:gd name="T13" fmla="*/ 0 h 23"/>
                  <a:gd name="T14" fmla="*/ 9 w 9"/>
                  <a:gd name="T15" fmla="*/ 0 h 23"/>
                  <a:gd name="T16" fmla="*/ 9 w 9"/>
                  <a:gd name="T17" fmla="*/ 2 h 23"/>
                  <a:gd name="T18" fmla="*/ 6 w 9"/>
                  <a:gd name="T19" fmla="*/ 2 h 23"/>
                  <a:gd name="T20" fmla="*/ 6 w 9"/>
                  <a:gd name="T21" fmla="*/ 20 h 23"/>
                  <a:gd name="T22" fmla="*/ 9 w 9"/>
                  <a:gd name="T23" fmla="*/ 20 h 23"/>
                  <a:gd name="T24" fmla="*/ 9 w 9"/>
                  <a:gd name="T2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3">
                    <a:moveTo>
                      <a:pt x="9" y="23"/>
                    </a:moveTo>
                    <a:lnTo>
                      <a:pt x="0" y="23"/>
                    </a:lnTo>
                    <a:lnTo>
                      <a:pt x="0" y="20"/>
                    </a:lnTo>
                    <a:lnTo>
                      <a:pt x="3" y="20"/>
                    </a:lnTo>
                    <a:lnTo>
                      <a:pt x="3" y="2"/>
                    </a:lnTo>
                    <a:lnTo>
                      <a:pt x="0" y="2"/>
                    </a:lnTo>
                    <a:lnTo>
                      <a:pt x="0" y="0"/>
                    </a:lnTo>
                    <a:lnTo>
                      <a:pt x="9" y="0"/>
                    </a:lnTo>
                    <a:lnTo>
                      <a:pt x="9" y="2"/>
                    </a:lnTo>
                    <a:lnTo>
                      <a:pt x="6" y="2"/>
                    </a:lnTo>
                    <a:lnTo>
                      <a:pt x="6" y="20"/>
                    </a:lnTo>
                    <a:lnTo>
                      <a:pt x="9" y="20"/>
                    </a:lnTo>
                    <a:lnTo>
                      <a:pt x="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529"/>
              <p:cNvSpPr>
                <a:spLocks noEditPoints="1"/>
              </p:cNvSpPr>
              <p:nvPr/>
            </p:nvSpPr>
            <p:spPr bwMode="auto">
              <a:xfrm>
                <a:off x="3122" y="1654"/>
                <a:ext cx="21" cy="24"/>
              </a:xfrm>
              <a:custGeom>
                <a:avLst/>
                <a:gdLst>
                  <a:gd name="T0" fmla="*/ 38 w 44"/>
                  <a:gd name="T1" fmla="*/ 6 h 50"/>
                  <a:gd name="T2" fmla="*/ 43 w 44"/>
                  <a:gd name="T3" fmla="*/ 14 h 50"/>
                  <a:gd name="T4" fmla="*/ 44 w 44"/>
                  <a:gd name="T5" fmla="*/ 25 h 50"/>
                  <a:gd name="T6" fmla="*/ 43 w 44"/>
                  <a:gd name="T7" fmla="*/ 35 h 50"/>
                  <a:gd name="T8" fmla="*/ 38 w 44"/>
                  <a:gd name="T9" fmla="*/ 43 h 50"/>
                  <a:gd name="T10" fmla="*/ 31 w 44"/>
                  <a:gd name="T11" fmla="*/ 48 h 50"/>
                  <a:gd name="T12" fmla="*/ 22 w 44"/>
                  <a:gd name="T13" fmla="*/ 50 h 50"/>
                  <a:gd name="T14" fmla="*/ 13 w 44"/>
                  <a:gd name="T15" fmla="*/ 48 h 50"/>
                  <a:gd name="T16" fmla="*/ 6 w 44"/>
                  <a:gd name="T17" fmla="*/ 43 h 50"/>
                  <a:gd name="T18" fmla="*/ 1 w 44"/>
                  <a:gd name="T19" fmla="*/ 35 h 50"/>
                  <a:gd name="T20" fmla="*/ 0 w 44"/>
                  <a:gd name="T21" fmla="*/ 25 h 50"/>
                  <a:gd name="T22" fmla="*/ 1 w 44"/>
                  <a:gd name="T23" fmla="*/ 14 h 50"/>
                  <a:gd name="T24" fmla="*/ 6 w 44"/>
                  <a:gd name="T25" fmla="*/ 6 h 50"/>
                  <a:gd name="T26" fmla="*/ 13 w 44"/>
                  <a:gd name="T27" fmla="*/ 1 h 50"/>
                  <a:gd name="T28" fmla="*/ 22 w 44"/>
                  <a:gd name="T29" fmla="*/ 0 h 50"/>
                  <a:gd name="T30" fmla="*/ 31 w 44"/>
                  <a:gd name="T31" fmla="*/ 1 h 50"/>
                  <a:gd name="T32" fmla="*/ 38 w 44"/>
                  <a:gd name="T33" fmla="*/ 6 h 50"/>
                  <a:gd name="T34" fmla="*/ 38 w 44"/>
                  <a:gd name="T35" fmla="*/ 25 h 50"/>
                  <a:gd name="T36" fmla="*/ 33 w 44"/>
                  <a:gd name="T37" fmla="*/ 10 h 50"/>
                  <a:gd name="T38" fmla="*/ 22 w 44"/>
                  <a:gd name="T39" fmla="*/ 5 h 50"/>
                  <a:gd name="T40" fmla="*/ 10 w 44"/>
                  <a:gd name="T41" fmla="*/ 10 h 50"/>
                  <a:gd name="T42" fmla="*/ 6 w 44"/>
                  <a:gd name="T43" fmla="*/ 25 h 50"/>
                  <a:gd name="T44" fmla="*/ 11 w 44"/>
                  <a:gd name="T45" fmla="*/ 39 h 50"/>
                  <a:gd name="T46" fmla="*/ 22 w 44"/>
                  <a:gd name="T47" fmla="*/ 44 h 50"/>
                  <a:gd name="T48" fmla="*/ 33 w 44"/>
                  <a:gd name="T49" fmla="*/ 39 h 50"/>
                  <a:gd name="T50" fmla="*/ 38 w 44"/>
                  <a:gd name="T5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0">
                    <a:moveTo>
                      <a:pt x="38" y="6"/>
                    </a:moveTo>
                    <a:cubicBezTo>
                      <a:pt x="40" y="8"/>
                      <a:pt x="42" y="11"/>
                      <a:pt x="43" y="14"/>
                    </a:cubicBezTo>
                    <a:cubicBezTo>
                      <a:pt x="44" y="17"/>
                      <a:pt x="44" y="21"/>
                      <a:pt x="44" y="25"/>
                    </a:cubicBezTo>
                    <a:cubicBezTo>
                      <a:pt x="44" y="29"/>
                      <a:pt x="44" y="32"/>
                      <a:pt x="43" y="35"/>
                    </a:cubicBezTo>
                    <a:cubicBezTo>
                      <a:pt x="42" y="39"/>
                      <a:pt x="40" y="41"/>
                      <a:pt x="38" y="43"/>
                    </a:cubicBezTo>
                    <a:cubicBezTo>
                      <a:pt x="36" y="45"/>
                      <a:pt x="34" y="47"/>
                      <a:pt x="31" y="48"/>
                    </a:cubicBezTo>
                    <a:cubicBezTo>
                      <a:pt x="28" y="49"/>
                      <a:pt x="25" y="50"/>
                      <a:pt x="22" y="50"/>
                    </a:cubicBezTo>
                    <a:cubicBezTo>
                      <a:pt x="19" y="50"/>
                      <a:pt x="15" y="49"/>
                      <a:pt x="13" y="48"/>
                    </a:cubicBezTo>
                    <a:cubicBezTo>
                      <a:pt x="10" y="47"/>
                      <a:pt x="8" y="45"/>
                      <a:pt x="6" y="43"/>
                    </a:cubicBezTo>
                    <a:cubicBezTo>
                      <a:pt x="4" y="41"/>
                      <a:pt x="2" y="39"/>
                      <a:pt x="1" y="35"/>
                    </a:cubicBezTo>
                    <a:cubicBezTo>
                      <a:pt x="0" y="32"/>
                      <a:pt x="0" y="29"/>
                      <a:pt x="0" y="25"/>
                    </a:cubicBezTo>
                    <a:cubicBezTo>
                      <a:pt x="0" y="21"/>
                      <a:pt x="0" y="17"/>
                      <a:pt x="1" y="14"/>
                    </a:cubicBezTo>
                    <a:cubicBezTo>
                      <a:pt x="2" y="11"/>
                      <a:pt x="4" y="8"/>
                      <a:pt x="6" y="6"/>
                    </a:cubicBezTo>
                    <a:cubicBezTo>
                      <a:pt x="8" y="4"/>
                      <a:pt x="10" y="2"/>
                      <a:pt x="13" y="1"/>
                    </a:cubicBezTo>
                    <a:cubicBezTo>
                      <a:pt x="16" y="0"/>
                      <a:pt x="19" y="0"/>
                      <a:pt x="22" y="0"/>
                    </a:cubicBezTo>
                    <a:cubicBezTo>
                      <a:pt x="25" y="0"/>
                      <a:pt x="28" y="0"/>
                      <a:pt x="31" y="1"/>
                    </a:cubicBezTo>
                    <a:cubicBezTo>
                      <a:pt x="34" y="3"/>
                      <a:pt x="36" y="4"/>
                      <a:pt x="38" y="6"/>
                    </a:cubicBezTo>
                    <a:close/>
                    <a:moveTo>
                      <a:pt x="38" y="25"/>
                    </a:moveTo>
                    <a:cubicBezTo>
                      <a:pt x="38" y="19"/>
                      <a:pt x="36" y="14"/>
                      <a:pt x="33" y="10"/>
                    </a:cubicBezTo>
                    <a:cubicBezTo>
                      <a:pt x="31" y="7"/>
                      <a:pt x="27" y="5"/>
                      <a:pt x="22" y="5"/>
                    </a:cubicBezTo>
                    <a:cubicBezTo>
                      <a:pt x="17" y="5"/>
                      <a:pt x="13" y="7"/>
                      <a:pt x="10" y="10"/>
                    </a:cubicBezTo>
                    <a:cubicBezTo>
                      <a:pt x="8" y="14"/>
                      <a:pt x="6" y="19"/>
                      <a:pt x="6" y="25"/>
                    </a:cubicBezTo>
                    <a:cubicBezTo>
                      <a:pt x="6" y="31"/>
                      <a:pt x="8" y="36"/>
                      <a:pt x="11" y="39"/>
                    </a:cubicBezTo>
                    <a:cubicBezTo>
                      <a:pt x="13" y="43"/>
                      <a:pt x="17" y="44"/>
                      <a:pt x="22" y="44"/>
                    </a:cubicBezTo>
                    <a:cubicBezTo>
                      <a:pt x="27" y="44"/>
                      <a:pt x="31" y="43"/>
                      <a:pt x="33" y="39"/>
                    </a:cubicBezTo>
                    <a:cubicBezTo>
                      <a:pt x="36" y="36"/>
                      <a:pt x="38" y="31"/>
                      <a:pt x="38"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530"/>
              <p:cNvSpPr>
                <a:spLocks noEditPoints="1"/>
              </p:cNvSpPr>
              <p:nvPr/>
            </p:nvSpPr>
            <p:spPr bwMode="auto">
              <a:xfrm>
                <a:off x="2862"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531"/>
              <p:cNvSpPr>
                <a:spLocks noEditPoints="1"/>
              </p:cNvSpPr>
              <p:nvPr/>
            </p:nvSpPr>
            <p:spPr bwMode="auto">
              <a:xfrm>
                <a:off x="2862"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32"/>
              <p:cNvSpPr>
                <a:spLocks noEditPoints="1"/>
              </p:cNvSpPr>
              <p:nvPr/>
            </p:nvSpPr>
            <p:spPr bwMode="auto">
              <a:xfrm>
                <a:off x="4178"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533"/>
              <p:cNvSpPr>
                <a:spLocks noEditPoints="1"/>
              </p:cNvSpPr>
              <p:nvPr/>
            </p:nvSpPr>
            <p:spPr bwMode="auto">
              <a:xfrm>
                <a:off x="4178"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Oval 534"/>
              <p:cNvSpPr>
                <a:spLocks noChangeArrowheads="1"/>
              </p:cNvSpPr>
              <p:nvPr/>
            </p:nvSpPr>
            <p:spPr bwMode="auto">
              <a:xfrm>
                <a:off x="302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5" name="Oval 535"/>
              <p:cNvSpPr>
                <a:spLocks noChangeArrowheads="1"/>
              </p:cNvSpPr>
              <p:nvPr/>
            </p:nvSpPr>
            <p:spPr bwMode="auto">
              <a:xfrm>
                <a:off x="3084"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6" name="Oval 536"/>
              <p:cNvSpPr>
                <a:spLocks noChangeArrowheads="1"/>
              </p:cNvSpPr>
              <p:nvPr/>
            </p:nvSpPr>
            <p:spPr bwMode="auto">
              <a:xfrm>
                <a:off x="314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7" name="Oval 537"/>
              <p:cNvSpPr>
                <a:spLocks noChangeArrowheads="1"/>
              </p:cNvSpPr>
              <p:nvPr/>
            </p:nvSpPr>
            <p:spPr bwMode="auto">
              <a:xfrm>
                <a:off x="3199"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Oval 538"/>
              <p:cNvSpPr>
                <a:spLocks noChangeArrowheads="1"/>
              </p:cNvSpPr>
              <p:nvPr/>
            </p:nvSpPr>
            <p:spPr bwMode="auto">
              <a:xfrm>
                <a:off x="325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9" name="Oval 539"/>
              <p:cNvSpPr>
                <a:spLocks noChangeArrowheads="1"/>
              </p:cNvSpPr>
              <p:nvPr/>
            </p:nvSpPr>
            <p:spPr bwMode="auto">
              <a:xfrm>
                <a:off x="3314"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0" name="Oval 540"/>
              <p:cNvSpPr>
                <a:spLocks noChangeArrowheads="1"/>
              </p:cNvSpPr>
              <p:nvPr/>
            </p:nvSpPr>
            <p:spPr bwMode="auto">
              <a:xfrm>
                <a:off x="3372"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1" name="Oval 541"/>
              <p:cNvSpPr>
                <a:spLocks noChangeArrowheads="1"/>
              </p:cNvSpPr>
              <p:nvPr/>
            </p:nvSpPr>
            <p:spPr bwMode="auto">
              <a:xfrm>
                <a:off x="3429"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2" name="Oval 542"/>
              <p:cNvSpPr>
                <a:spLocks noChangeArrowheads="1"/>
              </p:cNvSpPr>
              <p:nvPr/>
            </p:nvSpPr>
            <p:spPr bwMode="auto">
              <a:xfrm>
                <a:off x="3487"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3" name="Oval 543"/>
              <p:cNvSpPr>
                <a:spLocks noChangeArrowheads="1"/>
              </p:cNvSpPr>
              <p:nvPr/>
            </p:nvSpPr>
            <p:spPr bwMode="auto">
              <a:xfrm>
                <a:off x="3545"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4" name="Oval 544"/>
              <p:cNvSpPr>
                <a:spLocks noChangeArrowheads="1"/>
              </p:cNvSpPr>
              <p:nvPr/>
            </p:nvSpPr>
            <p:spPr bwMode="auto">
              <a:xfrm>
                <a:off x="3602"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5" name="Oval 545"/>
              <p:cNvSpPr>
                <a:spLocks noChangeArrowheads="1"/>
              </p:cNvSpPr>
              <p:nvPr/>
            </p:nvSpPr>
            <p:spPr bwMode="auto">
              <a:xfrm>
                <a:off x="366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6" name="Oval 546"/>
              <p:cNvSpPr>
                <a:spLocks noChangeArrowheads="1"/>
              </p:cNvSpPr>
              <p:nvPr/>
            </p:nvSpPr>
            <p:spPr bwMode="auto">
              <a:xfrm>
                <a:off x="3718"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7" name="Oval 547"/>
              <p:cNvSpPr>
                <a:spLocks noChangeArrowheads="1"/>
              </p:cNvSpPr>
              <p:nvPr/>
            </p:nvSpPr>
            <p:spPr bwMode="auto">
              <a:xfrm>
                <a:off x="3775"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8" name="Oval 548"/>
              <p:cNvSpPr>
                <a:spLocks noChangeArrowheads="1"/>
              </p:cNvSpPr>
              <p:nvPr/>
            </p:nvSpPr>
            <p:spPr bwMode="auto">
              <a:xfrm>
                <a:off x="3833"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49"/>
              <p:cNvSpPr>
                <a:spLocks noChangeArrowheads="1"/>
              </p:cNvSpPr>
              <p:nvPr/>
            </p:nvSpPr>
            <p:spPr bwMode="auto">
              <a:xfrm>
                <a:off x="389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50"/>
              <p:cNvSpPr>
                <a:spLocks noChangeArrowheads="1"/>
              </p:cNvSpPr>
              <p:nvPr/>
            </p:nvSpPr>
            <p:spPr bwMode="auto">
              <a:xfrm>
                <a:off x="3948"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51"/>
              <p:cNvSpPr>
                <a:spLocks noChangeArrowheads="1"/>
              </p:cNvSpPr>
              <p:nvPr/>
            </p:nvSpPr>
            <p:spPr bwMode="auto">
              <a:xfrm>
                <a:off x="4006"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52"/>
              <p:cNvSpPr>
                <a:spLocks noChangeArrowheads="1"/>
              </p:cNvSpPr>
              <p:nvPr/>
            </p:nvSpPr>
            <p:spPr bwMode="auto">
              <a:xfrm>
                <a:off x="4063"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53"/>
              <p:cNvSpPr>
                <a:spLocks noChangeArrowheads="1"/>
              </p:cNvSpPr>
              <p:nvPr/>
            </p:nvSpPr>
            <p:spPr bwMode="auto">
              <a:xfrm>
                <a:off x="412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54"/>
              <p:cNvSpPr>
                <a:spLocks noChangeArrowheads="1"/>
              </p:cNvSpPr>
              <p:nvPr/>
            </p:nvSpPr>
            <p:spPr bwMode="auto">
              <a:xfrm>
                <a:off x="412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55"/>
              <p:cNvSpPr>
                <a:spLocks noChangeArrowheads="1"/>
              </p:cNvSpPr>
              <p:nvPr/>
            </p:nvSpPr>
            <p:spPr bwMode="auto">
              <a:xfrm>
                <a:off x="4063"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56"/>
              <p:cNvSpPr>
                <a:spLocks noChangeArrowheads="1"/>
              </p:cNvSpPr>
              <p:nvPr/>
            </p:nvSpPr>
            <p:spPr bwMode="auto">
              <a:xfrm>
                <a:off x="4006"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57"/>
              <p:cNvSpPr>
                <a:spLocks noChangeArrowheads="1"/>
              </p:cNvSpPr>
              <p:nvPr/>
            </p:nvSpPr>
            <p:spPr bwMode="auto">
              <a:xfrm>
                <a:off x="3948"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58"/>
              <p:cNvSpPr>
                <a:spLocks noChangeArrowheads="1"/>
              </p:cNvSpPr>
              <p:nvPr/>
            </p:nvSpPr>
            <p:spPr bwMode="auto">
              <a:xfrm>
                <a:off x="389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59"/>
              <p:cNvSpPr>
                <a:spLocks noChangeArrowheads="1"/>
              </p:cNvSpPr>
              <p:nvPr/>
            </p:nvSpPr>
            <p:spPr bwMode="auto">
              <a:xfrm>
                <a:off x="3833"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60"/>
              <p:cNvSpPr>
                <a:spLocks noChangeArrowheads="1"/>
              </p:cNvSpPr>
              <p:nvPr/>
            </p:nvSpPr>
            <p:spPr bwMode="auto">
              <a:xfrm>
                <a:off x="3775"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61"/>
              <p:cNvSpPr>
                <a:spLocks noChangeArrowheads="1"/>
              </p:cNvSpPr>
              <p:nvPr/>
            </p:nvSpPr>
            <p:spPr bwMode="auto">
              <a:xfrm>
                <a:off x="3718"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62"/>
              <p:cNvSpPr>
                <a:spLocks noChangeArrowheads="1"/>
              </p:cNvSpPr>
              <p:nvPr/>
            </p:nvSpPr>
            <p:spPr bwMode="auto">
              <a:xfrm>
                <a:off x="366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63"/>
              <p:cNvSpPr>
                <a:spLocks noChangeArrowheads="1"/>
              </p:cNvSpPr>
              <p:nvPr/>
            </p:nvSpPr>
            <p:spPr bwMode="auto">
              <a:xfrm>
                <a:off x="3602"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64"/>
              <p:cNvSpPr>
                <a:spLocks noChangeArrowheads="1"/>
              </p:cNvSpPr>
              <p:nvPr/>
            </p:nvSpPr>
            <p:spPr bwMode="auto">
              <a:xfrm>
                <a:off x="3545"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65"/>
              <p:cNvSpPr>
                <a:spLocks noChangeArrowheads="1"/>
              </p:cNvSpPr>
              <p:nvPr/>
            </p:nvSpPr>
            <p:spPr bwMode="auto">
              <a:xfrm>
                <a:off x="3487"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66"/>
              <p:cNvSpPr>
                <a:spLocks noChangeArrowheads="1"/>
              </p:cNvSpPr>
              <p:nvPr/>
            </p:nvSpPr>
            <p:spPr bwMode="auto">
              <a:xfrm>
                <a:off x="3429"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67"/>
              <p:cNvSpPr>
                <a:spLocks noChangeArrowheads="1"/>
              </p:cNvSpPr>
              <p:nvPr/>
            </p:nvSpPr>
            <p:spPr bwMode="auto">
              <a:xfrm>
                <a:off x="3372"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68"/>
              <p:cNvSpPr>
                <a:spLocks noChangeArrowheads="1"/>
              </p:cNvSpPr>
              <p:nvPr/>
            </p:nvSpPr>
            <p:spPr bwMode="auto">
              <a:xfrm>
                <a:off x="3314"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69"/>
              <p:cNvSpPr>
                <a:spLocks noChangeArrowheads="1"/>
              </p:cNvSpPr>
              <p:nvPr/>
            </p:nvSpPr>
            <p:spPr bwMode="auto">
              <a:xfrm>
                <a:off x="325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70"/>
              <p:cNvSpPr>
                <a:spLocks noChangeArrowheads="1"/>
              </p:cNvSpPr>
              <p:nvPr/>
            </p:nvSpPr>
            <p:spPr bwMode="auto">
              <a:xfrm>
                <a:off x="3199"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71"/>
              <p:cNvSpPr>
                <a:spLocks noChangeArrowheads="1"/>
              </p:cNvSpPr>
              <p:nvPr/>
            </p:nvSpPr>
            <p:spPr bwMode="auto">
              <a:xfrm>
                <a:off x="314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72"/>
              <p:cNvSpPr>
                <a:spLocks noChangeArrowheads="1"/>
              </p:cNvSpPr>
              <p:nvPr/>
            </p:nvSpPr>
            <p:spPr bwMode="auto">
              <a:xfrm>
                <a:off x="3084"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73"/>
              <p:cNvSpPr>
                <a:spLocks noChangeArrowheads="1"/>
              </p:cNvSpPr>
              <p:nvPr/>
            </p:nvSpPr>
            <p:spPr bwMode="auto">
              <a:xfrm>
                <a:off x="302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Freeform 574"/>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575"/>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576"/>
              <p:cNvSpPr>
                <a:spLocks noChangeArrowheads="1"/>
              </p:cNvSpPr>
              <p:nvPr/>
            </p:nvSpPr>
            <p:spPr bwMode="auto">
              <a:xfrm>
                <a:off x="3038"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577"/>
              <p:cNvSpPr>
                <a:spLocks/>
              </p:cNvSpPr>
              <p:nvPr/>
            </p:nvSpPr>
            <p:spPr bwMode="auto">
              <a:xfrm>
                <a:off x="3034"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578"/>
              <p:cNvSpPr>
                <a:spLocks/>
              </p:cNvSpPr>
              <p:nvPr/>
            </p:nvSpPr>
            <p:spPr bwMode="auto">
              <a:xfrm>
                <a:off x="3034"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579"/>
              <p:cNvSpPr>
                <a:spLocks/>
              </p:cNvSpPr>
              <p:nvPr/>
            </p:nvSpPr>
            <p:spPr bwMode="auto">
              <a:xfrm>
                <a:off x="3048"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580"/>
              <p:cNvSpPr>
                <a:spLocks/>
              </p:cNvSpPr>
              <p:nvPr/>
            </p:nvSpPr>
            <p:spPr bwMode="auto">
              <a:xfrm>
                <a:off x="3034"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581"/>
              <p:cNvSpPr>
                <a:spLocks noChangeArrowheads="1"/>
              </p:cNvSpPr>
              <p:nvPr/>
            </p:nvSpPr>
            <p:spPr bwMode="auto">
              <a:xfrm>
                <a:off x="3038"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582"/>
              <p:cNvSpPr>
                <a:spLocks/>
              </p:cNvSpPr>
              <p:nvPr/>
            </p:nvSpPr>
            <p:spPr bwMode="auto">
              <a:xfrm>
                <a:off x="3034"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583"/>
              <p:cNvSpPr>
                <a:spLocks/>
              </p:cNvSpPr>
              <p:nvPr/>
            </p:nvSpPr>
            <p:spPr bwMode="auto">
              <a:xfrm>
                <a:off x="3034"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584"/>
              <p:cNvSpPr>
                <a:spLocks/>
              </p:cNvSpPr>
              <p:nvPr/>
            </p:nvSpPr>
            <p:spPr bwMode="auto">
              <a:xfrm>
                <a:off x="3048"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585"/>
              <p:cNvSpPr>
                <a:spLocks/>
              </p:cNvSpPr>
              <p:nvPr/>
            </p:nvSpPr>
            <p:spPr bwMode="auto">
              <a:xfrm>
                <a:off x="3034"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586"/>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587"/>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588"/>
              <p:cNvSpPr>
                <a:spLocks noChangeArrowheads="1"/>
              </p:cNvSpPr>
              <p:nvPr/>
            </p:nvSpPr>
            <p:spPr bwMode="auto">
              <a:xfrm>
                <a:off x="309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89"/>
              <p:cNvSpPr>
                <a:spLocks/>
              </p:cNvSpPr>
              <p:nvPr/>
            </p:nvSpPr>
            <p:spPr bwMode="auto">
              <a:xfrm>
                <a:off x="309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590"/>
              <p:cNvSpPr>
                <a:spLocks/>
              </p:cNvSpPr>
              <p:nvPr/>
            </p:nvSpPr>
            <p:spPr bwMode="auto">
              <a:xfrm>
                <a:off x="309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91"/>
              <p:cNvSpPr>
                <a:spLocks/>
              </p:cNvSpPr>
              <p:nvPr/>
            </p:nvSpPr>
            <p:spPr bwMode="auto">
              <a:xfrm>
                <a:off x="310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92"/>
              <p:cNvSpPr>
                <a:spLocks/>
              </p:cNvSpPr>
              <p:nvPr/>
            </p:nvSpPr>
            <p:spPr bwMode="auto">
              <a:xfrm>
                <a:off x="309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593"/>
              <p:cNvSpPr>
                <a:spLocks noChangeArrowheads="1"/>
              </p:cNvSpPr>
              <p:nvPr/>
            </p:nvSpPr>
            <p:spPr bwMode="auto">
              <a:xfrm>
                <a:off x="309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94"/>
              <p:cNvSpPr>
                <a:spLocks/>
              </p:cNvSpPr>
              <p:nvPr/>
            </p:nvSpPr>
            <p:spPr bwMode="auto">
              <a:xfrm>
                <a:off x="309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595"/>
              <p:cNvSpPr>
                <a:spLocks/>
              </p:cNvSpPr>
              <p:nvPr/>
            </p:nvSpPr>
            <p:spPr bwMode="auto">
              <a:xfrm>
                <a:off x="309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96"/>
              <p:cNvSpPr>
                <a:spLocks/>
              </p:cNvSpPr>
              <p:nvPr/>
            </p:nvSpPr>
            <p:spPr bwMode="auto">
              <a:xfrm>
                <a:off x="310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97"/>
              <p:cNvSpPr>
                <a:spLocks/>
              </p:cNvSpPr>
              <p:nvPr/>
            </p:nvSpPr>
            <p:spPr bwMode="auto">
              <a:xfrm>
                <a:off x="309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98"/>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99"/>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Rectangle 600"/>
              <p:cNvSpPr>
                <a:spLocks noChangeArrowheads="1"/>
              </p:cNvSpPr>
              <p:nvPr/>
            </p:nvSpPr>
            <p:spPr bwMode="auto">
              <a:xfrm>
                <a:off x="315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601"/>
              <p:cNvSpPr>
                <a:spLocks/>
              </p:cNvSpPr>
              <p:nvPr/>
            </p:nvSpPr>
            <p:spPr bwMode="auto">
              <a:xfrm>
                <a:off x="314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602"/>
              <p:cNvSpPr>
                <a:spLocks/>
              </p:cNvSpPr>
              <p:nvPr/>
            </p:nvSpPr>
            <p:spPr bwMode="auto">
              <a:xfrm>
                <a:off x="314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603"/>
              <p:cNvSpPr>
                <a:spLocks/>
              </p:cNvSpPr>
              <p:nvPr/>
            </p:nvSpPr>
            <p:spPr bwMode="auto">
              <a:xfrm>
                <a:off x="316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604"/>
              <p:cNvSpPr>
                <a:spLocks/>
              </p:cNvSpPr>
              <p:nvPr/>
            </p:nvSpPr>
            <p:spPr bwMode="auto">
              <a:xfrm>
                <a:off x="314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605"/>
              <p:cNvSpPr>
                <a:spLocks noChangeArrowheads="1"/>
              </p:cNvSpPr>
              <p:nvPr/>
            </p:nvSpPr>
            <p:spPr bwMode="auto">
              <a:xfrm>
                <a:off x="315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606"/>
              <p:cNvSpPr>
                <a:spLocks/>
              </p:cNvSpPr>
              <p:nvPr/>
            </p:nvSpPr>
            <p:spPr bwMode="auto">
              <a:xfrm>
                <a:off x="314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08"/>
            <p:cNvGrpSpPr>
              <a:grpSpLocks/>
            </p:cNvGrpSpPr>
            <p:nvPr/>
          </p:nvGrpSpPr>
          <p:grpSpPr bwMode="auto">
            <a:xfrm>
              <a:off x="4999038" y="2405063"/>
              <a:ext cx="1616075" cy="180975"/>
              <a:chOff x="3149" y="1515"/>
              <a:chExt cx="1018" cy="114"/>
            </a:xfrm>
          </p:grpSpPr>
          <p:sp>
            <p:nvSpPr>
              <p:cNvPr id="17" name="Freeform 608"/>
              <p:cNvSpPr>
                <a:spLocks/>
              </p:cNvSpPr>
              <p:nvPr/>
            </p:nvSpPr>
            <p:spPr bwMode="auto">
              <a:xfrm>
                <a:off x="314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609"/>
              <p:cNvSpPr>
                <a:spLocks/>
              </p:cNvSpPr>
              <p:nvPr/>
            </p:nvSpPr>
            <p:spPr bwMode="auto">
              <a:xfrm>
                <a:off x="316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610"/>
              <p:cNvSpPr>
                <a:spLocks/>
              </p:cNvSpPr>
              <p:nvPr/>
            </p:nvSpPr>
            <p:spPr bwMode="auto">
              <a:xfrm>
                <a:off x="314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611"/>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612"/>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613"/>
              <p:cNvSpPr>
                <a:spLocks noChangeArrowheads="1"/>
              </p:cNvSpPr>
              <p:nvPr/>
            </p:nvSpPr>
            <p:spPr bwMode="auto">
              <a:xfrm>
                <a:off x="321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614"/>
              <p:cNvSpPr>
                <a:spLocks/>
              </p:cNvSpPr>
              <p:nvPr/>
            </p:nvSpPr>
            <p:spPr bwMode="auto">
              <a:xfrm>
                <a:off x="3207"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615"/>
              <p:cNvSpPr>
                <a:spLocks/>
              </p:cNvSpPr>
              <p:nvPr/>
            </p:nvSpPr>
            <p:spPr bwMode="auto">
              <a:xfrm>
                <a:off x="3207"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616"/>
              <p:cNvSpPr>
                <a:spLocks/>
              </p:cNvSpPr>
              <p:nvPr/>
            </p:nvSpPr>
            <p:spPr bwMode="auto">
              <a:xfrm>
                <a:off x="322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17"/>
              <p:cNvSpPr>
                <a:spLocks/>
              </p:cNvSpPr>
              <p:nvPr/>
            </p:nvSpPr>
            <p:spPr bwMode="auto">
              <a:xfrm>
                <a:off x="3207"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618"/>
              <p:cNvSpPr>
                <a:spLocks noChangeArrowheads="1"/>
              </p:cNvSpPr>
              <p:nvPr/>
            </p:nvSpPr>
            <p:spPr bwMode="auto">
              <a:xfrm>
                <a:off x="321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619"/>
              <p:cNvSpPr>
                <a:spLocks/>
              </p:cNvSpPr>
              <p:nvPr/>
            </p:nvSpPr>
            <p:spPr bwMode="auto">
              <a:xfrm>
                <a:off x="3207"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620"/>
              <p:cNvSpPr>
                <a:spLocks/>
              </p:cNvSpPr>
              <p:nvPr/>
            </p:nvSpPr>
            <p:spPr bwMode="auto">
              <a:xfrm>
                <a:off x="3207"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621"/>
              <p:cNvSpPr>
                <a:spLocks/>
              </p:cNvSpPr>
              <p:nvPr/>
            </p:nvSpPr>
            <p:spPr bwMode="auto">
              <a:xfrm>
                <a:off x="322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22"/>
              <p:cNvSpPr>
                <a:spLocks/>
              </p:cNvSpPr>
              <p:nvPr/>
            </p:nvSpPr>
            <p:spPr bwMode="auto">
              <a:xfrm>
                <a:off x="3207"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23"/>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24"/>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Rectangle 625"/>
              <p:cNvSpPr>
                <a:spLocks noChangeArrowheads="1"/>
              </p:cNvSpPr>
              <p:nvPr/>
            </p:nvSpPr>
            <p:spPr bwMode="auto">
              <a:xfrm>
                <a:off x="3269"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26"/>
              <p:cNvSpPr>
                <a:spLocks/>
              </p:cNvSpPr>
              <p:nvPr/>
            </p:nvSpPr>
            <p:spPr bwMode="auto">
              <a:xfrm>
                <a:off x="3264"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627"/>
              <p:cNvSpPr>
                <a:spLocks/>
              </p:cNvSpPr>
              <p:nvPr/>
            </p:nvSpPr>
            <p:spPr bwMode="auto">
              <a:xfrm>
                <a:off x="3264"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28"/>
              <p:cNvSpPr>
                <a:spLocks/>
              </p:cNvSpPr>
              <p:nvPr/>
            </p:nvSpPr>
            <p:spPr bwMode="auto">
              <a:xfrm>
                <a:off x="3278"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29"/>
              <p:cNvSpPr>
                <a:spLocks/>
              </p:cNvSpPr>
              <p:nvPr/>
            </p:nvSpPr>
            <p:spPr bwMode="auto">
              <a:xfrm>
                <a:off x="3264"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Rectangle 630"/>
              <p:cNvSpPr>
                <a:spLocks noChangeArrowheads="1"/>
              </p:cNvSpPr>
              <p:nvPr/>
            </p:nvSpPr>
            <p:spPr bwMode="auto">
              <a:xfrm>
                <a:off x="3269"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31"/>
              <p:cNvSpPr>
                <a:spLocks/>
              </p:cNvSpPr>
              <p:nvPr/>
            </p:nvSpPr>
            <p:spPr bwMode="auto">
              <a:xfrm>
                <a:off x="3264"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632"/>
              <p:cNvSpPr>
                <a:spLocks/>
              </p:cNvSpPr>
              <p:nvPr/>
            </p:nvSpPr>
            <p:spPr bwMode="auto">
              <a:xfrm>
                <a:off x="3264"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33"/>
              <p:cNvSpPr>
                <a:spLocks/>
              </p:cNvSpPr>
              <p:nvPr/>
            </p:nvSpPr>
            <p:spPr bwMode="auto">
              <a:xfrm>
                <a:off x="3278"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34"/>
              <p:cNvSpPr>
                <a:spLocks/>
              </p:cNvSpPr>
              <p:nvPr/>
            </p:nvSpPr>
            <p:spPr bwMode="auto">
              <a:xfrm>
                <a:off x="3264"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35"/>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36"/>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37"/>
              <p:cNvSpPr>
                <a:spLocks noChangeArrowheads="1"/>
              </p:cNvSpPr>
              <p:nvPr/>
            </p:nvSpPr>
            <p:spPr bwMode="auto">
              <a:xfrm>
                <a:off x="332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38"/>
              <p:cNvSpPr>
                <a:spLocks/>
              </p:cNvSpPr>
              <p:nvPr/>
            </p:nvSpPr>
            <p:spPr bwMode="auto">
              <a:xfrm>
                <a:off x="332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39"/>
              <p:cNvSpPr>
                <a:spLocks/>
              </p:cNvSpPr>
              <p:nvPr/>
            </p:nvSpPr>
            <p:spPr bwMode="auto">
              <a:xfrm>
                <a:off x="332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40"/>
              <p:cNvSpPr>
                <a:spLocks/>
              </p:cNvSpPr>
              <p:nvPr/>
            </p:nvSpPr>
            <p:spPr bwMode="auto">
              <a:xfrm>
                <a:off x="333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1"/>
              <p:cNvSpPr>
                <a:spLocks/>
              </p:cNvSpPr>
              <p:nvPr/>
            </p:nvSpPr>
            <p:spPr bwMode="auto">
              <a:xfrm>
                <a:off x="332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642"/>
              <p:cNvSpPr>
                <a:spLocks noChangeArrowheads="1"/>
              </p:cNvSpPr>
              <p:nvPr/>
            </p:nvSpPr>
            <p:spPr bwMode="auto">
              <a:xfrm>
                <a:off x="332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43"/>
              <p:cNvSpPr>
                <a:spLocks/>
              </p:cNvSpPr>
              <p:nvPr/>
            </p:nvSpPr>
            <p:spPr bwMode="auto">
              <a:xfrm>
                <a:off x="332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44"/>
              <p:cNvSpPr>
                <a:spLocks/>
              </p:cNvSpPr>
              <p:nvPr/>
            </p:nvSpPr>
            <p:spPr bwMode="auto">
              <a:xfrm>
                <a:off x="332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45"/>
              <p:cNvSpPr>
                <a:spLocks/>
              </p:cNvSpPr>
              <p:nvPr/>
            </p:nvSpPr>
            <p:spPr bwMode="auto">
              <a:xfrm>
                <a:off x="333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46"/>
              <p:cNvSpPr>
                <a:spLocks/>
              </p:cNvSpPr>
              <p:nvPr/>
            </p:nvSpPr>
            <p:spPr bwMode="auto">
              <a:xfrm>
                <a:off x="332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47"/>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48"/>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49"/>
              <p:cNvSpPr>
                <a:spLocks noChangeArrowheads="1"/>
              </p:cNvSpPr>
              <p:nvPr/>
            </p:nvSpPr>
            <p:spPr bwMode="auto">
              <a:xfrm>
                <a:off x="338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0"/>
              <p:cNvSpPr>
                <a:spLocks/>
              </p:cNvSpPr>
              <p:nvPr/>
            </p:nvSpPr>
            <p:spPr bwMode="auto">
              <a:xfrm>
                <a:off x="337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1"/>
              <p:cNvSpPr>
                <a:spLocks/>
              </p:cNvSpPr>
              <p:nvPr/>
            </p:nvSpPr>
            <p:spPr bwMode="auto">
              <a:xfrm>
                <a:off x="337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2"/>
              <p:cNvSpPr>
                <a:spLocks/>
              </p:cNvSpPr>
              <p:nvPr/>
            </p:nvSpPr>
            <p:spPr bwMode="auto">
              <a:xfrm>
                <a:off x="339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3"/>
              <p:cNvSpPr>
                <a:spLocks/>
              </p:cNvSpPr>
              <p:nvPr/>
            </p:nvSpPr>
            <p:spPr bwMode="auto">
              <a:xfrm>
                <a:off x="337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54"/>
              <p:cNvSpPr>
                <a:spLocks noChangeArrowheads="1"/>
              </p:cNvSpPr>
              <p:nvPr/>
            </p:nvSpPr>
            <p:spPr bwMode="auto">
              <a:xfrm>
                <a:off x="338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5"/>
              <p:cNvSpPr>
                <a:spLocks/>
              </p:cNvSpPr>
              <p:nvPr/>
            </p:nvSpPr>
            <p:spPr bwMode="auto">
              <a:xfrm>
                <a:off x="337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6"/>
              <p:cNvSpPr>
                <a:spLocks/>
              </p:cNvSpPr>
              <p:nvPr/>
            </p:nvSpPr>
            <p:spPr bwMode="auto">
              <a:xfrm>
                <a:off x="337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7"/>
              <p:cNvSpPr>
                <a:spLocks/>
              </p:cNvSpPr>
              <p:nvPr/>
            </p:nvSpPr>
            <p:spPr bwMode="auto">
              <a:xfrm>
                <a:off x="339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58"/>
              <p:cNvSpPr>
                <a:spLocks/>
              </p:cNvSpPr>
              <p:nvPr/>
            </p:nvSpPr>
            <p:spPr bwMode="auto">
              <a:xfrm>
                <a:off x="337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59"/>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60"/>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661"/>
              <p:cNvSpPr>
                <a:spLocks noChangeArrowheads="1"/>
              </p:cNvSpPr>
              <p:nvPr/>
            </p:nvSpPr>
            <p:spPr bwMode="auto">
              <a:xfrm>
                <a:off x="3442"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62"/>
              <p:cNvSpPr>
                <a:spLocks/>
              </p:cNvSpPr>
              <p:nvPr/>
            </p:nvSpPr>
            <p:spPr bwMode="auto">
              <a:xfrm>
                <a:off x="3437"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3"/>
              <p:cNvSpPr>
                <a:spLocks/>
              </p:cNvSpPr>
              <p:nvPr/>
            </p:nvSpPr>
            <p:spPr bwMode="auto">
              <a:xfrm>
                <a:off x="3437"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64"/>
              <p:cNvSpPr>
                <a:spLocks/>
              </p:cNvSpPr>
              <p:nvPr/>
            </p:nvSpPr>
            <p:spPr bwMode="auto">
              <a:xfrm>
                <a:off x="3451"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65"/>
              <p:cNvSpPr>
                <a:spLocks/>
              </p:cNvSpPr>
              <p:nvPr/>
            </p:nvSpPr>
            <p:spPr bwMode="auto">
              <a:xfrm>
                <a:off x="3437"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666"/>
              <p:cNvSpPr>
                <a:spLocks noChangeArrowheads="1"/>
              </p:cNvSpPr>
              <p:nvPr/>
            </p:nvSpPr>
            <p:spPr bwMode="auto">
              <a:xfrm>
                <a:off x="3442"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67"/>
              <p:cNvSpPr>
                <a:spLocks/>
              </p:cNvSpPr>
              <p:nvPr/>
            </p:nvSpPr>
            <p:spPr bwMode="auto">
              <a:xfrm>
                <a:off x="3437"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68"/>
              <p:cNvSpPr>
                <a:spLocks/>
              </p:cNvSpPr>
              <p:nvPr/>
            </p:nvSpPr>
            <p:spPr bwMode="auto">
              <a:xfrm>
                <a:off x="3437"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69"/>
              <p:cNvSpPr>
                <a:spLocks/>
              </p:cNvSpPr>
              <p:nvPr/>
            </p:nvSpPr>
            <p:spPr bwMode="auto">
              <a:xfrm>
                <a:off x="3451"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70"/>
              <p:cNvSpPr>
                <a:spLocks/>
              </p:cNvSpPr>
              <p:nvPr/>
            </p:nvSpPr>
            <p:spPr bwMode="auto">
              <a:xfrm>
                <a:off x="3437"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71"/>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72"/>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Rectangle 673"/>
              <p:cNvSpPr>
                <a:spLocks noChangeArrowheads="1"/>
              </p:cNvSpPr>
              <p:nvPr/>
            </p:nvSpPr>
            <p:spPr bwMode="auto">
              <a:xfrm>
                <a:off x="350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74"/>
              <p:cNvSpPr>
                <a:spLocks/>
              </p:cNvSpPr>
              <p:nvPr/>
            </p:nvSpPr>
            <p:spPr bwMode="auto">
              <a:xfrm>
                <a:off x="349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75"/>
              <p:cNvSpPr>
                <a:spLocks/>
              </p:cNvSpPr>
              <p:nvPr/>
            </p:nvSpPr>
            <p:spPr bwMode="auto">
              <a:xfrm>
                <a:off x="3495"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76"/>
              <p:cNvSpPr>
                <a:spLocks/>
              </p:cNvSpPr>
              <p:nvPr/>
            </p:nvSpPr>
            <p:spPr bwMode="auto">
              <a:xfrm>
                <a:off x="3509"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77"/>
              <p:cNvSpPr>
                <a:spLocks/>
              </p:cNvSpPr>
              <p:nvPr/>
            </p:nvSpPr>
            <p:spPr bwMode="auto">
              <a:xfrm>
                <a:off x="3495"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678"/>
              <p:cNvSpPr>
                <a:spLocks noChangeArrowheads="1"/>
              </p:cNvSpPr>
              <p:nvPr/>
            </p:nvSpPr>
            <p:spPr bwMode="auto">
              <a:xfrm>
                <a:off x="350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79"/>
              <p:cNvSpPr>
                <a:spLocks/>
              </p:cNvSpPr>
              <p:nvPr/>
            </p:nvSpPr>
            <p:spPr bwMode="auto">
              <a:xfrm>
                <a:off x="349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680"/>
              <p:cNvSpPr>
                <a:spLocks/>
              </p:cNvSpPr>
              <p:nvPr/>
            </p:nvSpPr>
            <p:spPr bwMode="auto">
              <a:xfrm>
                <a:off x="3495"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81"/>
              <p:cNvSpPr>
                <a:spLocks/>
              </p:cNvSpPr>
              <p:nvPr/>
            </p:nvSpPr>
            <p:spPr bwMode="auto">
              <a:xfrm>
                <a:off x="3509"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82"/>
              <p:cNvSpPr>
                <a:spLocks/>
              </p:cNvSpPr>
              <p:nvPr/>
            </p:nvSpPr>
            <p:spPr bwMode="auto">
              <a:xfrm>
                <a:off x="3495"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83"/>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84"/>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Rectangle 685"/>
              <p:cNvSpPr>
                <a:spLocks noChangeArrowheads="1"/>
              </p:cNvSpPr>
              <p:nvPr/>
            </p:nvSpPr>
            <p:spPr bwMode="auto">
              <a:xfrm>
                <a:off x="355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86"/>
              <p:cNvSpPr>
                <a:spLocks/>
              </p:cNvSpPr>
              <p:nvPr/>
            </p:nvSpPr>
            <p:spPr bwMode="auto">
              <a:xfrm>
                <a:off x="355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87"/>
              <p:cNvSpPr>
                <a:spLocks/>
              </p:cNvSpPr>
              <p:nvPr/>
            </p:nvSpPr>
            <p:spPr bwMode="auto">
              <a:xfrm>
                <a:off x="355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88"/>
              <p:cNvSpPr>
                <a:spLocks/>
              </p:cNvSpPr>
              <p:nvPr/>
            </p:nvSpPr>
            <p:spPr bwMode="auto">
              <a:xfrm>
                <a:off x="356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89"/>
              <p:cNvSpPr>
                <a:spLocks/>
              </p:cNvSpPr>
              <p:nvPr/>
            </p:nvSpPr>
            <p:spPr bwMode="auto">
              <a:xfrm>
                <a:off x="355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Rectangle 690"/>
              <p:cNvSpPr>
                <a:spLocks noChangeArrowheads="1"/>
              </p:cNvSpPr>
              <p:nvPr/>
            </p:nvSpPr>
            <p:spPr bwMode="auto">
              <a:xfrm>
                <a:off x="355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91"/>
              <p:cNvSpPr>
                <a:spLocks/>
              </p:cNvSpPr>
              <p:nvPr/>
            </p:nvSpPr>
            <p:spPr bwMode="auto">
              <a:xfrm>
                <a:off x="355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92"/>
              <p:cNvSpPr>
                <a:spLocks/>
              </p:cNvSpPr>
              <p:nvPr/>
            </p:nvSpPr>
            <p:spPr bwMode="auto">
              <a:xfrm>
                <a:off x="355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93"/>
              <p:cNvSpPr>
                <a:spLocks/>
              </p:cNvSpPr>
              <p:nvPr/>
            </p:nvSpPr>
            <p:spPr bwMode="auto">
              <a:xfrm>
                <a:off x="356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94"/>
              <p:cNvSpPr>
                <a:spLocks/>
              </p:cNvSpPr>
              <p:nvPr/>
            </p:nvSpPr>
            <p:spPr bwMode="auto">
              <a:xfrm>
                <a:off x="355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95"/>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96"/>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97"/>
              <p:cNvSpPr>
                <a:spLocks noChangeArrowheads="1"/>
              </p:cNvSpPr>
              <p:nvPr/>
            </p:nvSpPr>
            <p:spPr bwMode="auto">
              <a:xfrm>
                <a:off x="361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98"/>
              <p:cNvSpPr>
                <a:spLocks/>
              </p:cNvSpPr>
              <p:nvPr/>
            </p:nvSpPr>
            <p:spPr bwMode="auto">
              <a:xfrm>
                <a:off x="3610"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699"/>
              <p:cNvSpPr>
                <a:spLocks/>
              </p:cNvSpPr>
              <p:nvPr/>
            </p:nvSpPr>
            <p:spPr bwMode="auto">
              <a:xfrm>
                <a:off x="3610"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700"/>
              <p:cNvSpPr>
                <a:spLocks/>
              </p:cNvSpPr>
              <p:nvPr/>
            </p:nvSpPr>
            <p:spPr bwMode="auto">
              <a:xfrm>
                <a:off x="362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701"/>
              <p:cNvSpPr>
                <a:spLocks/>
              </p:cNvSpPr>
              <p:nvPr/>
            </p:nvSpPr>
            <p:spPr bwMode="auto">
              <a:xfrm>
                <a:off x="3610"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702"/>
              <p:cNvSpPr>
                <a:spLocks noChangeArrowheads="1"/>
              </p:cNvSpPr>
              <p:nvPr/>
            </p:nvSpPr>
            <p:spPr bwMode="auto">
              <a:xfrm>
                <a:off x="361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703"/>
              <p:cNvSpPr>
                <a:spLocks/>
              </p:cNvSpPr>
              <p:nvPr/>
            </p:nvSpPr>
            <p:spPr bwMode="auto">
              <a:xfrm>
                <a:off x="3610"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704"/>
              <p:cNvSpPr>
                <a:spLocks/>
              </p:cNvSpPr>
              <p:nvPr/>
            </p:nvSpPr>
            <p:spPr bwMode="auto">
              <a:xfrm>
                <a:off x="3610"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705"/>
              <p:cNvSpPr>
                <a:spLocks/>
              </p:cNvSpPr>
              <p:nvPr/>
            </p:nvSpPr>
            <p:spPr bwMode="auto">
              <a:xfrm>
                <a:off x="362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706"/>
              <p:cNvSpPr>
                <a:spLocks/>
              </p:cNvSpPr>
              <p:nvPr/>
            </p:nvSpPr>
            <p:spPr bwMode="auto">
              <a:xfrm>
                <a:off x="3610"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07"/>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08"/>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Rectangle 709"/>
              <p:cNvSpPr>
                <a:spLocks noChangeArrowheads="1"/>
              </p:cNvSpPr>
              <p:nvPr/>
            </p:nvSpPr>
            <p:spPr bwMode="auto">
              <a:xfrm>
                <a:off x="3672"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710"/>
              <p:cNvSpPr>
                <a:spLocks/>
              </p:cNvSpPr>
              <p:nvPr/>
            </p:nvSpPr>
            <p:spPr bwMode="auto">
              <a:xfrm>
                <a:off x="3668"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711"/>
              <p:cNvSpPr>
                <a:spLocks/>
              </p:cNvSpPr>
              <p:nvPr/>
            </p:nvSpPr>
            <p:spPr bwMode="auto">
              <a:xfrm>
                <a:off x="3668"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12"/>
              <p:cNvSpPr>
                <a:spLocks/>
              </p:cNvSpPr>
              <p:nvPr/>
            </p:nvSpPr>
            <p:spPr bwMode="auto">
              <a:xfrm>
                <a:off x="3682"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13"/>
              <p:cNvSpPr>
                <a:spLocks/>
              </p:cNvSpPr>
              <p:nvPr/>
            </p:nvSpPr>
            <p:spPr bwMode="auto">
              <a:xfrm>
                <a:off x="3668"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714"/>
              <p:cNvSpPr>
                <a:spLocks noChangeArrowheads="1"/>
              </p:cNvSpPr>
              <p:nvPr/>
            </p:nvSpPr>
            <p:spPr bwMode="auto">
              <a:xfrm>
                <a:off x="3672"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15"/>
              <p:cNvSpPr>
                <a:spLocks/>
              </p:cNvSpPr>
              <p:nvPr/>
            </p:nvSpPr>
            <p:spPr bwMode="auto">
              <a:xfrm>
                <a:off x="3668"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716"/>
              <p:cNvSpPr>
                <a:spLocks/>
              </p:cNvSpPr>
              <p:nvPr/>
            </p:nvSpPr>
            <p:spPr bwMode="auto">
              <a:xfrm>
                <a:off x="3668"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17"/>
              <p:cNvSpPr>
                <a:spLocks/>
              </p:cNvSpPr>
              <p:nvPr/>
            </p:nvSpPr>
            <p:spPr bwMode="auto">
              <a:xfrm>
                <a:off x="3682"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18"/>
              <p:cNvSpPr>
                <a:spLocks/>
              </p:cNvSpPr>
              <p:nvPr/>
            </p:nvSpPr>
            <p:spPr bwMode="auto">
              <a:xfrm>
                <a:off x="3668"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19"/>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20"/>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721"/>
              <p:cNvSpPr>
                <a:spLocks noChangeArrowheads="1"/>
              </p:cNvSpPr>
              <p:nvPr/>
            </p:nvSpPr>
            <p:spPr bwMode="auto">
              <a:xfrm>
                <a:off x="373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22"/>
              <p:cNvSpPr>
                <a:spLocks/>
              </p:cNvSpPr>
              <p:nvPr/>
            </p:nvSpPr>
            <p:spPr bwMode="auto">
              <a:xfrm>
                <a:off x="372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723"/>
              <p:cNvSpPr>
                <a:spLocks/>
              </p:cNvSpPr>
              <p:nvPr/>
            </p:nvSpPr>
            <p:spPr bwMode="auto">
              <a:xfrm>
                <a:off x="3725"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24"/>
              <p:cNvSpPr>
                <a:spLocks/>
              </p:cNvSpPr>
              <p:nvPr/>
            </p:nvSpPr>
            <p:spPr bwMode="auto">
              <a:xfrm>
                <a:off x="3739"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25"/>
              <p:cNvSpPr>
                <a:spLocks/>
              </p:cNvSpPr>
              <p:nvPr/>
            </p:nvSpPr>
            <p:spPr bwMode="auto">
              <a:xfrm>
                <a:off x="3725"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726"/>
              <p:cNvSpPr>
                <a:spLocks noChangeArrowheads="1"/>
              </p:cNvSpPr>
              <p:nvPr/>
            </p:nvSpPr>
            <p:spPr bwMode="auto">
              <a:xfrm>
                <a:off x="373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27"/>
              <p:cNvSpPr>
                <a:spLocks/>
              </p:cNvSpPr>
              <p:nvPr/>
            </p:nvSpPr>
            <p:spPr bwMode="auto">
              <a:xfrm>
                <a:off x="372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728"/>
              <p:cNvSpPr>
                <a:spLocks/>
              </p:cNvSpPr>
              <p:nvPr/>
            </p:nvSpPr>
            <p:spPr bwMode="auto">
              <a:xfrm>
                <a:off x="3725"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29"/>
              <p:cNvSpPr>
                <a:spLocks/>
              </p:cNvSpPr>
              <p:nvPr/>
            </p:nvSpPr>
            <p:spPr bwMode="auto">
              <a:xfrm>
                <a:off x="3739"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0"/>
              <p:cNvSpPr>
                <a:spLocks/>
              </p:cNvSpPr>
              <p:nvPr/>
            </p:nvSpPr>
            <p:spPr bwMode="auto">
              <a:xfrm>
                <a:off x="3725"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31"/>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32"/>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733"/>
              <p:cNvSpPr>
                <a:spLocks noChangeArrowheads="1"/>
              </p:cNvSpPr>
              <p:nvPr/>
            </p:nvSpPr>
            <p:spPr bwMode="auto">
              <a:xfrm>
                <a:off x="378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34"/>
              <p:cNvSpPr>
                <a:spLocks/>
              </p:cNvSpPr>
              <p:nvPr/>
            </p:nvSpPr>
            <p:spPr bwMode="auto">
              <a:xfrm>
                <a:off x="378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735"/>
              <p:cNvSpPr>
                <a:spLocks/>
              </p:cNvSpPr>
              <p:nvPr/>
            </p:nvSpPr>
            <p:spPr bwMode="auto">
              <a:xfrm>
                <a:off x="378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36"/>
              <p:cNvSpPr>
                <a:spLocks/>
              </p:cNvSpPr>
              <p:nvPr/>
            </p:nvSpPr>
            <p:spPr bwMode="auto">
              <a:xfrm>
                <a:off x="379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37"/>
              <p:cNvSpPr>
                <a:spLocks/>
              </p:cNvSpPr>
              <p:nvPr/>
            </p:nvSpPr>
            <p:spPr bwMode="auto">
              <a:xfrm>
                <a:off x="378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738"/>
              <p:cNvSpPr>
                <a:spLocks noChangeArrowheads="1"/>
              </p:cNvSpPr>
              <p:nvPr/>
            </p:nvSpPr>
            <p:spPr bwMode="auto">
              <a:xfrm>
                <a:off x="378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39"/>
              <p:cNvSpPr>
                <a:spLocks/>
              </p:cNvSpPr>
              <p:nvPr/>
            </p:nvSpPr>
            <p:spPr bwMode="auto">
              <a:xfrm>
                <a:off x="378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40"/>
              <p:cNvSpPr>
                <a:spLocks/>
              </p:cNvSpPr>
              <p:nvPr/>
            </p:nvSpPr>
            <p:spPr bwMode="auto">
              <a:xfrm>
                <a:off x="378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41"/>
              <p:cNvSpPr>
                <a:spLocks/>
              </p:cNvSpPr>
              <p:nvPr/>
            </p:nvSpPr>
            <p:spPr bwMode="auto">
              <a:xfrm>
                <a:off x="379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42"/>
              <p:cNvSpPr>
                <a:spLocks/>
              </p:cNvSpPr>
              <p:nvPr/>
            </p:nvSpPr>
            <p:spPr bwMode="auto">
              <a:xfrm>
                <a:off x="378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43"/>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44"/>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Rectangle 745"/>
              <p:cNvSpPr>
                <a:spLocks noChangeArrowheads="1"/>
              </p:cNvSpPr>
              <p:nvPr/>
            </p:nvSpPr>
            <p:spPr bwMode="auto">
              <a:xfrm>
                <a:off x="384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46"/>
              <p:cNvSpPr>
                <a:spLocks/>
              </p:cNvSpPr>
              <p:nvPr/>
            </p:nvSpPr>
            <p:spPr bwMode="auto">
              <a:xfrm>
                <a:off x="3841"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747"/>
              <p:cNvSpPr>
                <a:spLocks/>
              </p:cNvSpPr>
              <p:nvPr/>
            </p:nvSpPr>
            <p:spPr bwMode="auto">
              <a:xfrm>
                <a:off x="3841"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48"/>
              <p:cNvSpPr>
                <a:spLocks/>
              </p:cNvSpPr>
              <p:nvPr/>
            </p:nvSpPr>
            <p:spPr bwMode="auto">
              <a:xfrm>
                <a:off x="385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49"/>
              <p:cNvSpPr>
                <a:spLocks/>
              </p:cNvSpPr>
              <p:nvPr/>
            </p:nvSpPr>
            <p:spPr bwMode="auto">
              <a:xfrm>
                <a:off x="3841"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Rectangle 750"/>
              <p:cNvSpPr>
                <a:spLocks noChangeArrowheads="1"/>
              </p:cNvSpPr>
              <p:nvPr/>
            </p:nvSpPr>
            <p:spPr bwMode="auto">
              <a:xfrm>
                <a:off x="384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51"/>
              <p:cNvSpPr>
                <a:spLocks/>
              </p:cNvSpPr>
              <p:nvPr/>
            </p:nvSpPr>
            <p:spPr bwMode="auto">
              <a:xfrm>
                <a:off x="3841"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752"/>
              <p:cNvSpPr>
                <a:spLocks/>
              </p:cNvSpPr>
              <p:nvPr/>
            </p:nvSpPr>
            <p:spPr bwMode="auto">
              <a:xfrm>
                <a:off x="3841"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53"/>
              <p:cNvSpPr>
                <a:spLocks/>
              </p:cNvSpPr>
              <p:nvPr/>
            </p:nvSpPr>
            <p:spPr bwMode="auto">
              <a:xfrm>
                <a:off x="385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54"/>
              <p:cNvSpPr>
                <a:spLocks/>
              </p:cNvSpPr>
              <p:nvPr/>
            </p:nvSpPr>
            <p:spPr bwMode="auto">
              <a:xfrm>
                <a:off x="3841"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55"/>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56"/>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757"/>
              <p:cNvSpPr>
                <a:spLocks noChangeArrowheads="1"/>
              </p:cNvSpPr>
              <p:nvPr/>
            </p:nvSpPr>
            <p:spPr bwMode="auto">
              <a:xfrm>
                <a:off x="3903"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58"/>
              <p:cNvSpPr>
                <a:spLocks/>
              </p:cNvSpPr>
              <p:nvPr/>
            </p:nvSpPr>
            <p:spPr bwMode="auto">
              <a:xfrm>
                <a:off x="3898"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759"/>
              <p:cNvSpPr>
                <a:spLocks/>
              </p:cNvSpPr>
              <p:nvPr/>
            </p:nvSpPr>
            <p:spPr bwMode="auto">
              <a:xfrm>
                <a:off x="3898"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60"/>
              <p:cNvSpPr>
                <a:spLocks/>
              </p:cNvSpPr>
              <p:nvPr/>
            </p:nvSpPr>
            <p:spPr bwMode="auto">
              <a:xfrm>
                <a:off x="3912"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61"/>
              <p:cNvSpPr>
                <a:spLocks/>
              </p:cNvSpPr>
              <p:nvPr/>
            </p:nvSpPr>
            <p:spPr bwMode="auto">
              <a:xfrm>
                <a:off x="3898"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762"/>
              <p:cNvSpPr>
                <a:spLocks noChangeArrowheads="1"/>
              </p:cNvSpPr>
              <p:nvPr/>
            </p:nvSpPr>
            <p:spPr bwMode="auto">
              <a:xfrm>
                <a:off x="3903"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63"/>
              <p:cNvSpPr>
                <a:spLocks/>
              </p:cNvSpPr>
              <p:nvPr/>
            </p:nvSpPr>
            <p:spPr bwMode="auto">
              <a:xfrm>
                <a:off x="3898"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764"/>
              <p:cNvSpPr>
                <a:spLocks/>
              </p:cNvSpPr>
              <p:nvPr/>
            </p:nvSpPr>
            <p:spPr bwMode="auto">
              <a:xfrm>
                <a:off x="3898"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65"/>
              <p:cNvSpPr>
                <a:spLocks/>
              </p:cNvSpPr>
              <p:nvPr/>
            </p:nvSpPr>
            <p:spPr bwMode="auto">
              <a:xfrm>
                <a:off x="3912"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66"/>
              <p:cNvSpPr>
                <a:spLocks/>
              </p:cNvSpPr>
              <p:nvPr/>
            </p:nvSpPr>
            <p:spPr bwMode="auto">
              <a:xfrm>
                <a:off x="3898"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67"/>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68"/>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Rectangle 769"/>
              <p:cNvSpPr>
                <a:spLocks noChangeArrowheads="1"/>
              </p:cNvSpPr>
              <p:nvPr/>
            </p:nvSpPr>
            <p:spPr bwMode="auto">
              <a:xfrm>
                <a:off x="396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70"/>
              <p:cNvSpPr>
                <a:spLocks/>
              </p:cNvSpPr>
              <p:nvPr/>
            </p:nvSpPr>
            <p:spPr bwMode="auto">
              <a:xfrm>
                <a:off x="3956"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771"/>
              <p:cNvSpPr>
                <a:spLocks/>
              </p:cNvSpPr>
              <p:nvPr/>
            </p:nvSpPr>
            <p:spPr bwMode="auto">
              <a:xfrm>
                <a:off x="3956"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72"/>
              <p:cNvSpPr>
                <a:spLocks/>
              </p:cNvSpPr>
              <p:nvPr/>
            </p:nvSpPr>
            <p:spPr bwMode="auto">
              <a:xfrm>
                <a:off x="397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73"/>
              <p:cNvSpPr>
                <a:spLocks/>
              </p:cNvSpPr>
              <p:nvPr/>
            </p:nvSpPr>
            <p:spPr bwMode="auto">
              <a:xfrm>
                <a:off x="3956"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Rectangle 774"/>
              <p:cNvSpPr>
                <a:spLocks noChangeArrowheads="1"/>
              </p:cNvSpPr>
              <p:nvPr/>
            </p:nvSpPr>
            <p:spPr bwMode="auto">
              <a:xfrm>
                <a:off x="396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75"/>
              <p:cNvSpPr>
                <a:spLocks/>
              </p:cNvSpPr>
              <p:nvPr/>
            </p:nvSpPr>
            <p:spPr bwMode="auto">
              <a:xfrm>
                <a:off x="3956"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776"/>
              <p:cNvSpPr>
                <a:spLocks/>
              </p:cNvSpPr>
              <p:nvPr/>
            </p:nvSpPr>
            <p:spPr bwMode="auto">
              <a:xfrm>
                <a:off x="3956"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77"/>
              <p:cNvSpPr>
                <a:spLocks/>
              </p:cNvSpPr>
              <p:nvPr/>
            </p:nvSpPr>
            <p:spPr bwMode="auto">
              <a:xfrm>
                <a:off x="397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78"/>
              <p:cNvSpPr>
                <a:spLocks/>
              </p:cNvSpPr>
              <p:nvPr/>
            </p:nvSpPr>
            <p:spPr bwMode="auto">
              <a:xfrm>
                <a:off x="3956"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79"/>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80"/>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Rectangle 781"/>
              <p:cNvSpPr>
                <a:spLocks noChangeArrowheads="1"/>
              </p:cNvSpPr>
              <p:nvPr/>
            </p:nvSpPr>
            <p:spPr bwMode="auto">
              <a:xfrm>
                <a:off x="401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82"/>
              <p:cNvSpPr>
                <a:spLocks/>
              </p:cNvSpPr>
              <p:nvPr/>
            </p:nvSpPr>
            <p:spPr bwMode="auto">
              <a:xfrm>
                <a:off x="401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83"/>
              <p:cNvSpPr>
                <a:spLocks/>
              </p:cNvSpPr>
              <p:nvPr/>
            </p:nvSpPr>
            <p:spPr bwMode="auto">
              <a:xfrm>
                <a:off x="401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84"/>
              <p:cNvSpPr>
                <a:spLocks/>
              </p:cNvSpPr>
              <p:nvPr/>
            </p:nvSpPr>
            <p:spPr bwMode="auto">
              <a:xfrm>
                <a:off x="402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85"/>
              <p:cNvSpPr>
                <a:spLocks/>
              </p:cNvSpPr>
              <p:nvPr/>
            </p:nvSpPr>
            <p:spPr bwMode="auto">
              <a:xfrm>
                <a:off x="401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Rectangle 786"/>
              <p:cNvSpPr>
                <a:spLocks noChangeArrowheads="1"/>
              </p:cNvSpPr>
              <p:nvPr/>
            </p:nvSpPr>
            <p:spPr bwMode="auto">
              <a:xfrm>
                <a:off x="401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87"/>
              <p:cNvSpPr>
                <a:spLocks/>
              </p:cNvSpPr>
              <p:nvPr/>
            </p:nvSpPr>
            <p:spPr bwMode="auto">
              <a:xfrm>
                <a:off x="401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788"/>
              <p:cNvSpPr>
                <a:spLocks/>
              </p:cNvSpPr>
              <p:nvPr/>
            </p:nvSpPr>
            <p:spPr bwMode="auto">
              <a:xfrm>
                <a:off x="401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89"/>
              <p:cNvSpPr>
                <a:spLocks/>
              </p:cNvSpPr>
              <p:nvPr/>
            </p:nvSpPr>
            <p:spPr bwMode="auto">
              <a:xfrm>
                <a:off x="402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90"/>
              <p:cNvSpPr>
                <a:spLocks/>
              </p:cNvSpPr>
              <p:nvPr/>
            </p:nvSpPr>
            <p:spPr bwMode="auto">
              <a:xfrm>
                <a:off x="401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91"/>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92"/>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793"/>
              <p:cNvSpPr>
                <a:spLocks noChangeArrowheads="1"/>
              </p:cNvSpPr>
              <p:nvPr/>
            </p:nvSpPr>
            <p:spPr bwMode="auto">
              <a:xfrm>
                <a:off x="407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94"/>
              <p:cNvSpPr>
                <a:spLocks/>
              </p:cNvSpPr>
              <p:nvPr/>
            </p:nvSpPr>
            <p:spPr bwMode="auto">
              <a:xfrm>
                <a:off x="407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795"/>
              <p:cNvSpPr>
                <a:spLocks/>
              </p:cNvSpPr>
              <p:nvPr/>
            </p:nvSpPr>
            <p:spPr bwMode="auto">
              <a:xfrm>
                <a:off x="407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96"/>
              <p:cNvSpPr>
                <a:spLocks/>
              </p:cNvSpPr>
              <p:nvPr/>
            </p:nvSpPr>
            <p:spPr bwMode="auto">
              <a:xfrm>
                <a:off x="408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97"/>
              <p:cNvSpPr>
                <a:spLocks/>
              </p:cNvSpPr>
              <p:nvPr/>
            </p:nvSpPr>
            <p:spPr bwMode="auto">
              <a:xfrm>
                <a:off x="407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Rectangle 798"/>
              <p:cNvSpPr>
                <a:spLocks noChangeArrowheads="1"/>
              </p:cNvSpPr>
              <p:nvPr/>
            </p:nvSpPr>
            <p:spPr bwMode="auto">
              <a:xfrm>
                <a:off x="407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99"/>
              <p:cNvSpPr>
                <a:spLocks/>
              </p:cNvSpPr>
              <p:nvPr/>
            </p:nvSpPr>
            <p:spPr bwMode="auto">
              <a:xfrm>
                <a:off x="407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800"/>
              <p:cNvSpPr>
                <a:spLocks/>
              </p:cNvSpPr>
              <p:nvPr/>
            </p:nvSpPr>
            <p:spPr bwMode="auto">
              <a:xfrm>
                <a:off x="407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801"/>
              <p:cNvSpPr>
                <a:spLocks/>
              </p:cNvSpPr>
              <p:nvPr/>
            </p:nvSpPr>
            <p:spPr bwMode="auto">
              <a:xfrm>
                <a:off x="408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802"/>
              <p:cNvSpPr>
                <a:spLocks/>
              </p:cNvSpPr>
              <p:nvPr/>
            </p:nvSpPr>
            <p:spPr bwMode="auto">
              <a:xfrm>
                <a:off x="407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803"/>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804"/>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805"/>
              <p:cNvSpPr>
                <a:spLocks noChangeArrowheads="1"/>
              </p:cNvSpPr>
              <p:nvPr/>
            </p:nvSpPr>
            <p:spPr bwMode="auto">
              <a:xfrm>
                <a:off x="413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806"/>
              <p:cNvSpPr>
                <a:spLocks/>
              </p:cNvSpPr>
              <p:nvPr/>
            </p:nvSpPr>
            <p:spPr bwMode="auto">
              <a:xfrm>
                <a:off x="412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807"/>
              <p:cNvSpPr>
                <a:spLocks/>
              </p:cNvSpPr>
              <p:nvPr/>
            </p:nvSpPr>
            <p:spPr bwMode="auto">
              <a:xfrm>
                <a:off x="4129"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 name="Freeform 809"/>
            <p:cNvSpPr>
              <a:spLocks/>
            </p:cNvSpPr>
            <p:nvPr/>
          </p:nvSpPr>
          <p:spPr bwMode="auto">
            <a:xfrm>
              <a:off x="6577013" y="2435225"/>
              <a:ext cx="6350" cy="28575"/>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10"/>
            <p:cNvSpPr>
              <a:spLocks/>
            </p:cNvSpPr>
            <p:nvPr/>
          </p:nvSpPr>
          <p:spPr bwMode="auto">
            <a:xfrm>
              <a:off x="6554788" y="2457450"/>
              <a:ext cx="28575" cy="6350"/>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811"/>
            <p:cNvSpPr>
              <a:spLocks noChangeArrowheads="1"/>
            </p:cNvSpPr>
            <p:nvPr/>
          </p:nvSpPr>
          <p:spPr bwMode="auto">
            <a:xfrm>
              <a:off x="6562726" y="2533650"/>
              <a:ext cx="14288" cy="14288"/>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812"/>
            <p:cNvSpPr>
              <a:spLocks/>
            </p:cNvSpPr>
            <p:nvPr/>
          </p:nvSpPr>
          <p:spPr bwMode="auto">
            <a:xfrm>
              <a:off x="6554788" y="2525713"/>
              <a:ext cx="7938" cy="30163"/>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13"/>
            <p:cNvSpPr>
              <a:spLocks/>
            </p:cNvSpPr>
            <p:nvPr/>
          </p:nvSpPr>
          <p:spPr bwMode="auto">
            <a:xfrm>
              <a:off x="6554788" y="2525713"/>
              <a:ext cx="28575" cy="7938"/>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14"/>
            <p:cNvSpPr>
              <a:spLocks/>
            </p:cNvSpPr>
            <p:nvPr/>
          </p:nvSpPr>
          <p:spPr bwMode="auto">
            <a:xfrm>
              <a:off x="6577013" y="2525713"/>
              <a:ext cx="6350" cy="30163"/>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815"/>
            <p:cNvSpPr>
              <a:spLocks/>
            </p:cNvSpPr>
            <p:nvPr/>
          </p:nvSpPr>
          <p:spPr bwMode="auto">
            <a:xfrm>
              <a:off x="6554788" y="2547938"/>
              <a:ext cx="28575" cy="7938"/>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a:t>RASPBERRY PI</a:t>
            </a:r>
          </a:p>
        </p:txBody>
      </p:sp>
      <p:sp>
        <p:nvSpPr>
          <p:cNvPr id="2370" name="Freeform 2369"/>
          <p:cNvSpPr/>
          <p:nvPr/>
        </p:nvSpPr>
        <p:spPr>
          <a:xfrm>
            <a:off x="7467871" y="873540"/>
            <a:ext cx="2394514" cy="1603815"/>
          </a:xfrm>
          <a:custGeom>
            <a:avLst/>
            <a:gdLst>
              <a:gd name="connsiteX0" fmla="*/ 1701776 w 2394514"/>
              <a:gd name="connsiteY0" fmla="*/ 1414921 h 1603815"/>
              <a:gd name="connsiteX1" fmla="*/ 1663299 w 2394514"/>
              <a:gd name="connsiteY1" fmla="*/ 1453398 h 1603815"/>
              <a:gd name="connsiteX2" fmla="*/ 1701776 w 2394514"/>
              <a:gd name="connsiteY2" fmla="*/ 1491875 h 1603815"/>
              <a:gd name="connsiteX3" fmla="*/ 1740253 w 2394514"/>
              <a:gd name="connsiteY3" fmla="*/ 1453398 h 1603815"/>
              <a:gd name="connsiteX4" fmla="*/ 1701776 w 2394514"/>
              <a:gd name="connsiteY4" fmla="*/ 1414921 h 1603815"/>
              <a:gd name="connsiteX5" fmla="*/ 98111 w 2394514"/>
              <a:gd name="connsiteY5" fmla="*/ 1414921 h 1603815"/>
              <a:gd name="connsiteX6" fmla="*/ 59633 w 2394514"/>
              <a:gd name="connsiteY6" fmla="*/ 1453398 h 1603815"/>
              <a:gd name="connsiteX7" fmla="*/ 98111 w 2394514"/>
              <a:gd name="connsiteY7" fmla="*/ 1491875 h 1603815"/>
              <a:gd name="connsiteX8" fmla="*/ 136588 w 2394514"/>
              <a:gd name="connsiteY8" fmla="*/ 1453398 h 1603815"/>
              <a:gd name="connsiteX9" fmla="*/ 98111 w 2394514"/>
              <a:gd name="connsiteY9" fmla="*/ 1414921 h 1603815"/>
              <a:gd name="connsiteX10" fmla="*/ 1200400 w 2394514"/>
              <a:gd name="connsiteY10" fmla="*/ 1207676 h 1603815"/>
              <a:gd name="connsiteX11" fmla="*/ 1320060 w 2394514"/>
              <a:gd name="connsiteY11" fmla="*/ 1248933 h 1603815"/>
              <a:gd name="connsiteX12" fmla="*/ 1197005 w 2394514"/>
              <a:gd name="connsiteY12" fmla="*/ 1326291 h 1603815"/>
              <a:gd name="connsiteX13" fmla="*/ 1072895 w 2394514"/>
              <a:gd name="connsiteY13" fmla="*/ 1255731 h 1603815"/>
              <a:gd name="connsiteX14" fmla="*/ 1200400 w 2394514"/>
              <a:gd name="connsiteY14" fmla="*/ 1207676 h 1603815"/>
              <a:gd name="connsiteX15" fmla="*/ 910044 w 2394514"/>
              <a:gd name="connsiteY15" fmla="*/ 997602 h 1603815"/>
              <a:gd name="connsiteX16" fmla="*/ 1011655 w 2394514"/>
              <a:gd name="connsiteY16" fmla="*/ 1060534 h 1603815"/>
              <a:gd name="connsiteX17" fmla="*/ 1034257 w 2394514"/>
              <a:gd name="connsiteY17" fmla="*/ 1204004 h 1603815"/>
              <a:gd name="connsiteX18" fmla="*/ 886348 w 2394514"/>
              <a:gd name="connsiteY18" fmla="*/ 1142985 h 1603815"/>
              <a:gd name="connsiteX19" fmla="*/ 880609 w 2394514"/>
              <a:gd name="connsiteY19" fmla="*/ 1004668 h 1603815"/>
              <a:gd name="connsiteX20" fmla="*/ 910044 w 2394514"/>
              <a:gd name="connsiteY20" fmla="*/ 997602 h 1603815"/>
              <a:gd name="connsiteX21" fmla="*/ 1480961 w 2394514"/>
              <a:gd name="connsiteY21" fmla="*/ 979546 h 1603815"/>
              <a:gd name="connsiteX22" fmla="*/ 1508616 w 2394514"/>
              <a:gd name="connsiteY22" fmla="*/ 988550 h 1603815"/>
              <a:gd name="connsiteX23" fmla="*/ 1504866 w 2394514"/>
              <a:gd name="connsiteY23" fmla="*/ 1146666 h 1603815"/>
              <a:gd name="connsiteX24" fmla="*/ 1349245 w 2394514"/>
              <a:gd name="connsiteY24" fmla="*/ 1204141 h 1603815"/>
              <a:gd name="connsiteX25" fmla="*/ 1381822 w 2394514"/>
              <a:gd name="connsiteY25" fmla="*/ 1046729 h 1603815"/>
              <a:gd name="connsiteX26" fmla="*/ 1480961 w 2394514"/>
              <a:gd name="connsiteY26" fmla="*/ 979546 h 1603815"/>
              <a:gd name="connsiteX27" fmla="*/ 1199815 w 2394514"/>
              <a:gd name="connsiteY27" fmla="*/ 936032 h 1603815"/>
              <a:gd name="connsiteX28" fmla="*/ 1327097 w 2394514"/>
              <a:gd name="connsiteY28" fmla="*/ 1053297 h 1603815"/>
              <a:gd name="connsiteX29" fmla="*/ 1199815 w 2394514"/>
              <a:gd name="connsiteY29" fmla="*/ 1170563 h 1603815"/>
              <a:gd name="connsiteX30" fmla="*/ 1072532 w 2394514"/>
              <a:gd name="connsiteY30" fmla="*/ 1053297 h 1603815"/>
              <a:gd name="connsiteX31" fmla="*/ 1199815 w 2394514"/>
              <a:gd name="connsiteY31" fmla="*/ 936032 h 1603815"/>
              <a:gd name="connsiteX32" fmla="*/ 862910 w 2394514"/>
              <a:gd name="connsiteY32" fmla="*/ 774749 h 1603815"/>
              <a:gd name="connsiteX33" fmla="*/ 835840 w 2394514"/>
              <a:gd name="connsiteY33" fmla="*/ 989344 h 1603815"/>
              <a:gd name="connsiteX34" fmla="*/ 862910 w 2394514"/>
              <a:gd name="connsiteY34" fmla="*/ 774749 h 1603815"/>
              <a:gd name="connsiteX35" fmla="*/ 1520368 w 2394514"/>
              <a:gd name="connsiteY35" fmla="*/ 771433 h 1603815"/>
              <a:gd name="connsiteX36" fmla="*/ 1547438 w 2394514"/>
              <a:gd name="connsiteY36" fmla="*/ 986324 h 1603815"/>
              <a:gd name="connsiteX37" fmla="*/ 1520368 w 2394514"/>
              <a:gd name="connsiteY37" fmla="*/ 771433 h 1603815"/>
              <a:gd name="connsiteX38" fmla="*/ 1077705 w 2394514"/>
              <a:gd name="connsiteY38" fmla="*/ 702007 h 1603815"/>
              <a:gd name="connsiteX39" fmla="*/ 1126349 w 2394514"/>
              <a:gd name="connsiteY39" fmla="*/ 717998 h 1603815"/>
              <a:gd name="connsiteX40" fmla="*/ 1147565 w 2394514"/>
              <a:gd name="connsiteY40" fmla="*/ 892866 h 1603815"/>
              <a:gd name="connsiteX41" fmla="*/ 977958 w 2394514"/>
              <a:gd name="connsiteY41" fmla="*/ 942677 h 1603815"/>
              <a:gd name="connsiteX42" fmla="*/ 956742 w 2394514"/>
              <a:gd name="connsiteY42" fmla="*/ 767809 h 1603815"/>
              <a:gd name="connsiteX43" fmla="*/ 1060374 w 2394514"/>
              <a:gd name="connsiteY43" fmla="*/ 702268 h 1603815"/>
              <a:gd name="connsiteX44" fmla="*/ 1077705 w 2394514"/>
              <a:gd name="connsiteY44" fmla="*/ 702007 h 1603815"/>
              <a:gd name="connsiteX45" fmla="*/ 1317160 w 2394514"/>
              <a:gd name="connsiteY45" fmla="*/ 695790 h 1603815"/>
              <a:gd name="connsiteX46" fmla="*/ 1334503 w 2394514"/>
              <a:gd name="connsiteY46" fmla="*/ 696050 h 1603815"/>
              <a:gd name="connsiteX47" fmla="*/ 1438051 w 2394514"/>
              <a:gd name="connsiteY47" fmla="*/ 761592 h 1603815"/>
              <a:gd name="connsiteX48" fmla="*/ 1416836 w 2394514"/>
              <a:gd name="connsiteY48" fmla="*/ 936343 h 1603815"/>
              <a:gd name="connsiteX49" fmla="*/ 1247229 w 2394514"/>
              <a:gd name="connsiteY49" fmla="*/ 886648 h 1603815"/>
              <a:gd name="connsiteX50" fmla="*/ 1268445 w 2394514"/>
              <a:gd name="connsiteY50" fmla="*/ 711780 h 1603815"/>
              <a:gd name="connsiteX51" fmla="*/ 1317160 w 2394514"/>
              <a:gd name="connsiteY51" fmla="*/ 695790 h 1603815"/>
              <a:gd name="connsiteX52" fmla="*/ 1363002 w 2394514"/>
              <a:gd name="connsiteY52" fmla="*/ 581975 h 1603815"/>
              <a:gd name="connsiteX53" fmla="*/ 1503770 w 2394514"/>
              <a:gd name="connsiteY53" fmla="*/ 733192 h 1603815"/>
              <a:gd name="connsiteX54" fmla="*/ 1327062 w 2394514"/>
              <a:gd name="connsiteY54" fmla="*/ 584723 h 1603815"/>
              <a:gd name="connsiteX55" fmla="*/ 1363002 w 2394514"/>
              <a:gd name="connsiteY55" fmla="*/ 581975 h 1603815"/>
              <a:gd name="connsiteX56" fmla="*/ 1019818 w 2394514"/>
              <a:gd name="connsiteY56" fmla="*/ 578848 h 1603815"/>
              <a:gd name="connsiteX57" fmla="*/ 1055700 w 2394514"/>
              <a:gd name="connsiteY57" fmla="*/ 581586 h 1603815"/>
              <a:gd name="connsiteX58" fmla="*/ 879275 w 2394514"/>
              <a:gd name="connsiteY58" fmla="*/ 729807 h 1603815"/>
              <a:gd name="connsiteX59" fmla="*/ 1019818 w 2394514"/>
              <a:gd name="connsiteY59" fmla="*/ 578848 h 1603815"/>
              <a:gd name="connsiteX60" fmla="*/ 1196810 w 2394514"/>
              <a:gd name="connsiteY60" fmla="*/ 556918 h 1603815"/>
              <a:gd name="connsiteX61" fmla="*/ 1312929 w 2394514"/>
              <a:gd name="connsiteY61" fmla="*/ 632868 h 1603815"/>
              <a:gd name="connsiteX62" fmla="*/ 1197162 w 2394514"/>
              <a:gd name="connsiteY62" fmla="*/ 691589 h 1603815"/>
              <a:gd name="connsiteX63" fmla="*/ 1081748 w 2394514"/>
              <a:gd name="connsiteY63" fmla="*/ 626539 h 1603815"/>
              <a:gd name="connsiteX64" fmla="*/ 1196810 w 2394514"/>
              <a:gd name="connsiteY64" fmla="*/ 556918 h 1603815"/>
              <a:gd name="connsiteX65" fmla="*/ 1399089 w 2394514"/>
              <a:gd name="connsiteY65" fmla="*/ 271125 h 1603815"/>
              <a:gd name="connsiteX66" fmla="*/ 1394047 w 2394514"/>
              <a:gd name="connsiteY66" fmla="*/ 292567 h 1603815"/>
              <a:gd name="connsiteX67" fmla="*/ 1443763 w 2394514"/>
              <a:gd name="connsiteY67" fmla="*/ 273117 h 1603815"/>
              <a:gd name="connsiteX68" fmla="*/ 1432741 w 2394514"/>
              <a:gd name="connsiteY68" fmla="*/ 293739 h 1603815"/>
              <a:gd name="connsiteX69" fmla="*/ 1480230 w 2394514"/>
              <a:gd name="connsiteY69" fmla="*/ 281787 h 1603815"/>
              <a:gd name="connsiteX70" fmla="*/ 1471787 w 2394514"/>
              <a:gd name="connsiteY70" fmla="*/ 301004 h 1603815"/>
              <a:gd name="connsiteX71" fmla="*/ 1528539 w 2394514"/>
              <a:gd name="connsiteY71" fmla="*/ 295380 h 1603815"/>
              <a:gd name="connsiteX72" fmla="*/ 1515524 w 2394514"/>
              <a:gd name="connsiteY72" fmla="*/ 308620 h 1603815"/>
              <a:gd name="connsiteX73" fmla="*/ 1566999 w 2394514"/>
              <a:gd name="connsiteY73" fmla="*/ 310378 h 1603815"/>
              <a:gd name="connsiteX74" fmla="*/ 1546948 w 2394514"/>
              <a:gd name="connsiteY74" fmla="*/ 350217 h 1603815"/>
              <a:gd name="connsiteX75" fmla="*/ 1569227 w 2394514"/>
              <a:gd name="connsiteY75" fmla="*/ 350217 h 1603815"/>
              <a:gd name="connsiteX76" fmla="*/ 1537568 w 2394514"/>
              <a:gd name="connsiteY76" fmla="*/ 386306 h 1603815"/>
              <a:gd name="connsiteX77" fmla="*/ 1561605 w 2394514"/>
              <a:gd name="connsiteY77" fmla="*/ 386658 h 1603815"/>
              <a:gd name="connsiteX78" fmla="*/ 1527132 w 2394514"/>
              <a:gd name="connsiteY78" fmla="*/ 424505 h 1603815"/>
              <a:gd name="connsiteX79" fmla="*/ 1548121 w 2394514"/>
              <a:gd name="connsiteY79" fmla="*/ 426497 h 1603815"/>
              <a:gd name="connsiteX80" fmla="*/ 1507667 w 2394514"/>
              <a:gd name="connsiteY80" fmla="*/ 459188 h 1603815"/>
              <a:gd name="connsiteX81" fmla="*/ 1529125 w 2394514"/>
              <a:gd name="connsiteY81" fmla="*/ 462586 h 1603815"/>
              <a:gd name="connsiteX82" fmla="*/ 1478823 w 2394514"/>
              <a:gd name="connsiteY82" fmla="*/ 493637 h 1603815"/>
              <a:gd name="connsiteX83" fmla="*/ 1500280 w 2394514"/>
              <a:gd name="connsiteY83" fmla="*/ 498207 h 1603815"/>
              <a:gd name="connsiteX84" fmla="*/ 1447750 w 2394514"/>
              <a:gd name="connsiteY84" fmla="*/ 520001 h 1603815"/>
              <a:gd name="connsiteX85" fmla="*/ 1462993 w 2394514"/>
              <a:gd name="connsiteY85" fmla="*/ 529024 h 1603815"/>
              <a:gd name="connsiteX86" fmla="*/ 1404717 w 2394514"/>
              <a:gd name="connsiteY86" fmla="*/ 541093 h 1603815"/>
              <a:gd name="connsiteX87" fmla="*/ 1419139 w 2394514"/>
              <a:gd name="connsiteY87" fmla="*/ 553865 h 1603815"/>
              <a:gd name="connsiteX88" fmla="*/ 1278433 w 2394514"/>
              <a:gd name="connsiteY88" fmla="*/ 483209 h 1603815"/>
              <a:gd name="connsiteX89" fmla="*/ 1480230 w 2394514"/>
              <a:gd name="connsiteY89" fmla="*/ 346467 h 1603815"/>
              <a:gd name="connsiteX90" fmla="*/ 1260610 w 2394514"/>
              <a:gd name="connsiteY90" fmla="*/ 463407 h 1603815"/>
              <a:gd name="connsiteX91" fmla="*/ 1273625 w 2394514"/>
              <a:gd name="connsiteY91" fmla="*/ 306745 h 1603815"/>
              <a:gd name="connsiteX92" fmla="*/ 1279840 w 2394514"/>
              <a:gd name="connsiteY92" fmla="*/ 323384 h 1603815"/>
              <a:gd name="connsiteX93" fmla="*/ 1315954 w 2394514"/>
              <a:gd name="connsiteY93" fmla="*/ 285537 h 1603815"/>
              <a:gd name="connsiteX94" fmla="*/ 1321348 w 2394514"/>
              <a:gd name="connsiteY94" fmla="*/ 306160 h 1603815"/>
              <a:gd name="connsiteX95" fmla="*/ 1354766 w 2394514"/>
              <a:gd name="connsiteY95" fmla="*/ 276983 h 1603815"/>
              <a:gd name="connsiteX96" fmla="*/ 1357228 w 2394514"/>
              <a:gd name="connsiteY96" fmla="*/ 297957 h 1603815"/>
              <a:gd name="connsiteX97" fmla="*/ 1399089 w 2394514"/>
              <a:gd name="connsiteY97" fmla="*/ 271125 h 1603815"/>
              <a:gd name="connsiteX98" fmla="*/ 997778 w 2394514"/>
              <a:gd name="connsiteY98" fmla="*/ 271125 h 1603815"/>
              <a:gd name="connsiteX99" fmla="*/ 1039521 w 2394514"/>
              <a:gd name="connsiteY99" fmla="*/ 297957 h 1603815"/>
              <a:gd name="connsiteX100" fmla="*/ 1042100 w 2394514"/>
              <a:gd name="connsiteY100" fmla="*/ 276983 h 1603815"/>
              <a:gd name="connsiteX101" fmla="*/ 1075518 w 2394514"/>
              <a:gd name="connsiteY101" fmla="*/ 306160 h 1603815"/>
              <a:gd name="connsiteX102" fmla="*/ 1080795 w 2394514"/>
              <a:gd name="connsiteY102" fmla="*/ 285537 h 1603815"/>
              <a:gd name="connsiteX103" fmla="*/ 1117027 w 2394514"/>
              <a:gd name="connsiteY103" fmla="*/ 323384 h 1603815"/>
              <a:gd name="connsiteX104" fmla="*/ 1123241 w 2394514"/>
              <a:gd name="connsiteY104" fmla="*/ 306745 h 1603815"/>
              <a:gd name="connsiteX105" fmla="*/ 1136257 w 2394514"/>
              <a:gd name="connsiteY105" fmla="*/ 463407 h 1603815"/>
              <a:gd name="connsiteX106" fmla="*/ 916637 w 2394514"/>
              <a:gd name="connsiteY106" fmla="*/ 346467 h 1603815"/>
              <a:gd name="connsiteX107" fmla="*/ 1118434 w 2394514"/>
              <a:gd name="connsiteY107" fmla="*/ 483209 h 1603815"/>
              <a:gd name="connsiteX108" fmla="*/ 977727 w 2394514"/>
              <a:gd name="connsiteY108" fmla="*/ 553865 h 1603815"/>
              <a:gd name="connsiteX109" fmla="*/ 992149 w 2394514"/>
              <a:gd name="connsiteY109" fmla="*/ 541093 h 1603815"/>
              <a:gd name="connsiteX110" fmla="*/ 933873 w 2394514"/>
              <a:gd name="connsiteY110" fmla="*/ 529024 h 1603815"/>
              <a:gd name="connsiteX111" fmla="*/ 949117 w 2394514"/>
              <a:gd name="connsiteY111" fmla="*/ 520001 h 1603815"/>
              <a:gd name="connsiteX112" fmla="*/ 896586 w 2394514"/>
              <a:gd name="connsiteY112" fmla="*/ 498207 h 1603815"/>
              <a:gd name="connsiteX113" fmla="*/ 918044 w 2394514"/>
              <a:gd name="connsiteY113" fmla="*/ 493637 h 1603815"/>
              <a:gd name="connsiteX114" fmla="*/ 867741 w 2394514"/>
              <a:gd name="connsiteY114" fmla="*/ 462586 h 1603815"/>
              <a:gd name="connsiteX115" fmla="*/ 889199 w 2394514"/>
              <a:gd name="connsiteY115" fmla="*/ 459188 h 1603815"/>
              <a:gd name="connsiteX116" fmla="*/ 848746 w 2394514"/>
              <a:gd name="connsiteY116" fmla="*/ 426497 h 1603815"/>
              <a:gd name="connsiteX117" fmla="*/ 869735 w 2394514"/>
              <a:gd name="connsiteY117" fmla="*/ 424505 h 1603815"/>
              <a:gd name="connsiteX118" fmla="*/ 835261 w 2394514"/>
              <a:gd name="connsiteY118" fmla="*/ 386658 h 1603815"/>
              <a:gd name="connsiteX119" fmla="*/ 859299 w 2394514"/>
              <a:gd name="connsiteY119" fmla="*/ 386306 h 1603815"/>
              <a:gd name="connsiteX120" fmla="*/ 827640 w 2394514"/>
              <a:gd name="connsiteY120" fmla="*/ 350217 h 1603815"/>
              <a:gd name="connsiteX121" fmla="*/ 849918 w 2394514"/>
              <a:gd name="connsiteY121" fmla="*/ 350217 h 1603815"/>
              <a:gd name="connsiteX122" fmla="*/ 829868 w 2394514"/>
              <a:gd name="connsiteY122" fmla="*/ 310378 h 1603815"/>
              <a:gd name="connsiteX123" fmla="*/ 881343 w 2394514"/>
              <a:gd name="connsiteY123" fmla="*/ 308620 h 1603815"/>
              <a:gd name="connsiteX124" fmla="*/ 868328 w 2394514"/>
              <a:gd name="connsiteY124" fmla="*/ 295380 h 1603815"/>
              <a:gd name="connsiteX125" fmla="*/ 925079 w 2394514"/>
              <a:gd name="connsiteY125" fmla="*/ 301004 h 1603815"/>
              <a:gd name="connsiteX126" fmla="*/ 916637 w 2394514"/>
              <a:gd name="connsiteY126" fmla="*/ 281787 h 1603815"/>
              <a:gd name="connsiteX127" fmla="*/ 964125 w 2394514"/>
              <a:gd name="connsiteY127" fmla="*/ 293739 h 1603815"/>
              <a:gd name="connsiteX128" fmla="*/ 953103 w 2394514"/>
              <a:gd name="connsiteY128" fmla="*/ 273117 h 1603815"/>
              <a:gd name="connsiteX129" fmla="*/ 1002820 w 2394514"/>
              <a:gd name="connsiteY129" fmla="*/ 292567 h 1603815"/>
              <a:gd name="connsiteX130" fmla="*/ 997778 w 2394514"/>
              <a:gd name="connsiteY130" fmla="*/ 271125 h 1603815"/>
              <a:gd name="connsiteX131" fmla="*/ 996434 w 2394514"/>
              <a:gd name="connsiteY131" fmla="*/ 242600 h 1603815"/>
              <a:gd name="connsiteX132" fmla="*/ 977797 w 2394514"/>
              <a:gd name="connsiteY132" fmla="*/ 250336 h 1603815"/>
              <a:gd name="connsiteX133" fmla="*/ 929739 w 2394514"/>
              <a:gd name="connsiteY133" fmla="*/ 254790 h 1603815"/>
              <a:gd name="connsiteX134" fmla="*/ 894105 w 2394514"/>
              <a:gd name="connsiteY134" fmla="*/ 264989 h 1603815"/>
              <a:gd name="connsiteX135" fmla="*/ 842062 w 2394514"/>
              <a:gd name="connsiteY135" fmla="*/ 281985 h 1603815"/>
              <a:gd name="connsiteX136" fmla="*/ 806545 w 2394514"/>
              <a:gd name="connsiteY136" fmla="*/ 328287 h 1603815"/>
              <a:gd name="connsiteX137" fmla="*/ 808772 w 2394514"/>
              <a:gd name="connsiteY137" fmla="*/ 374120 h 1603815"/>
              <a:gd name="connsiteX138" fmla="*/ 821197 w 2394514"/>
              <a:gd name="connsiteY138" fmla="*/ 416437 h 1603815"/>
              <a:gd name="connsiteX139" fmla="*/ 838780 w 2394514"/>
              <a:gd name="connsiteY139" fmla="*/ 456057 h 1603815"/>
              <a:gd name="connsiteX140" fmla="*/ 868083 w 2394514"/>
              <a:gd name="connsiteY140" fmla="*/ 498959 h 1603815"/>
              <a:gd name="connsiteX141" fmla="*/ 904889 w 2394514"/>
              <a:gd name="connsiteY141" fmla="*/ 533422 h 1603815"/>
              <a:gd name="connsiteX142" fmla="*/ 942750 w 2394514"/>
              <a:gd name="connsiteY142" fmla="*/ 562258 h 1603815"/>
              <a:gd name="connsiteX143" fmla="*/ 842648 w 2394514"/>
              <a:gd name="connsiteY143" fmla="*/ 736329 h 1603815"/>
              <a:gd name="connsiteX144" fmla="*/ 834794 w 2394514"/>
              <a:gd name="connsiteY144" fmla="*/ 750513 h 1603815"/>
              <a:gd name="connsiteX145" fmla="*/ 804318 w 2394514"/>
              <a:gd name="connsiteY145" fmla="*/ 1007575 h 1603815"/>
              <a:gd name="connsiteX146" fmla="*/ 827996 w 2394514"/>
              <a:gd name="connsiteY146" fmla="*/ 1085058 h 1603815"/>
              <a:gd name="connsiteX147" fmla="*/ 945563 w 2394514"/>
              <a:gd name="connsiteY147" fmla="*/ 1235333 h 1603815"/>
              <a:gd name="connsiteX148" fmla="*/ 1057972 w 2394514"/>
              <a:gd name="connsiteY148" fmla="*/ 1299218 h 1603815"/>
              <a:gd name="connsiteX149" fmla="*/ 1196169 w 2394514"/>
              <a:gd name="connsiteY149" fmla="*/ 1361227 h 1603815"/>
              <a:gd name="connsiteX150" fmla="*/ 1198279 w 2394514"/>
              <a:gd name="connsiteY150" fmla="*/ 1361227 h 1603815"/>
              <a:gd name="connsiteX151" fmla="*/ 1336476 w 2394514"/>
              <a:gd name="connsiteY151" fmla="*/ 1299218 h 1603815"/>
              <a:gd name="connsiteX152" fmla="*/ 1449003 w 2394514"/>
              <a:gd name="connsiteY152" fmla="*/ 1235333 h 1603815"/>
              <a:gd name="connsiteX153" fmla="*/ 1566453 w 2394514"/>
              <a:gd name="connsiteY153" fmla="*/ 1085058 h 1603815"/>
              <a:gd name="connsiteX154" fmla="*/ 1590248 w 2394514"/>
              <a:gd name="connsiteY154" fmla="*/ 1007575 h 1603815"/>
              <a:gd name="connsiteX155" fmla="*/ 1559772 w 2394514"/>
              <a:gd name="connsiteY155" fmla="*/ 750513 h 1603815"/>
              <a:gd name="connsiteX156" fmla="*/ 1551801 w 2394514"/>
              <a:gd name="connsiteY156" fmla="*/ 736329 h 1603815"/>
              <a:gd name="connsiteX157" fmla="*/ 1451816 w 2394514"/>
              <a:gd name="connsiteY157" fmla="*/ 562258 h 1603815"/>
              <a:gd name="connsiteX158" fmla="*/ 1489677 w 2394514"/>
              <a:gd name="connsiteY158" fmla="*/ 533422 h 1603815"/>
              <a:gd name="connsiteX159" fmla="*/ 1526365 w 2394514"/>
              <a:gd name="connsiteY159" fmla="*/ 498959 h 1603815"/>
              <a:gd name="connsiteX160" fmla="*/ 1555787 w 2394514"/>
              <a:gd name="connsiteY160" fmla="*/ 456057 h 1603815"/>
              <a:gd name="connsiteX161" fmla="*/ 1573252 w 2394514"/>
              <a:gd name="connsiteY161" fmla="*/ 416437 h 1603815"/>
              <a:gd name="connsiteX162" fmla="*/ 1585677 w 2394514"/>
              <a:gd name="connsiteY162" fmla="*/ 374120 h 1603815"/>
              <a:gd name="connsiteX163" fmla="*/ 1588021 w 2394514"/>
              <a:gd name="connsiteY163" fmla="*/ 328287 h 1603815"/>
              <a:gd name="connsiteX164" fmla="*/ 1552387 w 2394514"/>
              <a:gd name="connsiteY164" fmla="*/ 281985 h 1603815"/>
              <a:gd name="connsiteX165" fmla="*/ 1500344 w 2394514"/>
              <a:gd name="connsiteY165" fmla="*/ 264989 h 1603815"/>
              <a:gd name="connsiteX166" fmla="*/ 1464827 w 2394514"/>
              <a:gd name="connsiteY166" fmla="*/ 254790 h 1603815"/>
              <a:gd name="connsiteX167" fmla="*/ 1416769 w 2394514"/>
              <a:gd name="connsiteY167" fmla="*/ 250336 h 1603815"/>
              <a:gd name="connsiteX168" fmla="*/ 1368125 w 2394514"/>
              <a:gd name="connsiteY168" fmla="*/ 251977 h 1603815"/>
              <a:gd name="connsiteX169" fmla="*/ 1326279 w 2394514"/>
              <a:gd name="connsiteY169" fmla="*/ 259362 h 1603815"/>
              <a:gd name="connsiteX170" fmla="*/ 1279041 w 2394514"/>
              <a:gd name="connsiteY170" fmla="*/ 278821 h 1603815"/>
              <a:gd name="connsiteX171" fmla="*/ 1264155 w 2394514"/>
              <a:gd name="connsiteY171" fmla="*/ 278586 h 1603815"/>
              <a:gd name="connsiteX172" fmla="*/ 1197224 w 2394514"/>
              <a:gd name="connsiteY172" fmla="*/ 374824 h 1603815"/>
              <a:gd name="connsiteX173" fmla="*/ 1130294 w 2394514"/>
              <a:gd name="connsiteY173" fmla="*/ 278586 h 1603815"/>
              <a:gd name="connsiteX174" fmla="*/ 1115525 w 2394514"/>
              <a:gd name="connsiteY174" fmla="*/ 278821 h 1603815"/>
              <a:gd name="connsiteX175" fmla="*/ 1068170 w 2394514"/>
              <a:gd name="connsiteY175" fmla="*/ 259362 h 1603815"/>
              <a:gd name="connsiteX176" fmla="*/ 1026324 w 2394514"/>
              <a:gd name="connsiteY176" fmla="*/ 251977 h 1603815"/>
              <a:gd name="connsiteX177" fmla="*/ 996434 w 2394514"/>
              <a:gd name="connsiteY177" fmla="*/ 242600 h 1603815"/>
              <a:gd name="connsiteX178" fmla="*/ 1701776 w 2394514"/>
              <a:gd name="connsiteY178" fmla="*/ 58976 h 1603815"/>
              <a:gd name="connsiteX179" fmla="*/ 1663299 w 2394514"/>
              <a:gd name="connsiteY179" fmla="*/ 97454 h 1603815"/>
              <a:gd name="connsiteX180" fmla="*/ 1701776 w 2394514"/>
              <a:gd name="connsiteY180" fmla="*/ 135931 h 1603815"/>
              <a:gd name="connsiteX181" fmla="*/ 1740253 w 2394514"/>
              <a:gd name="connsiteY181" fmla="*/ 97454 h 1603815"/>
              <a:gd name="connsiteX182" fmla="*/ 1701776 w 2394514"/>
              <a:gd name="connsiteY182" fmla="*/ 58976 h 1603815"/>
              <a:gd name="connsiteX183" fmla="*/ 98111 w 2394514"/>
              <a:gd name="connsiteY183" fmla="*/ 58976 h 1603815"/>
              <a:gd name="connsiteX184" fmla="*/ 59633 w 2394514"/>
              <a:gd name="connsiteY184" fmla="*/ 97454 h 1603815"/>
              <a:gd name="connsiteX185" fmla="*/ 98111 w 2394514"/>
              <a:gd name="connsiteY185" fmla="*/ 135931 h 1603815"/>
              <a:gd name="connsiteX186" fmla="*/ 136588 w 2394514"/>
              <a:gd name="connsiteY186" fmla="*/ 97454 h 1603815"/>
              <a:gd name="connsiteX187" fmla="*/ 98111 w 2394514"/>
              <a:gd name="connsiteY187" fmla="*/ 58976 h 1603815"/>
              <a:gd name="connsiteX188" fmla="*/ 77459 w 2394514"/>
              <a:gd name="connsiteY188" fmla="*/ 0 h 1603815"/>
              <a:gd name="connsiteX189" fmla="*/ 2273454 w 2394514"/>
              <a:gd name="connsiteY189" fmla="*/ 0 h 1603815"/>
              <a:gd name="connsiteX190" fmla="*/ 2350913 w 2394514"/>
              <a:gd name="connsiteY190" fmla="*/ 77459 h 1603815"/>
              <a:gd name="connsiteX191" fmla="*/ 2350913 w 2394514"/>
              <a:gd name="connsiteY191" fmla="*/ 95281 h 1603815"/>
              <a:gd name="connsiteX192" fmla="*/ 2376506 w 2394514"/>
              <a:gd name="connsiteY192" fmla="*/ 95281 h 1603815"/>
              <a:gd name="connsiteX193" fmla="*/ 2376506 w 2394514"/>
              <a:gd name="connsiteY193" fmla="*/ 396305 h 1603815"/>
              <a:gd name="connsiteX194" fmla="*/ 2350913 w 2394514"/>
              <a:gd name="connsiteY194" fmla="*/ 396305 h 1603815"/>
              <a:gd name="connsiteX195" fmla="*/ 2350913 w 2394514"/>
              <a:gd name="connsiteY195" fmla="*/ 592913 h 1603815"/>
              <a:gd name="connsiteX196" fmla="*/ 2376506 w 2394514"/>
              <a:gd name="connsiteY196" fmla="*/ 592913 h 1603815"/>
              <a:gd name="connsiteX197" fmla="*/ 2376506 w 2394514"/>
              <a:gd name="connsiteY197" fmla="*/ 893937 h 1603815"/>
              <a:gd name="connsiteX198" fmla="*/ 2350913 w 2394514"/>
              <a:gd name="connsiteY198" fmla="*/ 893937 h 1603815"/>
              <a:gd name="connsiteX199" fmla="*/ 2350913 w 2394514"/>
              <a:gd name="connsiteY199" fmla="*/ 1079798 h 1603815"/>
              <a:gd name="connsiteX200" fmla="*/ 2394514 w 2394514"/>
              <a:gd name="connsiteY200" fmla="*/ 1079798 h 1603815"/>
              <a:gd name="connsiteX201" fmla="*/ 2394514 w 2394514"/>
              <a:gd name="connsiteY201" fmla="*/ 1435653 h 1603815"/>
              <a:gd name="connsiteX202" fmla="*/ 2350913 w 2394514"/>
              <a:gd name="connsiteY202" fmla="*/ 1435653 h 1603815"/>
              <a:gd name="connsiteX203" fmla="*/ 2350913 w 2394514"/>
              <a:gd name="connsiteY203" fmla="*/ 1472024 h 1603815"/>
              <a:gd name="connsiteX204" fmla="*/ 2273454 w 2394514"/>
              <a:gd name="connsiteY204" fmla="*/ 1549483 h 1603815"/>
              <a:gd name="connsiteX205" fmla="*/ 1574587 w 2394514"/>
              <a:gd name="connsiteY205" fmla="*/ 1549483 h 1603815"/>
              <a:gd name="connsiteX206" fmla="*/ 1574587 w 2394514"/>
              <a:gd name="connsiteY206" fmla="*/ 1603815 h 1603815"/>
              <a:gd name="connsiteX207" fmla="*/ 1389341 w 2394514"/>
              <a:gd name="connsiteY207" fmla="*/ 1603815 h 1603815"/>
              <a:gd name="connsiteX208" fmla="*/ 1389341 w 2394514"/>
              <a:gd name="connsiteY208" fmla="*/ 1549483 h 1603815"/>
              <a:gd name="connsiteX209" fmla="*/ 1107817 w 2394514"/>
              <a:gd name="connsiteY209" fmla="*/ 1549483 h 1603815"/>
              <a:gd name="connsiteX210" fmla="*/ 1107817 w 2394514"/>
              <a:gd name="connsiteY210" fmla="*/ 1603815 h 1603815"/>
              <a:gd name="connsiteX211" fmla="*/ 659328 w 2394514"/>
              <a:gd name="connsiteY211" fmla="*/ 1603815 h 1603815"/>
              <a:gd name="connsiteX212" fmla="*/ 659328 w 2394514"/>
              <a:gd name="connsiteY212" fmla="*/ 1549483 h 1603815"/>
              <a:gd name="connsiteX213" fmla="*/ 370491 w 2394514"/>
              <a:gd name="connsiteY213" fmla="*/ 1549483 h 1603815"/>
              <a:gd name="connsiteX214" fmla="*/ 370491 w 2394514"/>
              <a:gd name="connsiteY214" fmla="*/ 1577024 h 1603815"/>
              <a:gd name="connsiteX215" fmla="*/ 215452 w 2394514"/>
              <a:gd name="connsiteY215" fmla="*/ 1577024 h 1603815"/>
              <a:gd name="connsiteX216" fmla="*/ 215452 w 2394514"/>
              <a:gd name="connsiteY216" fmla="*/ 1549483 h 1603815"/>
              <a:gd name="connsiteX217" fmla="*/ 77459 w 2394514"/>
              <a:gd name="connsiteY217" fmla="*/ 1549483 h 1603815"/>
              <a:gd name="connsiteX218" fmla="*/ 0 w 2394514"/>
              <a:gd name="connsiteY218" fmla="*/ 1472024 h 1603815"/>
              <a:gd name="connsiteX219" fmla="*/ 0 w 2394514"/>
              <a:gd name="connsiteY219" fmla="*/ 77459 h 1603815"/>
              <a:gd name="connsiteX220" fmla="*/ 77459 w 2394514"/>
              <a:gd name="connsiteY220" fmla="*/ 0 h 1603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Lst>
            <a:rect l="l" t="t" r="r" b="b"/>
            <a:pathLst>
              <a:path w="2394514" h="1603815">
                <a:moveTo>
                  <a:pt x="1701776" y="1414921"/>
                </a:moveTo>
                <a:cubicBezTo>
                  <a:pt x="1680525" y="1414921"/>
                  <a:pt x="1663299" y="1432148"/>
                  <a:pt x="1663299" y="1453398"/>
                </a:cubicBezTo>
                <a:cubicBezTo>
                  <a:pt x="1663299" y="1474648"/>
                  <a:pt x="1680525" y="1491875"/>
                  <a:pt x="1701776" y="1491875"/>
                </a:cubicBezTo>
                <a:cubicBezTo>
                  <a:pt x="1723026" y="1491875"/>
                  <a:pt x="1740253" y="1474648"/>
                  <a:pt x="1740253" y="1453398"/>
                </a:cubicBezTo>
                <a:cubicBezTo>
                  <a:pt x="1740253" y="1432148"/>
                  <a:pt x="1723026" y="1414921"/>
                  <a:pt x="1701776" y="1414921"/>
                </a:cubicBezTo>
                <a:close/>
                <a:moveTo>
                  <a:pt x="98111" y="1414921"/>
                </a:moveTo>
                <a:cubicBezTo>
                  <a:pt x="76860" y="1414921"/>
                  <a:pt x="59633" y="1432148"/>
                  <a:pt x="59633" y="1453398"/>
                </a:cubicBezTo>
                <a:cubicBezTo>
                  <a:pt x="59633" y="1474648"/>
                  <a:pt x="76860" y="1491875"/>
                  <a:pt x="98111" y="1491875"/>
                </a:cubicBezTo>
                <a:cubicBezTo>
                  <a:pt x="119361" y="1491875"/>
                  <a:pt x="136588" y="1474648"/>
                  <a:pt x="136588" y="1453398"/>
                </a:cubicBezTo>
                <a:cubicBezTo>
                  <a:pt x="136588" y="1432148"/>
                  <a:pt x="119361" y="1414921"/>
                  <a:pt x="98111" y="1414921"/>
                </a:cubicBezTo>
                <a:close/>
                <a:moveTo>
                  <a:pt x="1200400" y="1207676"/>
                </a:moveTo>
                <a:cubicBezTo>
                  <a:pt x="1251449" y="1205449"/>
                  <a:pt x="1319943" y="1224085"/>
                  <a:pt x="1320060" y="1248933"/>
                </a:cubicBezTo>
                <a:cubicBezTo>
                  <a:pt x="1320879" y="1272961"/>
                  <a:pt x="1258005" y="1327346"/>
                  <a:pt x="1197005" y="1326291"/>
                </a:cubicBezTo>
                <a:cubicBezTo>
                  <a:pt x="1133896" y="1329104"/>
                  <a:pt x="1072076" y="1274602"/>
                  <a:pt x="1072895" y="1255731"/>
                </a:cubicBezTo>
                <a:cubicBezTo>
                  <a:pt x="1071842" y="1227953"/>
                  <a:pt x="1149703" y="1206386"/>
                  <a:pt x="1200400" y="1207676"/>
                </a:cubicBezTo>
                <a:close/>
                <a:moveTo>
                  <a:pt x="910044" y="997602"/>
                </a:moveTo>
                <a:cubicBezTo>
                  <a:pt x="942070" y="998980"/>
                  <a:pt x="980386" y="1024256"/>
                  <a:pt x="1011655" y="1060534"/>
                </a:cubicBezTo>
                <a:cubicBezTo>
                  <a:pt x="1047958" y="1104336"/>
                  <a:pt x="1064588" y="1181283"/>
                  <a:pt x="1034257" y="1204004"/>
                </a:cubicBezTo>
                <a:cubicBezTo>
                  <a:pt x="1005565" y="1221337"/>
                  <a:pt x="935885" y="1214193"/>
                  <a:pt x="886348" y="1142985"/>
                </a:cubicBezTo>
                <a:cubicBezTo>
                  <a:pt x="852854" y="1083254"/>
                  <a:pt x="857187" y="1022587"/>
                  <a:pt x="880609" y="1004668"/>
                </a:cubicBezTo>
                <a:cubicBezTo>
                  <a:pt x="889393" y="999339"/>
                  <a:pt x="899369" y="997143"/>
                  <a:pt x="910044" y="997602"/>
                </a:cubicBezTo>
                <a:close/>
                <a:moveTo>
                  <a:pt x="1480961" y="979546"/>
                </a:moveTo>
                <a:cubicBezTo>
                  <a:pt x="1490899" y="979284"/>
                  <a:pt x="1500208" y="982070"/>
                  <a:pt x="1508616" y="988550"/>
                </a:cubicBezTo>
                <a:cubicBezTo>
                  <a:pt x="1531116" y="1011071"/>
                  <a:pt x="1544357" y="1095876"/>
                  <a:pt x="1504866" y="1146666"/>
                </a:cubicBezTo>
                <a:cubicBezTo>
                  <a:pt x="1450375" y="1222204"/>
                  <a:pt x="1376783" y="1225137"/>
                  <a:pt x="1349245" y="1204141"/>
                </a:cubicBezTo>
                <a:cubicBezTo>
                  <a:pt x="1320534" y="1177045"/>
                  <a:pt x="1342448" y="1092827"/>
                  <a:pt x="1381822" y="1046729"/>
                </a:cubicBezTo>
                <a:cubicBezTo>
                  <a:pt x="1415659" y="1008549"/>
                  <a:pt x="1451144" y="980332"/>
                  <a:pt x="1480961" y="979546"/>
                </a:cubicBezTo>
                <a:close/>
                <a:moveTo>
                  <a:pt x="1199815" y="936032"/>
                </a:moveTo>
                <a:cubicBezTo>
                  <a:pt x="1270111" y="936032"/>
                  <a:pt x="1327097" y="988533"/>
                  <a:pt x="1327097" y="1053297"/>
                </a:cubicBezTo>
                <a:cubicBezTo>
                  <a:pt x="1327097" y="1118061"/>
                  <a:pt x="1270111" y="1170563"/>
                  <a:pt x="1199815" y="1170563"/>
                </a:cubicBezTo>
                <a:cubicBezTo>
                  <a:pt x="1129519" y="1170563"/>
                  <a:pt x="1072532" y="1118061"/>
                  <a:pt x="1072532" y="1053297"/>
                </a:cubicBezTo>
                <a:cubicBezTo>
                  <a:pt x="1072532" y="988533"/>
                  <a:pt x="1129519" y="936032"/>
                  <a:pt x="1199815" y="936032"/>
                </a:cubicBezTo>
                <a:close/>
                <a:moveTo>
                  <a:pt x="862910" y="774749"/>
                </a:moveTo>
                <a:cubicBezTo>
                  <a:pt x="919863" y="759529"/>
                  <a:pt x="882129" y="1009949"/>
                  <a:pt x="835840" y="989344"/>
                </a:cubicBezTo>
                <a:cubicBezTo>
                  <a:pt x="784981" y="948485"/>
                  <a:pt x="768575" y="828602"/>
                  <a:pt x="862910" y="774749"/>
                </a:cubicBezTo>
                <a:close/>
                <a:moveTo>
                  <a:pt x="1520368" y="771433"/>
                </a:moveTo>
                <a:cubicBezTo>
                  <a:pt x="1614820" y="825361"/>
                  <a:pt x="1598414" y="945292"/>
                  <a:pt x="1547438" y="986324"/>
                </a:cubicBezTo>
                <a:cubicBezTo>
                  <a:pt x="1501149" y="1006840"/>
                  <a:pt x="1463532" y="756075"/>
                  <a:pt x="1520368" y="771433"/>
                </a:cubicBezTo>
                <a:close/>
                <a:moveTo>
                  <a:pt x="1077705" y="702007"/>
                </a:moveTo>
                <a:cubicBezTo>
                  <a:pt x="1094901" y="703102"/>
                  <a:pt x="1111547" y="708306"/>
                  <a:pt x="1126349" y="717998"/>
                </a:cubicBezTo>
                <a:cubicBezTo>
                  <a:pt x="1179095" y="752573"/>
                  <a:pt x="1188589" y="830865"/>
                  <a:pt x="1147565" y="892866"/>
                </a:cubicBezTo>
                <a:cubicBezTo>
                  <a:pt x="1106657" y="954866"/>
                  <a:pt x="1030704" y="977135"/>
                  <a:pt x="977958" y="942677"/>
                </a:cubicBezTo>
                <a:cubicBezTo>
                  <a:pt x="925212" y="908102"/>
                  <a:pt x="915718" y="829810"/>
                  <a:pt x="956742" y="767809"/>
                </a:cubicBezTo>
                <a:cubicBezTo>
                  <a:pt x="982383" y="729059"/>
                  <a:pt x="1021667" y="705828"/>
                  <a:pt x="1060374" y="702268"/>
                </a:cubicBezTo>
                <a:cubicBezTo>
                  <a:pt x="1066180" y="701734"/>
                  <a:pt x="1071973" y="701642"/>
                  <a:pt x="1077705" y="702007"/>
                </a:cubicBezTo>
                <a:close/>
                <a:moveTo>
                  <a:pt x="1317160" y="695790"/>
                </a:moveTo>
                <a:cubicBezTo>
                  <a:pt x="1322897" y="695425"/>
                  <a:pt x="1328694" y="695516"/>
                  <a:pt x="1334503" y="696050"/>
                </a:cubicBezTo>
                <a:cubicBezTo>
                  <a:pt x="1373227" y="699611"/>
                  <a:pt x="1412484" y="722841"/>
                  <a:pt x="1438051" y="761592"/>
                </a:cubicBezTo>
                <a:cubicBezTo>
                  <a:pt x="1479076" y="823593"/>
                  <a:pt x="1469582" y="901885"/>
                  <a:pt x="1416836" y="936343"/>
                </a:cubicBezTo>
                <a:cubicBezTo>
                  <a:pt x="1364207" y="970918"/>
                  <a:pt x="1288254" y="948649"/>
                  <a:pt x="1247229" y="886648"/>
                </a:cubicBezTo>
                <a:cubicBezTo>
                  <a:pt x="1206205" y="824647"/>
                  <a:pt x="1215699" y="746355"/>
                  <a:pt x="1268445" y="711780"/>
                </a:cubicBezTo>
                <a:cubicBezTo>
                  <a:pt x="1283279" y="702089"/>
                  <a:pt x="1299950" y="696885"/>
                  <a:pt x="1317160" y="695790"/>
                </a:cubicBezTo>
                <a:close/>
                <a:moveTo>
                  <a:pt x="1363002" y="581975"/>
                </a:moveTo>
                <a:cubicBezTo>
                  <a:pt x="1444429" y="583512"/>
                  <a:pt x="1506643" y="639841"/>
                  <a:pt x="1503770" y="733192"/>
                </a:cubicBezTo>
                <a:cubicBezTo>
                  <a:pt x="1500487" y="774036"/>
                  <a:pt x="1290829" y="590826"/>
                  <a:pt x="1327062" y="584723"/>
                </a:cubicBezTo>
                <a:cubicBezTo>
                  <a:pt x="1339345" y="582654"/>
                  <a:pt x="1351369" y="581756"/>
                  <a:pt x="1363002" y="581975"/>
                </a:cubicBezTo>
                <a:close/>
                <a:moveTo>
                  <a:pt x="1019818" y="578848"/>
                </a:moveTo>
                <a:cubicBezTo>
                  <a:pt x="1031432" y="578626"/>
                  <a:pt x="1043437" y="579521"/>
                  <a:pt x="1055700" y="581586"/>
                </a:cubicBezTo>
                <a:cubicBezTo>
                  <a:pt x="1091875" y="587679"/>
                  <a:pt x="882553" y="770582"/>
                  <a:pt x="879275" y="729807"/>
                </a:cubicBezTo>
                <a:cubicBezTo>
                  <a:pt x="876406" y="636715"/>
                  <a:pt x="938522" y="580404"/>
                  <a:pt x="1019818" y="578848"/>
                </a:cubicBezTo>
                <a:close/>
                <a:moveTo>
                  <a:pt x="1196810" y="556918"/>
                </a:moveTo>
                <a:cubicBezTo>
                  <a:pt x="1248770" y="556449"/>
                  <a:pt x="1313281" y="595713"/>
                  <a:pt x="1312929" y="632868"/>
                </a:cubicBezTo>
                <a:cubicBezTo>
                  <a:pt x="1312811" y="665569"/>
                  <a:pt x="1267772" y="692175"/>
                  <a:pt x="1197162" y="691589"/>
                </a:cubicBezTo>
                <a:cubicBezTo>
                  <a:pt x="1128078" y="690768"/>
                  <a:pt x="1081513" y="658302"/>
                  <a:pt x="1081748" y="626539"/>
                </a:cubicBezTo>
                <a:cubicBezTo>
                  <a:pt x="1081865" y="600519"/>
                  <a:pt x="1138165" y="555394"/>
                  <a:pt x="1196810" y="556918"/>
                </a:cubicBezTo>
                <a:close/>
                <a:moveTo>
                  <a:pt x="1399089" y="271125"/>
                </a:moveTo>
                <a:cubicBezTo>
                  <a:pt x="1393578" y="277921"/>
                  <a:pt x="1385839" y="284717"/>
                  <a:pt x="1394047" y="292567"/>
                </a:cubicBezTo>
                <a:cubicBezTo>
                  <a:pt x="1405420" y="285420"/>
                  <a:pt x="1416794" y="278155"/>
                  <a:pt x="1443763" y="273117"/>
                </a:cubicBezTo>
                <a:cubicBezTo>
                  <a:pt x="1437666" y="279913"/>
                  <a:pt x="1425119" y="286826"/>
                  <a:pt x="1432741" y="293739"/>
                </a:cubicBezTo>
                <a:cubicBezTo>
                  <a:pt x="1447046" y="288115"/>
                  <a:pt x="1462759" y="284131"/>
                  <a:pt x="1480230" y="281787"/>
                </a:cubicBezTo>
                <a:cubicBezTo>
                  <a:pt x="1471904" y="288818"/>
                  <a:pt x="1464869" y="295614"/>
                  <a:pt x="1471787" y="301004"/>
                </a:cubicBezTo>
                <a:cubicBezTo>
                  <a:pt x="1487031" y="296317"/>
                  <a:pt x="1508019" y="289872"/>
                  <a:pt x="1528539" y="295380"/>
                </a:cubicBezTo>
                <a:lnTo>
                  <a:pt x="1515524" y="308620"/>
                </a:lnTo>
                <a:cubicBezTo>
                  <a:pt x="1514117" y="310495"/>
                  <a:pt x="1546010" y="310026"/>
                  <a:pt x="1566999" y="310378"/>
                </a:cubicBezTo>
                <a:cubicBezTo>
                  <a:pt x="1559377" y="321158"/>
                  <a:pt x="1551521" y="331586"/>
                  <a:pt x="1546948" y="350217"/>
                </a:cubicBezTo>
                <a:cubicBezTo>
                  <a:pt x="1549059" y="352326"/>
                  <a:pt x="1559494" y="351154"/>
                  <a:pt x="1569227" y="350217"/>
                </a:cubicBezTo>
                <a:cubicBezTo>
                  <a:pt x="1559143" y="371660"/>
                  <a:pt x="1541672" y="377167"/>
                  <a:pt x="1537568" y="386306"/>
                </a:cubicBezTo>
                <a:cubicBezTo>
                  <a:pt x="1543782" y="391110"/>
                  <a:pt x="1552342" y="389821"/>
                  <a:pt x="1561605" y="386658"/>
                </a:cubicBezTo>
                <a:cubicBezTo>
                  <a:pt x="1554335" y="401773"/>
                  <a:pt x="1539209" y="412202"/>
                  <a:pt x="1527132" y="424505"/>
                </a:cubicBezTo>
                <a:cubicBezTo>
                  <a:pt x="1530181" y="426614"/>
                  <a:pt x="1535457" y="428020"/>
                  <a:pt x="1548121" y="426497"/>
                </a:cubicBezTo>
                <a:cubicBezTo>
                  <a:pt x="1536981" y="438449"/>
                  <a:pt x="1523497" y="449346"/>
                  <a:pt x="1507667" y="459188"/>
                </a:cubicBezTo>
                <a:cubicBezTo>
                  <a:pt x="1510482" y="462469"/>
                  <a:pt x="1520097" y="462352"/>
                  <a:pt x="1529125" y="462586"/>
                </a:cubicBezTo>
                <a:cubicBezTo>
                  <a:pt x="1514703" y="476882"/>
                  <a:pt x="1496176" y="484263"/>
                  <a:pt x="1478823" y="493637"/>
                </a:cubicBezTo>
                <a:cubicBezTo>
                  <a:pt x="1487500" y="499731"/>
                  <a:pt x="1493714" y="498324"/>
                  <a:pt x="1500280" y="498207"/>
                </a:cubicBezTo>
                <a:cubicBezTo>
                  <a:pt x="1487969" y="508401"/>
                  <a:pt x="1467097" y="513791"/>
                  <a:pt x="1447750" y="520001"/>
                </a:cubicBezTo>
                <a:cubicBezTo>
                  <a:pt x="1451385" y="525743"/>
                  <a:pt x="1455137" y="527383"/>
                  <a:pt x="1462993" y="529024"/>
                </a:cubicBezTo>
                <a:cubicBezTo>
                  <a:pt x="1442473" y="540507"/>
                  <a:pt x="1413042" y="535234"/>
                  <a:pt x="1404717" y="541093"/>
                </a:cubicBezTo>
                <a:cubicBezTo>
                  <a:pt x="1406710" y="546951"/>
                  <a:pt x="1412456" y="550701"/>
                  <a:pt x="1419139" y="553865"/>
                </a:cubicBezTo>
                <a:cubicBezTo>
                  <a:pt x="1386073" y="555739"/>
                  <a:pt x="1295786" y="552576"/>
                  <a:pt x="1278433" y="483209"/>
                </a:cubicBezTo>
                <a:cubicBezTo>
                  <a:pt x="1312202" y="445479"/>
                  <a:pt x="1373996" y="401187"/>
                  <a:pt x="1480230" y="346467"/>
                </a:cubicBezTo>
                <a:cubicBezTo>
                  <a:pt x="1397564" y="374589"/>
                  <a:pt x="1322990" y="411967"/>
                  <a:pt x="1260610" y="463407"/>
                </a:cubicBezTo>
                <a:cubicBezTo>
                  <a:pt x="1187207" y="428840"/>
                  <a:pt x="1237862" y="341429"/>
                  <a:pt x="1273625" y="306745"/>
                </a:cubicBezTo>
                <a:cubicBezTo>
                  <a:pt x="1275384" y="315885"/>
                  <a:pt x="1277494" y="321626"/>
                  <a:pt x="1279840" y="323384"/>
                </a:cubicBezTo>
                <a:cubicBezTo>
                  <a:pt x="1291448" y="310729"/>
                  <a:pt x="1300946" y="297723"/>
                  <a:pt x="1315954" y="285537"/>
                </a:cubicBezTo>
                <a:cubicBezTo>
                  <a:pt x="1316071" y="292684"/>
                  <a:pt x="1312437" y="300418"/>
                  <a:pt x="1321348" y="306160"/>
                </a:cubicBezTo>
                <a:cubicBezTo>
                  <a:pt x="1329439" y="295145"/>
                  <a:pt x="1340343" y="285303"/>
                  <a:pt x="1354766" y="276983"/>
                </a:cubicBezTo>
                <a:cubicBezTo>
                  <a:pt x="1347731" y="289169"/>
                  <a:pt x="1353593" y="292919"/>
                  <a:pt x="1357228" y="297957"/>
                </a:cubicBezTo>
                <a:cubicBezTo>
                  <a:pt x="1368250" y="288349"/>
                  <a:pt x="1378803" y="278624"/>
                  <a:pt x="1399089" y="271125"/>
                </a:cubicBezTo>
                <a:close/>
                <a:moveTo>
                  <a:pt x="997778" y="271125"/>
                </a:moveTo>
                <a:cubicBezTo>
                  <a:pt x="1018063" y="278624"/>
                  <a:pt x="1028499" y="288349"/>
                  <a:pt x="1039521" y="297957"/>
                </a:cubicBezTo>
                <a:cubicBezTo>
                  <a:pt x="1043273" y="292919"/>
                  <a:pt x="1049019" y="289169"/>
                  <a:pt x="1042100" y="276983"/>
                </a:cubicBezTo>
                <a:cubicBezTo>
                  <a:pt x="1056523" y="285303"/>
                  <a:pt x="1067428" y="295145"/>
                  <a:pt x="1075518" y="306160"/>
                </a:cubicBezTo>
                <a:cubicBezTo>
                  <a:pt x="1084430" y="300418"/>
                  <a:pt x="1080795" y="292684"/>
                  <a:pt x="1080795" y="285537"/>
                </a:cubicBezTo>
                <a:cubicBezTo>
                  <a:pt x="1095804" y="297723"/>
                  <a:pt x="1105419" y="310729"/>
                  <a:pt x="1117027" y="323384"/>
                </a:cubicBezTo>
                <a:cubicBezTo>
                  <a:pt x="1119372" y="321626"/>
                  <a:pt x="1121482" y="315885"/>
                  <a:pt x="1123241" y="306745"/>
                </a:cubicBezTo>
                <a:cubicBezTo>
                  <a:pt x="1159004" y="341429"/>
                  <a:pt x="1209659" y="428840"/>
                  <a:pt x="1136257" y="463407"/>
                </a:cubicBezTo>
                <a:cubicBezTo>
                  <a:pt x="1073877" y="411967"/>
                  <a:pt x="999302" y="374589"/>
                  <a:pt x="916637" y="346467"/>
                </a:cubicBezTo>
                <a:cubicBezTo>
                  <a:pt x="1022871" y="401187"/>
                  <a:pt x="1084664" y="445479"/>
                  <a:pt x="1118434" y="483209"/>
                </a:cubicBezTo>
                <a:cubicBezTo>
                  <a:pt x="1101080" y="552576"/>
                  <a:pt x="1010676" y="555739"/>
                  <a:pt x="977727" y="553865"/>
                </a:cubicBezTo>
                <a:cubicBezTo>
                  <a:pt x="984410" y="550701"/>
                  <a:pt x="990039" y="546951"/>
                  <a:pt x="992149" y="541093"/>
                </a:cubicBezTo>
                <a:cubicBezTo>
                  <a:pt x="983824" y="535234"/>
                  <a:pt x="954393" y="540507"/>
                  <a:pt x="933873" y="529024"/>
                </a:cubicBezTo>
                <a:cubicBezTo>
                  <a:pt x="941730" y="527383"/>
                  <a:pt x="945482" y="525743"/>
                  <a:pt x="949117" y="520001"/>
                </a:cubicBezTo>
                <a:cubicBezTo>
                  <a:pt x="929769" y="513791"/>
                  <a:pt x="908898" y="508401"/>
                  <a:pt x="896586" y="498207"/>
                </a:cubicBezTo>
                <a:cubicBezTo>
                  <a:pt x="903153" y="498324"/>
                  <a:pt x="909367" y="499731"/>
                  <a:pt x="918044" y="493637"/>
                </a:cubicBezTo>
                <a:cubicBezTo>
                  <a:pt x="900690" y="484263"/>
                  <a:pt x="882164" y="476882"/>
                  <a:pt x="867741" y="462586"/>
                </a:cubicBezTo>
                <a:cubicBezTo>
                  <a:pt x="876653" y="462352"/>
                  <a:pt x="886385" y="462469"/>
                  <a:pt x="889199" y="459188"/>
                </a:cubicBezTo>
                <a:cubicBezTo>
                  <a:pt x="873252" y="449346"/>
                  <a:pt x="859885" y="438449"/>
                  <a:pt x="848746" y="426497"/>
                </a:cubicBezTo>
                <a:cubicBezTo>
                  <a:pt x="861409" y="428020"/>
                  <a:pt x="866686" y="426614"/>
                  <a:pt x="869735" y="424505"/>
                </a:cubicBezTo>
                <a:cubicBezTo>
                  <a:pt x="857657" y="412202"/>
                  <a:pt x="842414" y="401773"/>
                  <a:pt x="835261" y="386658"/>
                </a:cubicBezTo>
                <a:cubicBezTo>
                  <a:pt x="844524" y="389821"/>
                  <a:pt x="853084" y="391110"/>
                  <a:pt x="859299" y="386306"/>
                </a:cubicBezTo>
                <a:cubicBezTo>
                  <a:pt x="855195" y="377167"/>
                  <a:pt x="837607" y="371660"/>
                  <a:pt x="827640" y="350217"/>
                </a:cubicBezTo>
                <a:cubicBezTo>
                  <a:pt x="837372" y="351154"/>
                  <a:pt x="847808" y="352326"/>
                  <a:pt x="849918" y="350217"/>
                </a:cubicBezTo>
                <a:cubicBezTo>
                  <a:pt x="845345" y="331586"/>
                  <a:pt x="837489" y="321158"/>
                  <a:pt x="829868" y="310378"/>
                </a:cubicBezTo>
                <a:cubicBezTo>
                  <a:pt x="850856" y="310026"/>
                  <a:pt x="882750" y="310495"/>
                  <a:pt x="881343" y="308620"/>
                </a:cubicBezTo>
                <a:lnTo>
                  <a:pt x="868328" y="295380"/>
                </a:lnTo>
                <a:cubicBezTo>
                  <a:pt x="888847" y="289872"/>
                  <a:pt x="909836" y="296317"/>
                  <a:pt x="925079" y="301004"/>
                </a:cubicBezTo>
                <a:cubicBezTo>
                  <a:pt x="931997" y="295614"/>
                  <a:pt x="924962" y="288818"/>
                  <a:pt x="916637" y="281787"/>
                </a:cubicBezTo>
                <a:cubicBezTo>
                  <a:pt x="934108" y="284131"/>
                  <a:pt x="949820" y="288115"/>
                  <a:pt x="964125" y="293739"/>
                </a:cubicBezTo>
                <a:cubicBezTo>
                  <a:pt x="971747" y="286826"/>
                  <a:pt x="959200" y="279913"/>
                  <a:pt x="953103" y="273117"/>
                </a:cubicBezTo>
                <a:cubicBezTo>
                  <a:pt x="980072" y="278155"/>
                  <a:pt x="991446" y="285420"/>
                  <a:pt x="1002820" y="292567"/>
                </a:cubicBezTo>
                <a:cubicBezTo>
                  <a:pt x="1011027" y="284717"/>
                  <a:pt x="1003289" y="277921"/>
                  <a:pt x="997778" y="271125"/>
                </a:cubicBezTo>
                <a:close/>
                <a:moveTo>
                  <a:pt x="996434" y="242600"/>
                </a:moveTo>
                <a:cubicBezTo>
                  <a:pt x="990691" y="242834"/>
                  <a:pt x="984595" y="244827"/>
                  <a:pt x="977797" y="250336"/>
                </a:cubicBezTo>
                <a:cubicBezTo>
                  <a:pt x="960801" y="243772"/>
                  <a:pt x="944391" y="241545"/>
                  <a:pt x="929739" y="254790"/>
                </a:cubicBezTo>
                <a:cubicBezTo>
                  <a:pt x="907116" y="251860"/>
                  <a:pt x="899732" y="257955"/>
                  <a:pt x="894105" y="264989"/>
                </a:cubicBezTo>
                <a:cubicBezTo>
                  <a:pt x="889182" y="264871"/>
                  <a:pt x="856948" y="259948"/>
                  <a:pt x="842062" y="281985"/>
                </a:cubicBezTo>
                <a:cubicBezTo>
                  <a:pt x="804904" y="277531"/>
                  <a:pt x="793183" y="303788"/>
                  <a:pt x="806545" y="328287"/>
                </a:cubicBezTo>
                <a:cubicBezTo>
                  <a:pt x="798926" y="340126"/>
                  <a:pt x="791073" y="351731"/>
                  <a:pt x="808772" y="374120"/>
                </a:cubicBezTo>
                <a:cubicBezTo>
                  <a:pt x="802560" y="386546"/>
                  <a:pt x="806428" y="400143"/>
                  <a:pt x="821197" y="416437"/>
                </a:cubicBezTo>
                <a:cubicBezTo>
                  <a:pt x="817329" y="434020"/>
                  <a:pt x="824948" y="446445"/>
                  <a:pt x="838780" y="456057"/>
                </a:cubicBezTo>
                <a:cubicBezTo>
                  <a:pt x="836201" y="480087"/>
                  <a:pt x="860699" y="494036"/>
                  <a:pt x="868083" y="498959"/>
                </a:cubicBezTo>
                <a:cubicBezTo>
                  <a:pt x="870897" y="512908"/>
                  <a:pt x="876757" y="526154"/>
                  <a:pt x="904889" y="533422"/>
                </a:cubicBezTo>
                <a:cubicBezTo>
                  <a:pt x="909461" y="554287"/>
                  <a:pt x="926339" y="557921"/>
                  <a:pt x="942750" y="562258"/>
                </a:cubicBezTo>
                <a:cubicBezTo>
                  <a:pt x="888713" y="593673"/>
                  <a:pt x="842413" y="634934"/>
                  <a:pt x="842648" y="736329"/>
                </a:cubicBezTo>
                <a:lnTo>
                  <a:pt x="834794" y="750513"/>
                </a:lnTo>
                <a:cubicBezTo>
                  <a:pt x="772905" y="788140"/>
                  <a:pt x="717110" y="909228"/>
                  <a:pt x="804318" y="1007575"/>
                </a:cubicBezTo>
                <a:cubicBezTo>
                  <a:pt x="809945" y="1038404"/>
                  <a:pt x="819439" y="1060559"/>
                  <a:pt x="827996" y="1085058"/>
                </a:cubicBezTo>
                <a:cubicBezTo>
                  <a:pt x="840655" y="1183639"/>
                  <a:pt x="923644" y="1229941"/>
                  <a:pt x="945563" y="1235333"/>
                </a:cubicBezTo>
                <a:cubicBezTo>
                  <a:pt x="977563" y="1259832"/>
                  <a:pt x="1011789" y="1282924"/>
                  <a:pt x="1057972" y="1299218"/>
                </a:cubicBezTo>
                <a:cubicBezTo>
                  <a:pt x="1101577" y="1344113"/>
                  <a:pt x="1148697" y="1361227"/>
                  <a:pt x="1196169" y="1361227"/>
                </a:cubicBezTo>
                <a:cubicBezTo>
                  <a:pt x="1196873" y="1361227"/>
                  <a:pt x="1197576" y="1361227"/>
                  <a:pt x="1198279" y="1361227"/>
                </a:cubicBezTo>
                <a:cubicBezTo>
                  <a:pt x="1245751" y="1361227"/>
                  <a:pt x="1292989" y="1344113"/>
                  <a:pt x="1336476" y="1299218"/>
                </a:cubicBezTo>
                <a:cubicBezTo>
                  <a:pt x="1382777" y="1282924"/>
                  <a:pt x="1416886" y="1259832"/>
                  <a:pt x="1449003" y="1235333"/>
                </a:cubicBezTo>
                <a:cubicBezTo>
                  <a:pt x="1470805" y="1229941"/>
                  <a:pt x="1553794" y="1183639"/>
                  <a:pt x="1566453" y="1085058"/>
                </a:cubicBezTo>
                <a:cubicBezTo>
                  <a:pt x="1575010" y="1060559"/>
                  <a:pt x="1584505" y="1038404"/>
                  <a:pt x="1590248" y="1007575"/>
                </a:cubicBezTo>
                <a:cubicBezTo>
                  <a:pt x="1677339" y="909228"/>
                  <a:pt x="1621662" y="788140"/>
                  <a:pt x="1559772" y="750513"/>
                </a:cubicBezTo>
                <a:lnTo>
                  <a:pt x="1551801" y="736329"/>
                </a:lnTo>
                <a:cubicBezTo>
                  <a:pt x="1552153" y="634934"/>
                  <a:pt x="1505735" y="593673"/>
                  <a:pt x="1451816" y="562258"/>
                </a:cubicBezTo>
                <a:cubicBezTo>
                  <a:pt x="1468109" y="557921"/>
                  <a:pt x="1484989" y="554287"/>
                  <a:pt x="1489677" y="533422"/>
                </a:cubicBezTo>
                <a:cubicBezTo>
                  <a:pt x="1517691" y="526154"/>
                  <a:pt x="1523552" y="512908"/>
                  <a:pt x="1526365" y="498959"/>
                </a:cubicBezTo>
                <a:cubicBezTo>
                  <a:pt x="1533750" y="494036"/>
                  <a:pt x="1558365" y="480087"/>
                  <a:pt x="1555787" y="456057"/>
                </a:cubicBezTo>
                <a:cubicBezTo>
                  <a:pt x="1569501" y="446445"/>
                  <a:pt x="1577237" y="434020"/>
                  <a:pt x="1573252" y="416437"/>
                </a:cubicBezTo>
                <a:cubicBezTo>
                  <a:pt x="1588138" y="400143"/>
                  <a:pt x="1592006" y="386546"/>
                  <a:pt x="1585677" y="374120"/>
                </a:cubicBezTo>
                <a:cubicBezTo>
                  <a:pt x="1603493" y="351731"/>
                  <a:pt x="1595640" y="340126"/>
                  <a:pt x="1588021" y="328287"/>
                </a:cubicBezTo>
                <a:cubicBezTo>
                  <a:pt x="1601266" y="303788"/>
                  <a:pt x="1589545" y="277531"/>
                  <a:pt x="1552387" y="281985"/>
                </a:cubicBezTo>
                <a:cubicBezTo>
                  <a:pt x="1537618" y="259948"/>
                  <a:pt x="1505384" y="264871"/>
                  <a:pt x="1500344" y="264989"/>
                </a:cubicBezTo>
                <a:cubicBezTo>
                  <a:pt x="1494835" y="257955"/>
                  <a:pt x="1487450" y="251860"/>
                  <a:pt x="1464827" y="254790"/>
                </a:cubicBezTo>
                <a:cubicBezTo>
                  <a:pt x="1450058" y="241545"/>
                  <a:pt x="1433648" y="243772"/>
                  <a:pt x="1416769" y="250336"/>
                </a:cubicBezTo>
                <a:cubicBezTo>
                  <a:pt x="1396608" y="234511"/>
                  <a:pt x="1383363" y="247171"/>
                  <a:pt x="1368125" y="251977"/>
                </a:cubicBezTo>
                <a:cubicBezTo>
                  <a:pt x="1343861" y="244006"/>
                  <a:pt x="1338235" y="254908"/>
                  <a:pt x="1326279" y="259362"/>
                </a:cubicBezTo>
                <a:cubicBezTo>
                  <a:pt x="1299788" y="253735"/>
                  <a:pt x="1291700" y="265926"/>
                  <a:pt x="1279041" y="278821"/>
                </a:cubicBezTo>
                <a:lnTo>
                  <a:pt x="1264155" y="278586"/>
                </a:lnTo>
                <a:cubicBezTo>
                  <a:pt x="1224184" y="302147"/>
                  <a:pt x="1204257" y="350207"/>
                  <a:pt x="1197224" y="374824"/>
                </a:cubicBezTo>
                <a:cubicBezTo>
                  <a:pt x="1190191" y="350207"/>
                  <a:pt x="1170382" y="302147"/>
                  <a:pt x="1130294" y="278586"/>
                </a:cubicBezTo>
                <a:lnTo>
                  <a:pt x="1115525" y="278821"/>
                </a:lnTo>
                <a:cubicBezTo>
                  <a:pt x="1102749" y="265926"/>
                  <a:pt x="1094778" y="253735"/>
                  <a:pt x="1068170" y="259362"/>
                </a:cubicBezTo>
                <a:cubicBezTo>
                  <a:pt x="1056214" y="254908"/>
                  <a:pt x="1050705" y="244006"/>
                  <a:pt x="1026324" y="251977"/>
                </a:cubicBezTo>
                <a:cubicBezTo>
                  <a:pt x="1016361" y="248812"/>
                  <a:pt x="1007218" y="242248"/>
                  <a:pt x="996434" y="242600"/>
                </a:cubicBezTo>
                <a:close/>
                <a:moveTo>
                  <a:pt x="1701776" y="58976"/>
                </a:moveTo>
                <a:cubicBezTo>
                  <a:pt x="1680525" y="58976"/>
                  <a:pt x="1663299" y="76203"/>
                  <a:pt x="1663299" y="97454"/>
                </a:cubicBezTo>
                <a:cubicBezTo>
                  <a:pt x="1663299" y="118704"/>
                  <a:pt x="1680525" y="135931"/>
                  <a:pt x="1701776" y="135931"/>
                </a:cubicBezTo>
                <a:cubicBezTo>
                  <a:pt x="1723026" y="135931"/>
                  <a:pt x="1740253" y="118704"/>
                  <a:pt x="1740253" y="97454"/>
                </a:cubicBezTo>
                <a:cubicBezTo>
                  <a:pt x="1740253" y="76203"/>
                  <a:pt x="1723026" y="58976"/>
                  <a:pt x="1701776" y="58976"/>
                </a:cubicBezTo>
                <a:close/>
                <a:moveTo>
                  <a:pt x="98111" y="58976"/>
                </a:moveTo>
                <a:cubicBezTo>
                  <a:pt x="76860" y="58976"/>
                  <a:pt x="59633" y="76203"/>
                  <a:pt x="59633" y="97454"/>
                </a:cubicBezTo>
                <a:cubicBezTo>
                  <a:pt x="59633" y="118704"/>
                  <a:pt x="76860" y="135931"/>
                  <a:pt x="98111" y="135931"/>
                </a:cubicBezTo>
                <a:cubicBezTo>
                  <a:pt x="119361" y="135931"/>
                  <a:pt x="136588" y="118704"/>
                  <a:pt x="136588" y="97454"/>
                </a:cubicBezTo>
                <a:cubicBezTo>
                  <a:pt x="136588" y="76203"/>
                  <a:pt x="119361" y="58976"/>
                  <a:pt x="98111" y="58976"/>
                </a:cubicBezTo>
                <a:close/>
                <a:moveTo>
                  <a:pt x="77459" y="0"/>
                </a:moveTo>
                <a:lnTo>
                  <a:pt x="2273454" y="0"/>
                </a:lnTo>
                <a:cubicBezTo>
                  <a:pt x="2316233" y="0"/>
                  <a:pt x="2350913" y="34679"/>
                  <a:pt x="2350913" y="77459"/>
                </a:cubicBezTo>
                <a:lnTo>
                  <a:pt x="2350913" y="95281"/>
                </a:lnTo>
                <a:lnTo>
                  <a:pt x="2376506" y="95281"/>
                </a:lnTo>
                <a:lnTo>
                  <a:pt x="2376506" y="396305"/>
                </a:lnTo>
                <a:lnTo>
                  <a:pt x="2350913" y="396305"/>
                </a:lnTo>
                <a:lnTo>
                  <a:pt x="2350913" y="592913"/>
                </a:lnTo>
                <a:lnTo>
                  <a:pt x="2376506" y="592913"/>
                </a:lnTo>
                <a:lnTo>
                  <a:pt x="2376506" y="893937"/>
                </a:lnTo>
                <a:lnTo>
                  <a:pt x="2350913" y="893937"/>
                </a:lnTo>
                <a:lnTo>
                  <a:pt x="2350913" y="1079798"/>
                </a:lnTo>
                <a:lnTo>
                  <a:pt x="2394514" y="1079798"/>
                </a:lnTo>
                <a:lnTo>
                  <a:pt x="2394514" y="1435653"/>
                </a:lnTo>
                <a:lnTo>
                  <a:pt x="2350913" y="1435653"/>
                </a:lnTo>
                <a:lnTo>
                  <a:pt x="2350913" y="1472024"/>
                </a:lnTo>
                <a:cubicBezTo>
                  <a:pt x="2350913" y="1514803"/>
                  <a:pt x="2316233" y="1549483"/>
                  <a:pt x="2273454" y="1549483"/>
                </a:cubicBezTo>
                <a:lnTo>
                  <a:pt x="1574587" y="1549483"/>
                </a:lnTo>
                <a:lnTo>
                  <a:pt x="1574587" y="1603815"/>
                </a:lnTo>
                <a:lnTo>
                  <a:pt x="1389341" y="1603815"/>
                </a:lnTo>
                <a:lnTo>
                  <a:pt x="1389341" y="1549483"/>
                </a:lnTo>
                <a:lnTo>
                  <a:pt x="1107817" y="1549483"/>
                </a:lnTo>
                <a:lnTo>
                  <a:pt x="1107817" y="1603815"/>
                </a:lnTo>
                <a:lnTo>
                  <a:pt x="659328" y="1603815"/>
                </a:lnTo>
                <a:lnTo>
                  <a:pt x="659328" y="1549483"/>
                </a:lnTo>
                <a:lnTo>
                  <a:pt x="370491" y="1549483"/>
                </a:lnTo>
                <a:lnTo>
                  <a:pt x="370491" y="1577024"/>
                </a:lnTo>
                <a:lnTo>
                  <a:pt x="215452" y="1577024"/>
                </a:lnTo>
                <a:lnTo>
                  <a:pt x="215452" y="1549483"/>
                </a:lnTo>
                <a:lnTo>
                  <a:pt x="77459" y="1549483"/>
                </a:lnTo>
                <a:cubicBezTo>
                  <a:pt x="34680" y="1549483"/>
                  <a:pt x="0" y="1514803"/>
                  <a:pt x="0" y="1472024"/>
                </a:cubicBezTo>
                <a:lnTo>
                  <a:pt x="0" y="77459"/>
                </a:lnTo>
                <a:cubicBezTo>
                  <a:pt x="0" y="34679"/>
                  <a:pt x="34680" y="0"/>
                  <a:pt x="77459"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5" name="Freeform 2364"/>
          <p:cNvSpPr>
            <a:spLocks/>
          </p:cNvSpPr>
          <p:nvPr/>
        </p:nvSpPr>
        <p:spPr bwMode="auto">
          <a:xfrm>
            <a:off x="11035255" y="2119859"/>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2369" name="Group 2368"/>
          <p:cNvGrpSpPr/>
          <p:nvPr/>
        </p:nvGrpSpPr>
        <p:grpSpPr>
          <a:xfrm>
            <a:off x="7467871" y="2716302"/>
            <a:ext cx="2394514" cy="1603815"/>
            <a:chOff x="7467871" y="2716302"/>
            <a:chExt cx="2394514" cy="1603815"/>
          </a:xfrm>
        </p:grpSpPr>
        <p:sp>
          <p:nvSpPr>
            <p:cNvPr id="2367" name="Freeform 2366"/>
            <p:cNvSpPr/>
            <p:nvPr/>
          </p:nvSpPr>
          <p:spPr>
            <a:xfrm>
              <a:off x="7467871" y="2716302"/>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8" name="Freeform 2367"/>
            <p:cNvSpPr>
              <a:spLocks/>
            </p:cNvSpPr>
            <p:nvPr/>
          </p:nvSpPr>
          <p:spPr bwMode="auto">
            <a:xfrm>
              <a:off x="8227184" y="2958888"/>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408" name="Group 2407"/>
          <p:cNvGrpSpPr/>
          <p:nvPr/>
        </p:nvGrpSpPr>
        <p:grpSpPr>
          <a:xfrm>
            <a:off x="7467871" y="4559066"/>
            <a:ext cx="2394514" cy="1603815"/>
            <a:chOff x="7467871" y="4559066"/>
            <a:chExt cx="2394514" cy="1603815"/>
          </a:xfrm>
        </p:grpSpPr>
        <p:sp>
          <p:nvSpPr>
            <p:cNvPr id="2362" name="Freeform 2361"/>
            <p:cNvSpPr/>
            <p:nvPr/>
          </p:nvSpPr>
          <p:spPr>
            <a:xfrm>
              <a:off x="7467871" y="4559066"/>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2" name="Raspberry Pi Logo Color"/>
            <p:cNvGrpSpPr>
              <a:grpSpLocks noChangeAspect="1"/>
            </p:cNvGrpSpPr>
            <p:nvPr/>
          </p:nvGrpSpPr>
          <p:grpSpPr>
            <a:xfrm>
              <a:off x="8191500" y="4799013"/>
              <a:ext cx="947738" cy="1111250"/>
              <a:chOff x="8191500" y="4799013"/>
              <a:chExt cx="947738" cy="1111250"/>
            </a:xfrm>
          </p:grpSpPr>
          <p:sp>
            <p:nvSpPr>
              <p:cNvPr id="2378"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9"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0"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1"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2"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3"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4"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5"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6"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7"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8"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9"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0"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1"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93" name="Raspberry Pi Logo Color"/>
          <p:cNvGrpSpPr>
            <a:grpSpLocks noChangeAspect="1"/>
          </p:cNvGrpSpPr>
          <p:nvPr/>
        </p:nvGrpSpPr>
        <p:grpSpPr>
          <a:xfrm>
            <a:off x="11001505" y="771167"/>
            <a:ext cx="947738" cy="1111250"/>
            <a:chOff x="8191500" y="4799013"/>
            <a:chExt cx="947738" cy="1111250"/>
          </a:xfrm>
        </p:grpSpPr>
        <p:sp>
          <p:nvSpPr>
            <p:cNvPr id="2394"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5"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6"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7"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8"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9"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0"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1"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2"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3"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4"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5"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6"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7"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47336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Connector 1-2">
            <a:extLst>
              <a:ext uri="{FF2B5EF4-FFF2-40B4-BE49-F238E27FC236}">
                <a16:creationId xmlns:a16="http://schemas.microsoft.com/office/drawing/2014/main" id="{5104D77C-0D9F-43B1-9A0B-77CB75523705}"/>
              </a:ext>
            </a:extLst>
          </p:cNvPr>
          <p:cNvGrpSpPr/>
          <p:nvPr/>
        </p:nvGrpSpPr>
        <p:grpSpPr>
          <a:xfrm>
            <a:off x="2892439" y="2237012"/>
            <a:ext cx="1218168" cy="548640"/>
            <a:chOff x="2892439" y="2237012"/>
            <a:chExt cx="1218168" cy="548640"/>
          </a:xfrm>
          <a:solidFill>
            <a:schemeClr val="accent4">
              <a:lumMod val="75000"/>
            </a:schemeClr>
          </a:solidFill>
        </p:grpSpPr>
        <p:sp>
          <p:nvSpPr>
            <p:cNvPr id="21" name="Rectangle: Rounded Corners 20">
              <a:extLst>
                <a:ext uri="{FF2B5EF4-FFF2-40B4-BE49-F238E27FC236}">
                  <a16:creationId xmlns:a16="http://schemas.microsoft.com/office/drawing/2014/main" id="{09CAE29A-A7EC-4F42-839D-44A3001FA6C2}"/>
                </a:ext>
              </a:extLst>
            </p:cNvPr>
            <p:cNvSpPr/>
            <p:nvPr/>
          </p:nvSpPr>
          <p:spPr>
            <a:xfrm rot="18000000">
              <a:off x="2682127"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EA1416F8-0923-4B49-BCD1-8E6265424B39}"/>
                </a:ext>
              </a:extLst>
            </p:cNvPr>
            <p:cNvSpPr/>
            <p:nvPr/>
          </p:nvSpPr>
          <p:spPr>
            <a:xfrm rot="14400000">
              <a:off x="3772279"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22883A94-83D4-4226-AC56-855E2BE9171A}"/>
                </a:ext>
              </a:extLst>
            </p:cNvPr>
            <p:cNvSpPr/>
            <p:nvPr/>
          </p:nvSpPr>
          <p:spPr>
            <a:xfrm>
              <a:off x="3004736" y="2264859"/>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nvGrpSpPr>
          <p:cNvPr id="27" name="Connector 2-3">
            <a:extLst>
              <a:ext uri="{FF2B5EF4-FFF2-40B4-BE49-F238E27FC236}">
                <a16:creationId xmlns:a16="http://schemas.microsoft.com/office/drawing/2014/main" id="{FD8E957D-13BF-4F7D-849F-ED36FE077905}"/>
              </a:ext>
            </a:extLst>
          </p:cNvPr>
          <p:cNvGrpSpPr/>
          <p:nvPr/>
        </p:nvGrpSpPr>
        <p:grpSpPr>
          <a:xfrm rot="10800000">
            <a:off x="5491122" y="4621636"/>
            <a:ext cx="1218168" cy="548640"/>
            <a:chOff x="5246036" y="2154684"/>
            <a:chExt cx="1218168" cy="548640"/>
          </a:xfrm>
          <a:solidFill>
            <a:schemeClr val="accent4">
              <a:lumMod val="75000"/>
            </a:schemeClr>
          </a:solidFill>
        </p:grpSpPr>
        <p:sp>
          <p:nvSpPr>
            <p:cNvPr id="24" name="Rectangle: Rounded Corners 23">
              <a:extLst>
                <a:ext uri="{FF2B5EF4-FFF2-40B4-BE49-F238E27FC236}">
                  <a16:creationId xmlns:a16="http://schemas.microsoft.com/office/drawing/2014/main" id="{0FB19E59-7808-4F14-91E5-C1040AD0D9DA}"/>
                </a:ext>
              </a:extLst>
            </p:cNvPr>
            <p:cNvSpPr/>
            <p:nvPr/>
          </p:nvSpPr>
          <p:spPr>
            <a:xfrm rot="18000000">
              <a:off x="5035724" y="2364996"/>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0C828D7C-01A2-415A-ADF3-BCB0A9B0CA78}"/>
                </a:ext>
              </a:extLst>
            </p:cNvPr>
            <p:cNvSpPr/>
            <p:nvPr/>
          </p:nvSpPr>
          <p:spPr>
            <a:xfrm rot="14400000">
              <a:off x="6125876" y="2364996"/>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45A9E68B-0B27-4FF0-B4CE-A128DB9BF5D9}"/>
                </a:ext>
              </a:extLst>
            </p:cNvPr>
            <p:cNvSpPr/>
            <p:nvPr/>
          </p:nvSpPr>
          <p:spPr>
            <a:xfrm>
              <a:off x="5358333" y="2182531"/>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nvGrpSpPr>
          <p:cNvPr id="29" name="Connector 3-4">
            <a:extLst>
              <a:ext uri="{FF2B5EF4-FFF2-40B4-BE49-F238E27FC236}">
                <a16:creationId xmlns:a16="http://schemas.microsoft.com/office/drawing/2014/main" id="{FEBD7E01-D5AB-44C4-A0AD-7D9CD4578B5F}"/>
              </a:ext>
            </a:extLst>
          </p:cNvPr>
          <p:cNvGrpSpPr/>
          <p:nvPr/>
        </p:nvGrpSpPr>
        <p:grpSpPr>
          <a:xfrm>
            <a:off x="8072347" y="2237012"/>
            <a:ext cx="1218168" cy="548640"/>
            <a:chOff x="2892439" y="2237012"/>
            <a:chExt cx="1218168" cy="548640"/>
          </a:xfrm>
          <a:solidFill>
            <a:schemeClr val="accent4">
              <a:lumMod val="75000"/>
            </a:schemeClr>
          </a:solidFill>
        </p:grpSpPr>
        <p:sp>
          <p:nvSpPr>
            <p:cNvPr id="30" name="Rectangle: Rounded Corners 29">
              <a:extLst>
                <a:ext uri="{FF2B5EF4-FFF2-40B4-BE49-F238E27FC236}">
                  <a16:creationId xmlns:a16="http://schemas.microsoft.com/office/drawing/2014/main" id="{127C14A5-D974-4A86-9486-426667D819C3}"/>
                </a:ext>
              </a:extLst>
            </p:cNvPr>
            <p:cNvSpPr/>
            <p:nvPr/>
          </p:nvSpPr>
          <p:spPr>
            <a:xfrm rot="18000000">
              <a:off x="2682127"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FB99A18C-287B-48B5-BDB9-DFFC0EF4FF62}"/>
                </a:ext>
              </a:extLst>
            </p:cNvPr>
            <p:cNvSpPr/>
            <p:nvPr/>
          </p:nvSpPr>
          <p:spPr>
            <a:xfrm rot="14400000">
              <a:off x="3772279"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5DAC42F6-9B7C-4F6E-867C-E0024D8E33EB}"/>
                </a:ext>
              </a:extLst>
            </p:cNvPr>
            <p:cNvSpPr/>
            <p:nvPr/>
          </p:nvSpPr>
          <p:spPr>
            <a:xfrm>
              <a:off x="3004736" y="2264859"/>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sp>
        <p:nvSpPr>
          <p:cNvPr id="2" name="Slide Title">
            <a:extLst>
              <a:ext uri="{FF2B5EF4-FFF2-40B4-BE49-F238E27FC236}">
                <a16:creationId xmlns:a16="http://schemas.microsoft.com/office/drawing/2014/main" id="{EA7F87B8-1AD2-4C20-B401-34A6F454A74C}"/>
              </a:ext>
            </a:extLst>
          </p:cNvPr>
          <p:cNvSpPr>
            <a:spLocks noGrp="1"/>
          </p:cNvSpPr>
          <p:nvPr>
            <p:ph type="title"/>
          </p:nvPr>
        </p:nvSpPr>
        <p:spPr/>
        <p:txBody>
          <a:bodyPr/>
          <a:lstStyle/>
          <a:p>
            <a:r>
              <a:rPr lang="en-US" dirty="0"/>
              <a:t>Agenda</a:t>
            </a:r>
          </a:p>
        </p:txBody>
      </p:sp>
      <p:sp>
        <p:nvSpPr>
          <p:cNvPr id="12" name="Agenda Item 1">
            <a:extLst>
              <a:ext uri="{FF2B5EF4-FFF2-40B4-BE49-F238E27FC236}">
                <a16:creationId xmlns:a16="http://schemas.microsoft.com/office/drawing/2014/main" id="{F7396224-4845-4534-A9E1-8D18735205C4}"/>
              </a:ext>
            </a:extLst>
          </p:cNvPr>
          <p:cNvSpPr/>
          <p:nvPr/>
        </p:nvSpPr>
        <p:spPr>
          <a:xfrm>
            <a:off x="1040778"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First Really Cool Thing</a:t>
            </a:r>
          </a:p>
        </p:txBody>
      </p:sp>
      <p:sp>
        <p:nvSpPr>
          <p:cNvPr id="14" name="Agenda Item 2">
            <a:extLst>
              <a:ext uri="{FF2B5EF4-FFF2-40B4-BE49-F238E27FC236}">
                <a16:creationId xmlns:a16="http://schemas.microsoft.com/office/drawing/2014/main" id="{5BEEAD78-6152-4EF4-B978-B124251BF8AD}"/>
              </a:ext>
            </a:extLst>
          </p:cNvPr>
          <p:cNvSpPr/>
          <p:nvPr/>
        </p:nvSpPr>
        <p:spPr>
          <a:xfrm>
            <a:off x="3621494"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Second Really Cool Thing</a:t>
            </a:r>
          </a:p>
        </p:txBody>
      </p:sp>
      <p:sp>
        <p:nvSpPr>
          <p:cNvPr id="15" name="Agenda Item 3">
            <a:extLst>
              <a:ext uri="{FF2B5EF4-FFF2-40B4-BE49-F238E27FC236}">
                <a16:creationId xmlns:a16="http://schemas.microsoft.com/office/drawing/2014/main" id="{F9BAC793-56EE-407C-9ADC-9A4C726F2073}"/>
              </a:ext>
            </a:extLst>
          </p:cNvPr>
          <p:cNvSpPr/>
          <p:nvPr/>
        </p:nvSpPr>
        <p:spPr>
          <a:xfrm>
            <a:off x="6202210"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Third Really Cool Thing</a:t>
            </a:r>
          </a:p>
        </p:txBody>
      </p:sp>
      <p:sp>
        <p:nvSpPr>
          <p:cNvPr id="16" name="Agenda Item 4">
            <a:extLst>
              <a:ext uri="{FF2B5EF4-FFF2-40B4-BE49-F238E27FC236}">
                <a16:creationId xmlns:a16="http://schemas.microsoft.com/office/drawing/2014/main" id="{7EE54C8E-65F4-4C74-89F0-6D449EE718E9}"/>
              </a:ext>
            </a:extLst>
          </p:cNvPr>
          <p:cNvSpPr/>
          <p:nvPr/>
        </p:nvSpPr>
        <p:spPr>
          <a:xfrm>
            <a:off x="8782926"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Fourth Really Cool Thing</a:t>
            </a:r>
          </a:p>
        </p:txBody>
      </p:sp>
    </p:spTree>
    <p:extLst>
      <p:ext uri="{BB962C8B-B14F-4D97-AF65-F5344CB8AC3E}">
        <p14:creationId xmlns:p14="http://schemas.microsoft.com/office/powerpoint/2010/main" val="4550171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FEZ SPIDER MAIN BOARD</a:t>
            </a:r>
          </a:p>
        </p:txBody>
      </p:sp>
      <p:pic>
        <p:nvPicPr>
          <p:cNvPr id="7170" name="Picture 2" descr="http://www.seeedstudio.com/depot/bmz_cache/0/0cf2a2b466d5dda50e44ba06bd2a7f55.image.530x499.jpg" hidden="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3747" y="1675448"/>
            <a:ext cx="5048250" cy="4752976"/>
          </a:xfrm>
          <a:prstGeom prst="rect">
            <a:avLst/>
          </a:prstGeom>
          <a:noFill/>
          <a:extLst>
            <a:ext uri="{909E8E84-426E-40DD-AFC4-6F175D3DCCD1}">
              <a14:hiddenFill xmlns:a14="http://schemas.microsoft.com/office/drawing/2010/main">
                <a:solidFill>
                  <a:srgbClr val="FFFFFF"/>
                </a:solidFill>
              </a14:hiddenFill>
            </a:ext>
          </a:extLst>
        </p:spPr>
      </p:pic>
      <p:sp>
        <p:nvSpPr>
          <p:cNvPr id="31" name="Freeform 30"/>
          <p:cNvSpPr/>
          <p:nvPr/>
        </p:nvSpPr>
        <p:spPr>
          <a:xfrm>
            <a:off x="10337425" y="1618388"/>
            <a:ext cx="1413510" cy="1413510"/>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6200000">
            <a:off x="10731689" y="2807843"/>
            <a:ext cx="624982" cy="1413510"/>
          </a:xfrm>
          <a:custGeom>
            <a:avLst/>
            <a:gdLst>
              <a:gd name="connsiteX0" fmla="*/ 2038351 w 2038351"/>
              <a:gd name="connsiteY0" fmla="*/ 4194174 h 4610099"/>
              <a:gd name="connsiteX1" fmla="*/ 2038351 w 2038351"/>
              <a:gd name="connsiteY1" fmla="*/ 4610099 h 4610099"/>
              <a:gd name="connsiteX2" fmla="*/ 0 w 2038351"/>
              <a:gd name="connsiteY2" fmla="*/ 4610099 h 4610099"/>
              <a:gd name="connsiteX3" fmla="*/ 0 w 2038351"/>
              <a:gd name="connsiteY3" fmla="*/ 4194174 h 4610099"/>
              <a:gd name="connsiteX4" fmla="*/ 2038351 w 2038351"/>
              <a:gd name="connsiteY4" fmla="*/ 2085974 h 4610099"/>
              <a:gd name="connsiteX5" fmla="*/ 2038351 w 2038351"/>
              <a:gd name="connsiteY5" fmla="*/ 2501900 h 4610099"/>
              <a:gd name="connsiteX6" fmla="*/ 1290640 w 2038351"/>
              <a:gd name="connsiteY6" fmla="*/ 2501900 h 4610099"/>
              <a:gd name="connsiteX7" fmla="*/ 1290640 w 2038351"/>
              <a:gd name="connsiteY7" fmla="*/ 3476625 h 4610099"/>
              <a:gd name="connsiteX8" fmla="*/ 2038351 w 2038351"/>
              <a:gd name="connsiteY8" fmla="*/ 3476625 h 4610099"/>
              <a:gd name="connsiteX9" fmla="*/ 2038351 w 2038351"/>
              <a:gd name="connsiteY9" fmla="*/ 3892550 h 4610099"/>
              <a:gd name="connsiteX10" fmla="*/ 0 w 2038351"/>
              <a:gd name="connsiteY10" fmla="*/ 3892550 h 4610099"/>
              <a:gd name="connsiteX11" fmla="*/ 0 w 2038351"/>
              <a:gd name="connsiteY11" fmla="*/ 3476625 h 4610099"/>
              <a:gd name="connsiteX12" fmla="*/ 874715 w 2038351"/>
              <a:gd name="connsiteY12" fmla="*/ 3476625 h 4610099"/>
              <a:gd name="connsiteX13" fmla="*/ 874715 w 2038351"/>
              <a:gd name="connsiteY13" fmla="*/ 2501900 h 4610099"/>
              <a:gd name="connsiteX14" fmla="*/ 0 w 2038351"/>
              <a:gd name="connsiteY14" fmla="*/ 2501900 h 4610099"/>
              <a:gd name="connsiteX15" fmla="*/ 0 w 2038351"/>
              <a:gd name="connsiteY15" fmla="*/ 2085974 h 4610099"/>
              <a:gd name="connsiteX16" fmla="*/ 2038351 w 2038351"/>
              <a:gd name="connsiteY16" fmla="*/ 533400 h 4610099"/>
              <a:gd name="connsiteX17" fmla="*/ 2038351 w 2038351"/>
              <a:gd name="connsiteY17" fmla="*/ 1695450 h 4610099"/>
              <a:gd name="connsiteX18" fmla="*/ 1635126 w 2038351"/>
              <a:gd name="connsiteY18" fmla="*/ 1695450 h 4610099"/>
              <a:gd name="connsiteX19" fmla="*/ 1635126 w 2038351"/>
              <a:gd name="connsiteY19" fmla="*/ 609600 h 4610099"/>
              <a:gd name="connsiteX20" fmla="*/ 1460501 w 2038351"/>
              <a:gd name="connsiteY20" fmla="*/ 434975 h 4610099"/>
              <a:gd name="connsiteX21" fmla="*/ 574675 w 2038351"/>
              <a:gd name="connsiteY21" fmla="*/ 434975 h 4610099"/>
              <a:gd name="connsiteX22" fmla="*/ 425450 w 2038351"/>
              <a:gd name="connsiteY22" fmla="*/ 584200 h 4610099"/>
              <a:gd name="connsiteX23" fmla="*/ 425450 w 2038351"/>
              <a:gd name="connsiteY23" fmla="*/ 1365250 h 4610099"/>
              <a:gd name="connsiteX24" fmla="*/ 784225 w 2038351"/>
              <a:gd name="connsiteY24" fmla="*/ 1365250 h 4610099"/>
              <a:gd name="connsiteX25" fmla="*/ 784225 w 2038351"/>
              <a:gd name="connsiteY25" fmla="*/ 908050 h 4610099"/>
              <a:gd name="connsiteX26" fmla="*/ 1181101 w 2038351"/>
              <a:gd name="connsiteY26" fmla="*/ 904875 h 4610099"/>
              <a:gd name="connsiteX27" fmla="*/ 1181101 w 2038351"/>
              <a:gd name="connsiteY27" fmla="*/ 1778000 h 4610099"/>
              <a:gd name="connsiteX28" fmla="*/ 0 w 2038351"/>
              <a:gd name="connsiteY28" fmla="*/ 1778000 h 4610099"/>
              <a:gd name="connsiteX29" fmla="*/ 0 w 2038351"/>
              <a:gd name="connsiteY29" fmla="*/ 504825 h 4610099"/>
              <a:gd name="connsiteX30" fmla="*/ 504825 w 2038351"/>
              <a:gd name="connsiteY30" fmla="*/ 0 h 4610099"/>
              <a:gd name="connsiteX31" fmla="*/ 1504951 w 2038351"/>
              <a:gd name="connsiteY31" fmla="*/ 0 h 4610099"/>
              <a:gd name="connsiteX32" fmla="*/ 2038351 w 2038351"/>
              <a:gd name="connsiteY32" fmla="*/ 533400 h 461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038351" h="4610099">
                <a:moveTo>
                  <a:pt x="2038351" y="4194174"/>
                </a:moveTo>
                <a:lnTo>
                  <a:pt x="2038351" y="4610099"/>
                </a:lnTo>
                <a:lnTo>
                  <a:pt x="0" y="4610099"/>
                </a:lnTo>
                <a:lnTo>
                  <a:pt x="0" y="4194174"/>
                </a:lnTo>
                <a:close/>
                <a:moveTo>
                  <a:pt x="2038351" y="2085974"/>
                </a:moveTo>
                <a:lnTo>
                  <a:pt x="2038351" y="2501900"/>
                </a:lnTo>
                <a:lnTo>
                  <a:pt x="1290640" y="2501900"/>
                </a:lnTo>
                <a:lnTo>
                  <a:pt x="1290640" y="3476625"/>
                </a:lnTo>
                <a:lnTo>
                  <a:pt x="2038351" y="3476625"/>
                </a:lnTo>
                <a:lnTo>
                  <a:pt x="2038351" y="3892550"/>
                </a:lnTo>
                <a:lnTo>
                  <a:pt x="0" y="3892550"/>
                </a:lnTo>
                <a:lnTo>
                  <a:pt x="0" y="3476625"/>
                </a:lnTo>
                <a:lnTo>
                  <a:pt x="874715" y="3476625"/>
                </a:lnTo>
                <a:lnTo>
                  <a:pt x="874715" y="2501900"/>
                </a:lnTo>
                <a:lnTo>
                  <a:pt x="0" y="2501900"/>
                </a:lnTo>
                <a:lnTo>
                  <a:pt x="0" y="2085974"/>
                </a:lnTo>
                <a:close/>
                <a:moveTo>
                  <a:pt x="2038351" y="533400"/>
                </a:moveTo>
                <a:lnTo>
                  <a:pt x="2038351" y="1695450"/>
                </a:lnTo>
                <a:lnTo>
                  <a:pt x="1635126" y="1695450"/>
                </a:lnTo>
                <a:lnTo>
                  <a:pt x="1635126" y="609600"/>
                </a:lnTo>
                <a:cubicBezTo>
                  <a:pt x="1630893" y="538692"/>
                  <a:pt x="1547284" y="439208"/>
                  <a:pt x="1460501" y="434975"/>
                </a:cubicBezTo>
                <a:lnTo>
                  <a:pt x="574675" y="434975"/>
                </a:lnTo>
                <a:cubicBezTo>
                  <a:pt x="512233" y="443442"/>
                  <a:pt x="427567" y="518583"/>
                  <a:pt x="425450" y="584200"/>
                </a:cubicBezTo>
                <a:lnTo>
                  <a:pt x="425450" y="1365250"/>
                </a:lnTo>
                <a:lnTo>
                  <a:pt x="784225" y="1365250"/>
                </a:lnTo>
                <a:lnTo>
                  <a:pt x="784225" y="908050"/>
                </a:lnTo>
                <a:cubicBezTo>
                  <a:pt x="916518" y="906992"/>
                  <a:pt x="1048809" y="905933"/>
                  <a:pt x="1181101" y="904875"/>
                </a:cubicBezTo>
                <a:lnTo>
                  <a:pt x="1181101" y="1778000"/>
                </a:lnTo>
                <a:lnTo>
                  <a:pt x="0" y="1778000"/>
                </a:lnTo>
                <a:lnTo>
                  <a:pt x="0" y="504825"/>
                </a:lnTo>
                <a:cubicBezTo>
                  <a:pt x="3175" y="266700"/>
                  <a:pt x="292100" y="6350"/>
                  <a:pt x="504825" y="0"/>
                </a:cubicBezTo>
                <a:lnTo>
                  <a:pt x="1504951" y="0"/>
                </a:lnTo>
                <a:cubicBezTo>
                  <a:pt x="1739901" y="0"/>
                  <a:pt x="2035176" y="244475"/>
                  <a:pt x="2038351" y="53340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G Logo"/>
          <p:cNvSpPr>
            <a:spLocks noChangeAspect="1"/>
          </p:cNvSpPr>
          <p:nvPr/>
        </p:nvSpPr>
        <p:spPr>
          <a:xfrm>
            <a:off x="10337425" y="4051936"/>
            <a:ext cx="1413510" cy="1413510"/>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75" name="Group 7174"/>
          <p:cNvGrpSpPr/>
          <p:nvPr/>
        </p:nvGrpSpPr>
        <p:grpSpPr>
          <a:xfrm>
            <a:off x="1346835" y="2006600"/>
            <a:ext cx="4165600" cy="3784600"/>
            <a:chOff x="2303647" y="2082800"/>
            <a:chExt cx="4165600" cy="3784600"/>
          </a:xfrm>
        </p:grpSpPr>
        <p:sp>
          <p:nvSpPr>
            <p:cNvPr id="28" name="Freeform 27"/>
            <p:cNvSpPr/>
            <p:nvPr/>
          </p:nvSpPr>
          <p:spPr>
            <a:xfrm>
              <a:off x="2303647" y="2082800"/>
              <a:ext cx="4165600"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ody"/>
            <p:cNvSpPr/>
            <p:nvPr/>
          </p:nvSpPr>
          <p:spPr>
            <a:xfrm>
              <a:off x="4167372" y="3169220"/>
              <a:ext cx="438150" cy="438150"/>
            </a:xfrm>
            <a:prstGeom prst="roundRect">
              <a:avLst/>
            </a:prstGeom>
            <a:solidFill>
              <a:srgbClr val="9E9F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Button"/>
            <p:cNvSpPr/>
            <p:nvPr/>
          </p:nvSpPr>
          <p:spPr>
            <a:xfrm>
              <a:off x="4254051" y="3265103"/>
              <a:ext cx="253180" cy="253180"/>
            </a:xfrm>
            <a:prstGeom prst="ellipse">
              <a:avLst/>
            </a:prstGeom>
            <a:solidFill>
              <a:srgbClr val="383C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 Logo"/>
            <p:cNvSpPr>
              <a:spLocks noChangeAspect="1"/>
            </p:cNvSpPr>
            <p:nvPr/>
          </p:nvSpPr>
          <p:spPr>
            <a:xfrm>
              <a:off x="2452758" y="5013219"/>
              <a:ext cx="264248" cy="264248"/>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HI Logo"/>
            <p:cNvSpPr/>
            <p:nvPr/>
          </p:nvSpPr>
          <p:spPr>
            <a:xfrm>
              <a:off x="5993547" y="5013219"/>
              <a:ext cx="302207" cy="302207"/>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witches"/>
            <p:cNvSpPr/>
            <p:nvPr/>
          </p:nvSpPr>
          <p:spPr>
            <a:xfrm>
              <a:off x="4147266" y="4441508"/>
              <a:ext cx="469291" cy="373856"/>
            </a:xfrm>
            <a:prstGeom prst="rect">
              <a:avLst/>
            </a:prstGeom>
            <a:solidFill>
              <a:srgbClr val="424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ot 1"/>
            <p:cNvSpPr/>
            <p:nvPr/>
          </p:nvSpPr>
          <p:spPr>
            <a:xfrm>
              <a:off x="2917032"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8" name="Rectangle 7167"/>
            <p:cNvSpPr/>
            <p:nvPr/>
          </p:nvSpPr>
          <p:spPr>
            <a:xfrm>
              <a:off x="2886075"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lot 1"/>
            <p:cNvSpPr/>
            <p:nvPr/>
          </p:nvSpPr>
          <p:spPr>
            <a:xfrm>
              <a:off x="3926299"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895342"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Slot 1"/>
            <p:cNvSpPr/>
            <p:nvPr/>
          </p:nvSpPr>
          <p:spPr>
            <a:xfrm>
              <a:off x="4943171"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912214"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lot 1"/>
            <p:cNvSpPr/>
            <p:nvPr/>
          </p:nvSpPr>
          <p:spPr>
            <a:xfrm>
              <a:off x="2917032"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886075"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lot 1"/>
            <p:cNvSpPr/>
            <p:nvPr/>
          </p:nvSpPr>
          <p:spPr>
            <a:xfrm>
              <a:off x="3926299"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3895342"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lot 1"/>
            <p:cNvSpPr/>
            <p:nvPr/>
          </p:nvSpPr>
          <p:spPr>
            <a:xfrm>
              <a:off x="4943171"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4912214"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lot 1"/>
            <p:cNvSpPr/>
            <p:nvPr/>
          </p:nvSpPr>
          <p:spPr>
            <a:xfrm rot="16200000">
              <a:off x="2305212"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2358232"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lot 1"/>
            <p:cNvSpPr/>
            <p:nvPr/>
          </p:nvSpPr>
          <p:spPr>
            <a:xfrm rot="16200000">
              <a:off x="3209370"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3262390"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lot 1"/>
            <p:cNvSpPr/>
            <p:nvPr/>
          </p:nvSpPr>
          <p:spPr>
            <a:xfrm rot="16200000">
              <a:off x="4607591"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4660611"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lot 1"/>
            <p:cNvSpPr/>
            <p:nvPr/>
          </p:nvSpPr>
          <p:spPr>
            <a:xfrm rot="16200000">
              <a:off x="5511109"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a:off x="5564129"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lot 1"/>
            <p:cNvSpPr/>
            <p:nvPr/>
          </p:nvSpPr>
          <p:spPr>
            <a:xfrm rot="16200000">
              <a:off x="2305212"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2358232"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lot 1"/>
            <p:cNvSpPr/>
            <p:nvPr/>
          </p:nvSpPr>
          <p:spPr>
            <a:xfrm rot="16200000">
              <a:off x="3209370"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3262390"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lot 1"/>
            <p:cNvSpPr/>
            <p:nvPr/>
          </p:nvSpPr>
          <p:spPr>
            <a:xfrm rot="16200000">
              <a:off x="4607591"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4660611"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lot 1"/>
            <p:cNvSpPr/>
            <p:nvPr/>
          </p:nvSpPr>
          <p:spPr>
            <a:xfrm rot="16200000">
              <a:off x="5511109"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5564129"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reeform 149"/>
            <p:cNvSpPr/>
            <p:nvPr/>
          </p:nvSpPr>
          <p:spPr>
            <a:xfrm>
              <a:off x="2965662" y="2171610"/>
              <a:ext cx="94431" cy="148121"/>
            </a:xfrm>
            <a:custGeom>
              <a:avLst/>
              <a:gdLst/>
              <a:ahLst/>
              <a:cxnLst/>
              <a:rect l="l" t="t" r="r" b="b"/>
              <a:pathLst>
                <a:path w="94431"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38745"/>
                  </a:lnTo>
                  <a:cubicBezTo>
                    <a:pt x="94431" y="141349"/>
                    <a:pt x="93520" y="143563"/>
                    <a:pt x="91697" y="145386"/>
                  </a:cubicBezTo>
                  <a:cubicBezTo>
                    <a:pt x="89874" y="147209"/>
                    <a:pt x="87660" y="148121"/>
                    <a:pt x="85055" y="148121"/>
                  </a:cubicBezTo>
                  <a:lnTo>
                    <a:pt x="9376" y="148121"/>
                  </a:lnTo>
                  <a:cubicBezTo>
                    <a:pt x="6772" y="148121"/>
                    <a:pt x="4558" y="147172"/>
                    <a:pt x="2735" y="145275"/>
                  </a:cubicBezTo>
                  <a:cubicBezTo>
                    <a:pt x="912" y="143377"/>
                    <a:pt x="0" y="141126"/>
                    <a:pt x="0" y="138521"/>
                  </a:cubicBezTo>
                  <a:cubicBezTo>
                    <a:pt x="0" y="135991"/>
                    <a:pt x="912" y="133833"/>
                    <a:pt x="2735" y="132047"/>
                  </a:cubicBezTo>
                  <a:cubicBezTo>
                    <a:pt x="4558" y="130262"/>
                    <a:pt x="6772" y="129369"/>
                    <a:pt x="9376" y="129369"/>
                  </a:cubicBezTo>
                  <a:lnTo>
                    <a:pt x="38174" y="129369"/>
                  </a:lnTo>
                  <a:lnTo>
                    <a:pt x="38174" y="18752"/>
                  </a:lnTo>
                  <a:lnTo>
                    <a:pt x="9823" y="18752"/>
                  </a:lnTo>
                  <a:cubicBezTo>
                    <a:pt x="7218" y="18752"/>
                    <a:pt x="5004" y="17840"/>
                    <a:pt x="3181" y="16017"/>
                  </a:cubicBezTo>
                  <a:cubicBezTo>
                    <a:pt x="1358" y="14194"/>
                    <a:pt x="446" y="11980"/>
                    <a:pt x="446" y="9376"/>
                  </a:cubicBezTo>
                  <a:cubicBezTo>
                    <a:pt x="446"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Freeform 150"/>
            <p:cNvSpPr/>
            <p:nvPr/>
          </p:nvSpPr>
          <p:spPr>
            <a:xfrm>
              <a:off x="3974705" y="2171610"/>
              <a:ext cx="95324" cy="148121"/>
            </a:xfrm>
            <a:custGeom>
              <a:avLst/>
              <a:gdLst/>
              <a:ahLst/>
              <a:cxnLst/>
              <a:rect l="l" t="t" r="r" b="b"/>
              <a:pathLst>
                <a:path w="95324" h="148121">
                  <a:moveTo>
                    <a:pt x="9376" y="0"/>
                  </a:moveTo>
                  <a:lnTo>
                    <a:pt x="76349" y="0"/>
                  </a:lnTo>
                  <a:cubicBezTo>
                    <a:pt x="81558" y="0"/>
                    <a:pt x="86022" y="1841"/>
                    <a:pt x="89743" y="5525"/>
                  </a:cubicBezTo>
                  <a:cubicBezTo>
                    <a:pt x="93464" y="9208"/>
                    <a:pt x="95324" y="13617"/>
                    <a:pt x="95324" y="18752"/>
                  </a:cubicBezTo>
                  <a:lnTo>
                    <a:pt x="95324" y="64405"/>
                  </a:lnTo>
                  <a:cubicBezTo>
                    <a:pt x="95324" y="69688"/>
                    <a:pt x="93464" y="74172"/>
                    <a:pt x="89743" y="77855"/>
                  </a:cubicBezTo>
                  <a:cubicBezTo>
                    <a:pt x="86022" y="81539"/>
                    <a:pt x="81558" y="83381"/>
                    <a:pt x="76349" y="83381"/>
                  </a:cubicBezTo>
                  <a:lnTo>
                    <a:pt x="19422" y="83381"/>
                  </a:lnTo>
                  <a:lnTo>
                    <a:pt x="19422" y="129369"/>
                  </a:lnTo>
                  <a:lnTo>
                    <a:pt x="85948" y="129369"/>
                  </a:lnTo>
                  <a:cubicBezTo>
                    <a:pt x="88478" y="129369"/>
                    <a:pt x="90673" y="130280"/>
                    <a:pt x="92534" y="132103"/>
                  </a:cubicBezTo>
                  <a:cubicBezTo>
                    <a:pt x="94394" y="133926"/>
                    <a:pt x="95324" y="136140"/>
                    <a:pt x="95324" y="138745"/>
                  </a:cubicBezTo>
                  <a:cubicBezTo>
                    <a:pt x="95324" y="141349"/>
                    <a:pt x="94394" y="143563"/>
                    <a:pt x="92534" y="145386"/>
                  </a:cubicBezTo>
                  <a:cubicBezTo>
                    <a:pt x="90673" y="147209"/>
                    <a:pt x="88478" y="148121"/>
                    <a:pt x="85948" y="148121"/>
                  </a:cubicBezTo>
                  <a:lnTo>
                    <a:pt x="669" y="148121"/>
                  </a:lnTo>
                  <a:lnTo>
                    <a:pt x="669" y="83381"/>
                  </a:lnTo>
                  <a:cubicBezTo>
                    <a:pt x="669" y="78172"/>
                    <a:pt x="2511" y="73707"/>
                    <a:pt x="6195" y="69986"/>
                  </a:cubicBezTo>
                  <a:cubicBezTo>
                    <a:pt x="9878" y="66265"/>
                    <a:pt x="14287" y="64405"/>
                    <a:pt x="19422" y="64405"/>
                  </a:cubicBezTo>
                  <a:lnTo>
                    <a:pt x="76349" y="64405"/>
                  </a:lnTo>
                  <a:lnTo>
                    <a:pt x="76349" y="18752"/>
                  </a:lnTo>
                  <a:lnTo>
                    <a:pt x="9376" y="18752"/>
                  </a:lnTo>
                  <a:cubicBezTo>
                    <a:pt x="6697" y="18752"/>
                    <a:pt x="4465" y="17840"/>
                    <a:pt x="2679" y="16017"/>
                  </a:cubicBezTo>
                  <a:cubicBezTo>
                    <a:pt x="893" y="14194"/>
                    <a:pt x="0" y="11980"/>
                    <a:pt x="0" y="9376"/>
                  </a:cubicBezTo>
                  <a:cubicBezTo>
                    <a:pt x="0" y="6771"/>
                    <a:pt x="893" y="4558"/>
                    <a:pt x="2679" y="2734"/>
                  </a:cubicBezTo>
                  <a:cubicBezTo>
                    <a:pt x="4465" y="911"/>
                    <a:pt x="6697"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Freeform 151"/>
            <p:cNvSpPr/>
            <p:nvPr/>
          </p:nvSpPr>
          <p:spPr>
            <a:xfrm>
              <a:off x="4991800" y="2171610"/>
              <a:ext cx="95324" cy="148121"/>
            </a:xfrm>
            <a:custGeom>
              <a:avLst/>
              <a:gdLst/>
              <a:ahLst/>
              <a:cxnLst/>
              <a:rect l="l" t="t" r="r" b="b"/>
              <a:pathLst>
                <a:path w="95324" h="148121">
                  <a:moveTo>
                    <a:pt x="9376" y="0"/>
                  </a:moveTo>
                  <a:lnTo>
                    <a:pt x="76349" y="0"/>
                  </a:lnTo>
                  <a:cubicBezTo>
                    <a:pt x="81558" y="0"/>
                    <a:pt x="85986" y="1841"/>
                    <a:pt x="89632" y="5525"/>
                  </a:cubicBezTo>
                  <a:cubicBezTo>
                    <a:pt x="93278" y="9208"/>
                    <a:pt x="95101" y="13617"/>
                    <a:pt x="95101" y="18752"/>
                  </a:cubicBezTo>
                  <a:lnTo>
                    <a:pt x="95101" y="53913"/>
                  </a:lnTo>
                  <a:cubicBezTo>
                    <a:pt x="95101" y="62098"/>
                    <a:pt x="92571" y="68721"/>
                    <a:pt x="87511" y="73781"/>
                  </a:cubicBezTo>
                  <a:cubicBezTo>
                    <a:pt x="92720" y="79586"/>
                    <a:pt x="95324" y="85911"/>
                    <a:pt x="95324" y="92757"/>
                  </a:cubicBezTo>
                  <a:lnTo>
                    <a:pt x="95324" y="129369"/>
                  </a:lnTo>
                  <a:cubicBezTo>
                    <a:pt x="95324" y="134503"/>
                    <a:pt x="93464" y="138912"/>
                    <a:pt x="89743" y="142596"/>
                  </a:cubicBezTo>
                  <a:cubicBezTo>
                    <a:pt x="86023" y="146279"/>
                    <a:pt x="81558" y="148121"/>
                    <a:pt x="76349" y="148121"/>
                  </a:cubicBezTo>
                  <a:lnTo>
                    <a:pt x="10046" y="148121"/>
                  </a:lnTo>
                  <a:cubicBezTo>
                    <a:pt x="7441" y="148121"/>
                    <a:pt x="5228" y="147209"/>
                    <a:pt x="3405" y="145386"/>
                  </a:cubicBezTo>
                  <a:cubicBezTo>
                    <a:pt x="1581" y="143563"/>
                    <a:pt x="670" y="141349"/>
                    <a:pt x="670" y="138745"/>
                  </a:cubicBezTo>
                  <a:cubicBezTo>
                    <a:pt x="670" y="136140"/>
                    <a:pt x="1581" y="133926"/>
                    <a:pt x="3405" y="132103"/>
                  </a:cubicBezTo>
                  <a:cubicBezTo>
                    <a:pt x="5228" y="130280"/>
                    <a:pt x="7441" y="129369"/>
                    <a:pt x="10046" y="129369"/>
                  </a:cubicBezTo>
                  <a:lnTo>
                    <a:pt x="76126" y="129369"/>
                  </a:lnTo>
                  <a:lnTo>
                    <a:pt x="76126" y="92757"/>
                  </a:lnTo>
                  <a:cubicBezTo>
                    <a:pt x="76126" y="90152"/>
                    <a:pt x="75214" y="87901"/>
                    <a:pt x="73391" y="86004"/>
                  </a:cubicBezTo>
                  <a:cubicBezTo>
                    <a:pt x="71568" y="84106"/>
                    <a:pt x="69354" y="83157"/>
                    <a:pt x="66749" y="83157"/>
                  </a:cubicBezTo>
                  <a:lnTo>
                    <a:pt x="29022" y="83157"/>
                  </a:lnTo>
                  <a:cubicBezTo>
                    <a:pt x="26417" y="83157"/>
                    <a:pt x="24203" y="82264"/>
                    <a:pt x="22380" y="80479"/>
                  </a:cubicBezTo>
                  <a:cubicBezTo>
                    <a:pt x="20557" y="78693"/>
                    <a:pt x="19645" y="76460"/>
                    <a:pt x="19645" y="73781"/>
                  </a:cubicBezTo>
                  <a:cubicBezTo>
                    <a:pt x="19645" y="71177"/>
                    <a:pt x="20557" y="68963"/>
                    <a:pt x="22380" y="67140"/>
                  </a:cubicBezTo>
                  <a:cubicBezTo>
                    <a:pt x="24203" y="65317"/>
                    <a:pt x="26417" y="64405"/>
                    <a:pt x="29022" y="64405"/>
                  </a:cubicBezTo>
                  <a:lnTo>
                    <a:pt x="66973" y="64405"/>
                  </a:lnTo>
                  <a:cubicBezTo>
                    <a:pt x="69503" y="64405"/>
                    <a:pt x="71698" y="63493"/>
                    <a:pt x="73558" y="61670"/>
                  </a:cubicBezTo>
                  <a:cubicBezTo>
                    <a:pt x="75419" y="59847"/>
                    <a:pt x="76349" y="57633"/>
                    <a:pt x="76349" y="55029"/>
                  </a:cubicBezTo>
                  <a:lnTo>
                    <a:pt x="76349" y="18752"/>
                  </a:lnTo>
                  <a:lnTo>
                    <a:pt x="9376" y="18752"/>
                  </a:lnTo>
                  <a:cubicBezTo>
                    <a:pt x="6772" y="18752"/>
                    <a:pt x="4558" y="17840"/>
                    <a:pt x="2735" y="16017"/>
                  </a:cubicBezTo>
                  <a:cubicBezTo>
                    <a:pt x="912" y="14194"/>
                    <a:pt x="0" y="11980"/>
                    <a:pt x="0" y="9376"/>
                  </a:cubicBezTo>
                  <a:cubicBezTo>
                    <a:pt x="0" y="6771"/>
                    <a:pt x="912" y="4558"/>
                    <a:pt x="2735" y="2734"/>
                  </a:cubicBezTo>
                  <a:cubicBezTo>
                    <a:pt x="4558" y="911"/>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p:cNvSpPr/>
            <p:nvPr/>
          </p:nvSpPr>
          <p:spPr>
            <a:xfrm>
              <a:off x="2939691" y="2794445"/>
              <a:ext cx="228228" cy="148344"/>
            </a:xfrm>
            <a:custGeom>
              <a:avLst/>
              <a:gdLst/>
              <a:ahLst/>
              <a:cxnLst/>
              <a:rect l="l" t="t" r="r" b="b"/>
              <a:pathLst>
                <a:path w="228228" h="148344">
                  <a:moveTo>
                    <a:pt x="37951" y="18975"/>
                  </a:moveTo>
                  <a:lnTo>
                    <a:pt x="37951" y="129592"/>
                  </a:lnTo>
                  <a:lnTo>
                    <a:pt x="44514" y="129569"/>
                  </a:lnTo>
                  <a:cubicBezTo>
                    <a:pt x="48668" y="129569"/>
                    <a:pt x="51786" y="127523"/>
                    <a:pt x="53870" y="123430"/>
                  </a:cubicBezTo>
                  <a:lnTo>
                    <a:pt x="72400" y="86597"/>
                  </a:lnTo>
                  <a:cubicBezTo>
                    <a:pt x="74707" y="81760"/>
                    <a:pt x="75875" y="77708"/>
                    <a:pt x="75903" y="74441"/>
                  </a:cubicBezTo>
                  <a:cubicBezTo>
                    <a:pt x="75900" y="70356"/>
                    <a:pt x="74969" y="66490"/>
                    <a:pt x="73110" y="62844"/>
                  </a:cubicBezTo>
                  <a:lnTo>
                    <a:pt x="53918" y="24664"/>
                  </a:lnTo>
                  <a:cubicBezTo>
                    <a:pt x="51910" y="20869"/>
                    <a:pt x="48636" y="18973"/>
                    <a:pt x="44094" y="18975"/>
                  </a:cubicBezTo>
                  <a:close/>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6" y="129592"/>
                    <a:pt x="223670" y="130503"/>
                    <a:pt x="225493"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3" y="141572"/>
                    <a:pt x="133573" y="138968"/>
                  </a:cubicBezTo>
                  <a:cubicBezTo>
                    <a:pt x="133573"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3" y="12129"/>
                    <a:pt x="133573" y="9599"/>
                  </a:cubicBezTo>
                  <a:cubicBezTo>
                    <a:pt x="133573" y="6920"/>
                    <a:pt x="134485" y="4651"/>
                    <a:pt x="136308" y="2790"/>
                  </a:cubicBezTo>
                  <a:cubicBezTo>
                    <a:pt x="138131" y="930"/>
                    <a:pt x="140345" y="0"/>
                    <a:pt x="142950" y="0"/>
                  </a:cubicBezTo>
                  <a:close/>
                  <a:moveTo>
                    <a:pt x="9600" y="0"/>
                  </a:moveTo>
                  <a:lnTo>
                    <a:pt x="46658" y="0"/>
                  </a:lnTo>
                  <a:cubicBezTo>
                    <a:pt x="51495" y="74"/>
                    <a:pt x="56201" y="1637"/>
                    <a:pt x="60778" y="4688"/>
                  </a:cubicBezTo>
                  <a:cubicBezTo>
                    <a:pt x="65354" y="7739"/>
                    <a:pt x="68722" y="11422"/>
                    <a:pt x="70880" y="15738"/>
                  </a:cubicBezTo>
                  <a:lnTo>
                    <a:pt x="89409" y="53243"/>
                  </a:lnTo>
                  <a:cubicBezTo>
                    <a:pt x="92906" y="60015"/>
                    <a:pt x="94655" y="67084"/>
                    <a:pt x="94655" y="74451"/>
                  </a:cubicBezTo>
                  <a:cubicBezTo>
                    <a:pt x="94655" y="81297"/>
                    <a:pt x="92795" y="88329"/>
                    <a:pt x="89074" y="95547"/>
                  </a:cubicBezTo>
                  <a:lnTo>
                    <a:pt x="70433" y="132606"/>
                  </a:lnTo>
                  <a:cubicBezTo>
                    <a:pt x="68052" y="137368"/>
                    <a:pt x="64629" y="141182"/>
                    <a:pt x="60164" y="144047"/>
                  </a:cubicBezTo>
                  <a:cubicBezTo>
                    <a:pt x="55699" y="146912"/>
                    <a:pt x="50713" y="148344"/>
                    <a:pt x="45207" y="148344"/>
                  </a:cubicBezTo>
                  <a:lnTo>
                    <a:pt x="9376" y="148344"/>
                  </a:lnTo>
                  <a:cubicBezTo>
                    <a:pt x="6772" y="148344"/>
                    <a:pt x="4558" y="147414"/>
                    <a:pt x="2735" y="145554"/>
                  </a:cubicBezTo>
                  <a:cubicBezTo>
                    <a:pt x="912" y="143693"/>
                    <a:pt x="0" y="141498"/>
                    <a:pt x="0" y="138968"/>
                  </a:cubicBezTo>
                  <a:cubicBezTo>
                    <a:pt x="0" y="136363"/>
                    <a:pt x="912" y="134112"/>
                    <a:pt x="2735" y="132215"/>
                  </a:cubicBezTo>
                  <a:cubicBezTo>
                    <a:pt x="4558" y="130317"/>
                    <a:pt x="6772" y="129369"/>
                    <a:pt x="9376" y="129369"/>
                  </a:cubicBezTo>
                  <a:lnTo>
                    <a:pt x="19199" y="129369"/>
                  </a:lnTo>
                  <a:lnTo>
                    <a:pt x="19199" y="18975"/>
                  </a:lnTo>
                  <a:lnTo>
                    <a:pt x="9600" y="18975"/>
                  </a:lnTo>
                  <a:cubicBezTo>
                    <a:pt x="6995" y="18975"/>
                    <a:pt x="4781" y="18027"/>
                    <a:pt x="2958" y="16129"/>
                  </a:cubicBezTo>
                  <a:cubicBezTo>
                    <a:pt x="1135" y="14231"/>
                    <a:pt x="223" y="11980"/>
                    <a:pt x="223" y="9376"/>
                  </a:cubicBezTo>
                  <a:cubicBezTo>
                    <a:pt x="223" y="6846"/>
                    <a:pt x="1135" y="4651"/>
                    <a:pt x="2958" y="2790"/>
                  </a:cubicBezTo>
                  <a:cubicBezTo>
                    <a:pt x="4781" y="930"/>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Freeform 153"/>
            <p:cNvSpPr/>
            <p:nvPr/>
          </p:nvSpPr>
          <p:spPr>
            <a:xfrm>
              <a:off x="3949182" y="2794445"/>
              <a:ext cx="94655" cy="148344"/>
            </a:xfrm>
            <a:custGeom>
              <a:avLst/>
              <a:gdLst/>
              <a:ahLst/>
              <a:cxnLst/>
              <a:rect l="l" t="t" r="r" b="b"/>
              <a:pathLst>
                <a:path w="94655" h="148344">
                  <a:moveTo>
                    <a:pt x="9153" y="0"/>
                  </a:moveTo>
                  <a:lnTo>
                    <a:pt x="94655" y="0"/>
                  </a:lnTo>
                  <a:lnTo>
                    <a:pt x="94655" y="12055"/>
                  </a:lnTo>
                  <a:lnTo>
                    <a:pt x="25748" y="129592"/>
                  </a:lnTo>
                  <a:lnTo>
                    <a:pt x="85274" y="129592"/>
                  </a:lnTo>
                  <a:cubicBezTo>
                    <a:pt x="87879" y="129592"/>
                    <a:pt x="90094" y="130503"/>
                    <a:pt x="91919" y="132327"/>
                  </a:cubicBezTo>
                  <a:cubicBezTo>
                    <a:pt x="93743" y="134150"/>
                    <a:pt x="94655" y="136363"/>
                    <a:pt x="94655" y="138968"/>
                  </a:cubicBezTo>
                  <a:cubicBezTo>
                    <a:pt x="94655" y="141498"/>
                    <a:pt x="93725" y="143693"/>
                    <a:pt x="91865" y="145554"/>
                  </a:cubicBezTo>
                  <a:cubicBezTo>
                    <a:pt x="90004" y="147414"/>
                    <a:pt x="87809" y="148344"/>
                    <a:pt x="85279" y="148344"/>
                  </a:cubicBezTo>
                  <a:lnTo>
                    <a:pt x="0" y="148344"/>
                  </a:lnTo>
                  <a:lnTo>
                    <a:pt x="0" y="135954"/>
                  </a:lnTo>
                  <a:lnTo>
                    <a:pt x="68708" y="18975"/>
                  </a:lnTo>
                  <a:lnTo>
                    <a:pt x="9146" y="18975"/>
                  </a:lnTo>
                  <a:cubicBezTo>
                    <a:pt x="6619" y="18975"/>
                    <a:pt x="4462" y="18027"/>
                    <a:pt x="2678" y="16129"/>
                  </a:cubicBezTo>
                  <a:cubicBezTo>
                    <a:pt x="893" y="14231"/>
                    <a:pt x="0" y="11980"/>
                    <a:pt x="0" y="9376"/>
                  </a:cubicBezTo>
                  <a:cubicBezTo>
                    <a:pt x="0" y="6846"/>
                    <a:pt x="893" y="4651"/>
                    <a:pt x="2679" y="2790"/>
                  </a:cubicBezTo>
                  <a:cubicBezTo>
                    <a:pt x="4465" y="930"/>
                    <a:pt x="6623" y="0"/>
                    <a:pt x="9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Freeform 154"/>
            <p:cNvSpPr/>
            <p:nvPr/>
          </p:nvSpPr>
          <p:spPr>
            <a:xfrm>
              <a:off x="4965830" y="2794445"/>
              <a:ext cx="228228" cy="148344"/>
            </a:xfrm>
            <a:custGeom>
              <a:avLst/>
              <a:gdLst/>
              <a:ahLst/>
              <a:cxnLst/>
              <a:rect l="l" t="t" r="r" b="b"/>
              <a:pathLst>
                <a:path w="228228" h="148344">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7" y="129592"/>
                    <a:pt x="223670" y="130503"/>
                    <a:pt x="225494"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4" y="141572"/>
                    <a:pt x="133574" y="138968"/>
                  </a:cubicBezTo>
                  <a:cubicBezTo>
                    <a:pt x="133574"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4" y="12129"/>
                    <a:pt x="133574" y="9599"/>
                  </a:cubicBezTo>
                  <a:cubicBezTo>
                    <a:pt x="133574" y="6920"/>
                    <a:pt x="134485" y="4651"/>
                    <a:pt x="136308" y="2790"/>
                  </a:cubicBezTo>
                  <a:cubicBezTo>
                    <a:pt x="138131" y="930"/>
                    <a:pt x="140345" y="0"/>
                    <a:pt x="142950" y="0"/>
                  </a:cubicBezTo>
                  <a:close/>
                  <a:moveTo>
                    <a:pt x="9377" y="0"/>
                  </a:moveTo>
                  <a:cubicBezTo>
                    <a:pt x="11907" y="0"/>
                    <a:pt x="14102" y="930"/>
                    <a:pt x="15962" y="2790"/>
                  </a:cubicBezTo>
                  <a:cubicBezTo>
                    <a:pt x="17823" y="4651"/>
                    <a:pt x="18753" y="6846"/>
                    <a:pt x="18753" y="9376"/>
                  </a:cubicBezTo>
                  <a:lnTo>
                    <a:pt x="18753" y="64628"/>
                  </a:lnTo>
                  <a:lnTo>
                    <a:pt x="75903" y="64628"/>
                  </a:lnTo>
                  <a:lnTo>
                    <a:pt x="75903" y="9376"/>
                  </a:lnTo>
                  <a:cubicBezTo>
                    <a:pt x="75903" y="6846"/>
                    <a:pt x="76814" y="4651"/>
                    <a:pt x="78637" y="2790"/>
                  </a:cubicBezTo>
                  <a:cubicBezTo>
                    <a:pt x="80461" y="930"/>
                    <a:pt x="82674" y="0"/>
                    <a:pt x="85279" y="0"/>
                  </a:cubicBezTo>
                  <a:cubicBezTo>
                    <a:pt x="87883" y="0"/>
                    <a:pt x="90097" y="930"/>
                    <a:pt x="91920" y="2790"/>
                  </a:cubicBezTo>
                  <a:cubicBezTo>
                    <a:pt x="93743" y="4651"/>
                    <a:pt x="94655" y="6920"/>
                    <a:pt x="94655" y="9599"/>
                  </a:cubicBezTo>
                  <a:lnTo>
                    <a:pt x="94655" y="138968"/>
                  </a:lnTo>
                  <a:cubicBezTo>
                    <a:pt x="94655" y="141498"/>
                    <a:pt x="93706" y="143693"/>
                    <a:pt x="91809" y="145554"/>
                  </a:cubicBezTo>
                  <a:cubicBezTo>
                    <a:pt x="89911" y="147414"/>
                    <a:pt x="87735" y="148344"/>
                    <a:pt x="85279" y="148344"/>
                  </a:cubicBezTo>
                  <a:cubicBezTo>
                    <a:pt x="82600" y="148344"/>
                    <a:pt x="80368" y="147433"/>
                    <a:pt x="78582" y="145609"/>
                  </a:cubicBezTo>
                  <a:cubicBezTo>
                    <a:pt x="76796" y="143786"/>
                    <a:pt x="75903" y="141572"/>
                    <a:pt x="75903" y="138968"/>
                  </a:cubicBezTo>
                  <a:lnTo>
                    <a:pt x="75903" y="83381"/>
                  </a:lnTo>
                  <a:lnTo>
                    <a:pt x="18976" y="83381"/>
                  </a:lnTo>
                  <a:lnTo>
                    <a:pt x="18976" y="138968"/>
                  </a:lnTo>
                  <a:cubicBezTo>
                    <a:pt x="18976" y="141498"/>
                    <a:pt x="18027" y="143693"/>
                    <a:pt x="16130" y="145554"/>
                  </a:cubicBezTo>
                  <a:cubicBezTo>
                    <a:pt x="14232" y="147414"/>
                    <a:pt x="11981" y="148344"/>
                    <a:pt x="9377" y="148344"/>
                  </a:cubicBezTo>
                  <a:cubicBezTo>
                    <a:pt x="6846" y="148344"/>
                    <a:pt x="4651" y="147433"/>
                    <a:pt x="2791" y="145609"/>
                  </a:cubicBezTo>
                  <a:cubicBezTo>
                    <a:pt x="931" y="143786"/>
                    <a:pt x="0" y="141572"/>
                    <a:pt x="0" y="138968"/>
                  </a:cubicBezTo>
                  <a:lnTo>
                    <a:pt x="0" y="9376"/>
                  </a:lnTo>
                  <a:cubicBezTo>
                    <a:pt x="0" y="6846"/>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2934900" y="5024995"/>
              <a:ext cx="180826" cy="148121"/>
            </a:xfrm>
            <a:custGeom>
              <a:avLst/>
              <a:gdLst/>
              <a:ahLst/>
              <a:cxnLst/>
              <a:rect l="l" t="t" r="r" b="b"/>
              <a:pathLst>
                <a:path w="180826"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lnTo>
                    <a:pt x="86524" y="81530"/>
                  </a:lnTo>
                  <a:lnTo>
                    <a:pt x="87553" y="76125"/>
                  </a:lnTo>
                  <a:cubicBezTo>
                    <a:pt x="88474" y="73893"/>
                    <a:pt x="89855" y="71847"/>
                    <a:pt x="91697" y="69986"/>
                  </a:cubicBezTo>
                  <a:cubicBezTo>
                    <a:pt x="95380" y="66266"/>
                    <a:pt x="99789" y="64405"/>
                    <a:pt x="104924" y="64405"/>
                  </a:cubicBezTo>
                  <a:lnTo>
                    <a:pt x="161851" y="64405"/>
                  </a:lnTo>
                  <a:lnTo>
                    <a:pt x="161851" y="18752"/>
                  </a:lnTo>
                  <a:lnTo>
                    <a:pt x="94878" y="18752"/>
                  </a:lnTo>
                  <a:cubicBezTo>
                    <a:pt x="92199" y="18752"/>
                    <a:pt x="89967" y="17841"/>
                    <a:pt x="88181" y="16017"/>
                  </a:cubicBezTo>
                  <a:cubicBezTo>
                    <a:pt x="86395" y="14194"/>
                    <a:pt x="85502" y="11980"/>
                    <a:pt x="85502" y="9376"/>
                  </a:cubicBezTo>
                  <a:cubicBezTo>
                    <a:pt x="85502" y="6771"/>
                    <a:pt x="86395" y="4558"/>
                    <a:pt x="88181" y="2735"/>
                  </a:cubicBezTo>
                  <a:cubicBezTo>
                    <a:pt x="89967" y="911"/>
                    <a:pt x="92199" y="0"/>
                    <a:pt x="94878" y="0"/>
                  </a:cubicBezTo>
                  <a:lnTo>
                    <a:pt x="161851" y="0"/>
                  </a:lnTo>
                  <a:cubicBezTo>
                    <a:pt x="167060" y="0"/>
                    <a:pt x="171524" y="1842"/>
                    <a:pt x="175245" y="5525"/>
                  </a:cubicBezTo>
                  <a:cubicBezTo>
                    <a:pt x="178966" y="9209"/>
                    <a:pt x="180826" y="13618"/>
                    <a:pt x="180826" y="18752"/>
                  </a:cubicBezTo>
                  <a:lnTo>
                    <a:pt x="180826" y="64405"/>
                  </a:lnTo>
                  <a:cubicBezTo>
                    <a:pt x="180826" y="69689"/>
                    <a:pt x="178966" y="74172"/>
                    <a:pt x="175245" y="77856"/>
                  </a:cubicBezTo>
                  <a:cubicBezTo>
                    <a:pt x="171524" y="81539"/>
                    <a:pt x="167060" y="83381"/>
                    <a:pt x="161851" y="83381"/>
                  </a:cubicBezTo>
                  <a:lnTo>
                    <a:pt x="104924" y="83381"/>
                  </a:lnTo>
                  <a:lnTo>
                    <a:pt x="104924" y="129369"/>
                  </a:lnTo>
                  <a:lnTo>
                    <a:pt x="171450" y="129369"/>
                  </a:lnTo>
                  <a:cubicBezTo>
                    <a:pt x="173980" y="129369"/>
                    <a:pt x="176175" y="130280"/>
                    <a:pt x="178036" y="132103"/>
                  </a:cubicBezTo>
                  <a:cubicBezTo>
                    <a:pt x="179896" y="133927"/>
                    <a:pt x="180826" y="136140"/>
                    <a:pt x="180826" y="138745"/>
                  </a:cubicBezTo>
                  <a:cubicBezTo>
                    <a:pt x="180826" y="141349"/>
                    <a:pt x="179896" y="143563"/>
                    <a:pt x="178036" y="145386"/>
                  </a:cubicBezTo>
                  <a:cubicBezTo>
                    <a:pt x="176175" y="147209"/>
                    <a:pt x="173980" y="148121"/>
                    <a:pt x="171450" y="148121"/>
                  </a:cubicBezTo>
                  <a:lnTo>
                    <a:pt x="86171" y="148121"/>
                  </a:lnTo>
                  <a:lnTo>
                    <a:pt x="86171" y="147661"/>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Freeform 195"/>
            <p:cNvSpPr/>
            <p:nvPr/>
          </p:nvSpPr>
          <p:spPr>
            <a:xfrm>
              <a:off x="3944510" y="5028208"/>
              <a:ext cx="181049" cy="148121"/>
            </a:xfrm>
            <a:custGeom>
              <a:avLst/>
              <a:gdLst/>
              <a:ahLst/>
              <a:cxnLst/>
              <a:rect l="l" t="t" r="r" b="b"/>
              <a:pathLst>
                <a:path w="181049"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29920"/>
                  </a:lnTo>
                  <a:lnTo>
                    <a:pt x="95771" y="129369"/>
                  </a:lnTo>
                  <a:lnTo>
                    <a:pt x="161851" y="129369"/>
                  </a:lnTo>
                  <a:lnTo>
                    <a:pt x="161851" y="92757"/>
                  </a:lnTo>
                  <a:cubicBezTo>
                    <a:pt x="161851" y="90152"/>
                    <a:pt x="160939" y="87901"/>
                    <a:pt x="159116" y="86004"/>
                  </a:cubicBezTo>
                  <a:cubicBezTo>
                    <a:pt x="157293" y="84106"/>
                    <a:pt x="155079" y="83158"/>
                    <a:pt x="152474" y="83158"/>
                  </a:cubicBezTo>
                  <a:lnTo>
                    <a:pt x="114746" y="83158"/>
                  </a:lnTo>
                  <a:cubicBezTo>
                    <a:pt x="112142" y="83158"/>
                    <a:pt x="109928" y="82265"/>
                    <a:pt x="108105" y="80479"/>
                  </a:cubicBezTo>
                  <a:cubicBezTo>
                    <a:pt x="106282" y="78693"/>
                    <a:pt x="105370" y="76460"/>
                    <a:pt x="105370" y="73781"/>
                  </a:cubicBezTo>
                  <a:cubicBezTo>
                    <a:pt x="105370" y="71177"/>
                    <a:pt x="106282" y="68963"/>
                    <a:pt x="108105" y="67140"/>
                  </a:cubicBezTo>
                  <a:cubicBezTo>
                    <a:pt x="109928" y="65317"/>
                    <a:pt x="112142" y="64405"/>
                    <a:pt x="114746" y="64405"/>
                  </a:cubicBezTo>
                  <a:lnTo>
                    <a:pt x="152698" y="64405"/>
                  </a:lnTo>
                  <a:cubicBezTo>
                    <a:pt x="155228" y="64405"/>
                    <a:pt x="157423" y="63494"/>
                    <a:pt x="159283" y="61670"/>
                  </a:cubicBezTo>
                  <a:cubicBezTo>
                    <a:pt x="161144" y="59847"/>
                    <a:pt x="162074" y="57633"/>
                    <a:pt x="162074" y="55029"/>
                  </a:cubicBezTo>
                  <a:lnTo>
                    <a:pt x="162074" y="18752"/>
                  </a:lnTo>
                  <a:lnTo>
                    <a:pt x="95101" y="18752"/>
                  </a:lnTo>
                  <a:cubicBezTo>
                    <a:pt x="92497" y="18752"/>
                    <a:pt x="90283" y="17841"/>
                    <a:pt x="88460" y="16017"/>
                  </a:cubicBezTo>
                  <a:cubicBezTo>
                    <a:pt x="86637" y="14194"/>
                    <a:pt x="85725" y="11980"/>
                    <a:pt x="85725" y="9376"/>
                  </a:cubicBezTo>
                  <a:cubicBezTo>
                    <a:pt x="85725" y="6771"/>
                    <a:pt x="86637" y="4558"/>
                    <a:pt x="88460" y="2735"/>
                  </a:cubicBezTo>
                  <a:cubicBezTo>
                    <a:pt x="90283" y="911"/>
                    <a:pt x="92497" y="0"/>
                    <a:pt x="95101" y="0"/>
                  </a:cubicBezTo>
                  <a:lnTo>
                    <a:pt x="162074" y="0"/>
                  </a:lnTo>
                  <a:cubicBezTo>
                    <a:pt x="167283" y="0"/>
                    <a:pt x="171710" y="1842"/>
                    <a:pt x="175357" y="5525"/>
                  </a:cubicBezTo>
                  <a:cubicBezTo>
                    <a:pt x="179003" y="9209"/>
                    <a:pt x="180826" y="13618"/>
                    <a:pt x="180826" y="18752"/>
                  </a:cubicBezTo>
                  <a:lnTo>
                    <a:pt x="180826" y="53913"/>
                  </a:lnTo>
                  <a:cubicBezTo>
                    <a:pt x="180826" y="62098"/>
                    <a:pt x="178296" y="68721"/>
                    <a:pt x="173236" y="73781"/>
                  </a:cubicBezTo>
                  <a:cubicBezTo>
                    <a:pt x="178445" y="79586"/>
                    <a:pt x="181049" y="85911"/>
                    <a:pt x="181049" y="92757"/>
                  </a:cubicBezTo>
                  <a:lnTo>
                    <a:pt x="181049" y="129369"/>
                  </a:lnTo>
                  <a:cubicBezTo>
                    <a:pt x="181049" y="134503"/>
                    <a:pt x="179189" y="138912"/>
                    <a:pt x="175468" y="142596"/>
                  </a:cubicBezTo>
                  <a:cubicBezTo>
                    <a:pt x="171748" y="146279"/>
                    <a:pt x="167283" y="148121"/>
                    <a:pt x="162074" y="148121"/>
                  </a:cubicBezTo>
                  <a:lnTo>
                    <a:pt x="95771" y="148121"/>
                  </a:lnTo>
                  <a:lnTo>
                    <a:pt x="90413" y="145915"/>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196"/>
            <p:cNvSpPr/>
            <p:nvPr/>
          </p:nvSpPr>
          <p:spPr>
            <a:xfrm>
              <a:off x="4963009" y="5024770"/>
              <a:ext cx="175803" cy="148344"/>
            </a:xfrm>
            <a:custGeom>
              <a:avLst/>
              <a:gdLst/>
              <a:ahLst/>
              <a:cxnLst/>
              <a:rect l="l" t="t" r="r" b="b"/>
              <a:pathLst>
                <a:path w="175803" h="148344">
                  <a:moveTo>
                    <a:pt x="100794" y="0"/>
                  </a:moveTo>
                  <a:cubicBezTo>
                    <a:pt x="103324" y="0"/>
                    <a:pt x="105519" y="948"/>
                    <a:pt x="107380" y="2846"/>
                  </a:cubicBezTo>
                  <a:cubicBezTo>
                    <a:pt x="109240" y="4743"/>
                    <a:pt x="110170" y="6994"/>
                    <a:pt x="110170" y="9599"/>
                  </a:cubicBezTo>
                  <a:lnTo>
                    <a:pt x="110170" y="80925"/>
                  </a:lnTo>
                  <a:lnTo>
                    <a:pt x="147675" y="80925"/>
                  </a:lnTo>
                  <a:lnTo>
                    <a:pt x="147675" y="26007"/>
                  </a:lnTo>
                  <a:cubicBezTo>
                    <a:pt x="147675" y="23403"/>
                    <a:pt x="148586" y="21152"/>
                    <a:pt x="150410" y="19254"/>
                  </a:cubicBezTo>
                  <a:cubicBezTo>
                    <a:pt x="152233" y="17357"/>
                    <a:pt x="154446" y="16408"/>
                    <a:pt x="157051" y="16408"/>
                  </a:cubicBezTo>
                  <a:cubicBezTo>
                    <a:pt x="159655" y="16408"/>
                    <a:pt x="161869" y="17357"/>
                    <a:pt x="163692" y="19254"/>
                  </a:cubicBezTo>
                  <a:cubicBezTo>
                    <a:pt x="165516" y="21152"/>
                    <a:pt x="166427" y="23403"/>
                    <a:pt x="166427" y="26007"/>
                  </a:cubicBezTo>
                  <a:lnTo>
                    <a:pt x="166427" y="80925"/>
                  </a:lnTo>
                  <a:cubicBezTo>
                    <a:pt x="169032" y="80925"/>
                    <a:pt x="171245" y="81836"/>
                    <a:pt x="173069" y="83660"/>
                  </a:cubicBezTo>
                  <a:cubicBezTo>
                    <a:pt x="174892" y="85483"/>
                    <a:pt x="175803" y="87697"/>
                    <a:pt x="175803" y="90301"/>
                  </a:cubicBezTo>
                  <a:cubicBezTo>
                    <a:pt x="175803" y="92906"/>
                    <a:pt x="174892" y="95119"/>
                    <a:pt x="173069" y="96942"/>
                  </a:cubicBezTo>
                  <a:cubicBezTo>
                    <a:pt x="171245" y="98766"/>
                    <a:pt x="169032" y="99677"/>
                    <a:pt x="166427" y="99677"/>
                  </a:cubicBezTo>
                  <a:lnTo>
                    <a:pt x="166427" y="138968"/>
                  </a:lnTo>
                  <a:cubicBezTo>
                    <a:pt x="166427" y="141572"/>
                    <a:pt x="165497" y="143786"/>
                    <a:pt x="163637" y="145609"/>
                  </a:cubicBezTo>
                  <a:cubicBezTo>
                    <a:pt x="161776" y="147432"/>
                    <a:pt x="159581" y="148344"/>
                    <a:pt x="157051" y="148344"/>
                  </a:cubicBezTo>
                  <a:cubicBezTo>
                    <a:pt x="154446" y="148344"/>
                    <a:pt x="152233" y="147432"/>
                    <a:pt x="150410" y="145609"/>
                  </a:cubicBezTo>
                  <a:cubicBezTo>
                    <a:pt x="148586" y="143786"/>
                    <a:pt x="147675" y="141572"/>
                    <a:pt x="147675" y="138968"/>
                  </a:cubicBezTo>
                  <a:lnTo>
                    <a:pt x="147675" y="99900"/>
                  </a:lnTo>
                  <a:lnTo>
                    <a:pt x="94432" y="99900"/>
                  </a:lnTo>
                  <a:lnTo>
                    <a:pt x="94432" y="138968"/>
                  </a:lnTo>
                  <a:cubicBezTo>
                    <a:pt x="94432" y="141572"/>
                    <a:pt x="93520" y="143786"/>
                    <a:pt x="91697" y="145609"/>
                  </a:cubicBezTo>
                  <a:cubicBezTo>
                    <a:pt x="89874" y="147432"/>
                    <a:pt x="87660" y="148344"/>
                    <a:pt x="85055" y="148344"/>
                  </a:cubicBezTo>
                  <a:lnTo>
                    <a:pt x="9376" y="148344"/>
                  </a:lnTo>
                  <a:cubicBezTo>
                    <a:pt x="6772" y="148344"/>
                    <a:pt x="4558" y="147395"/>
                    <a:pt x="2735" y="145498"/>
                  </a:cubicBezTo>
                  <a:cubicBezTo>
                    <a:pt x="912" y="143600"/>
                    <a:pt x="0" y="141349"/>
                    <a:pt x="0" y="138745"/>
                  </a:cubicBezTo>
                  <a:cubicBezTo>
                    <a:pt x="0" y="136215"/>
                    <a:pt x="912" y="134056"/>
                    <a:pt x="2735" y="132271"/>
                  </a:cubicBezTo>
                  <a:cubicBezTo>
                    <a:pt x="4558" y="130485"/>
                    <a:pt x="6772" y="129592"/>
                    <a:pt x="9376" y="129592"/>
                  </a:cubicBezTo>
                  <a:lnTo>
                    <a:pt x="38175" y="129592"/>
                  </a:lnTo>
                  <a:lnTo>
                    <a:pt x="38175" y="18975"/>
                  </a:lnTo>
                  <a:lnTo>
                    <a:pt x="9823" y="18975"/>
                  </a:lnTo>
                  <a:cubicBezTo>
                    <a:pt x="7218" y="18975"/>
                    <a:pt x="5004" y="18064"/>
                    <a:pt x="3181" y="16240"/>
                  </a:cubicBezTo>
                  <a:cubicBezTo>
                    <a:pt x="1358" y="14417"/>
                    <a:pt x="447" y="12203"/>
                    <a:pt x="447" y="9599"/>
                  </a:cubicBezTo>
                  <a:cubicBezTo>
                    <a:pt x="447" y="6994"/>
                    <a:pt x="1358" y="4781"/>
                    <a:pt x="3181" y="2958"/>
                  </a:cubicBezTo>
                  <a:cubicBezTo>
                    <a:pt x="5004" y="1134"/>
                    <a:pt x="7218" y="223"/>
                    <a:pt x="9823" y="223"/>
                  </a:cubicBezTo>
                  <a:lnTo>
                    <a:pt x="56927" y="223"/>
                  </a:lnTo>
                  <a:lnTo>
                    <a:pt x="56927" y="129592"/>
                  </a:lnTo>
                  <a:lnTo>
                    <a:pt x="75679" y="129592"/>
                  </a:lnTo>
                  <a:lnTo>
                    <a:pt x="75679" y="90524"/>
                  </a:lnTo>
                  <a:cubicBezTo>
                    <a:pt x="75679" y="87994"/>
                    <a:pt x="76591" y="85799"/>
                    <a:pt x="78414" y="83939"/>
                  </a:cubicBezTo>
                  <a:cubicBezTo>
                    <a:pt x="80237" y="82078"/>
                    <a:pt x="82451" y="81148"/>
                    <a:pt x="85055" y="81148"/>
                  </a:cubicBezTo>
                  <a:lnTo>
                    <a:pt x="91195" y="83676"/>
                  </a:lnTo>
                  <a:lnTo>
                    <a:pt x="91195" y="9599"/>
                  </a:lnTo>
                  <a:cubicBezTo>
                    <a:pt x="91195" y="6994"/>
                    <a:pt x="92143" y="4743"/>
                    <a:pt x="94041" y="2846"/>
                  </a:cubicBezTo>
                  <a:cubicBezTo>
                    <a:pt x="95938" y="948"/>
                    <a:pt x="98189" y="0"/>
                    <a:pt x="1007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2961284" y="5637009"/>
              <a:ext cx="94878" cy="148344"/>
            </a:xfrm>
            <a:custGeom>
              <a:avLst/>
              <a:gdLst/>
              <a:ahLst/>
              <a:cxnLst/>
              <a:rect l="l" t="t" r="r" b="b"/>
              <a:pathLst>
                <a:path w="94878" h="148344">
                  <a:moveTo>
                    <a:pt x="18976" y="83827"/>
                  </a:moveTo>
                  <a:lnTo>
                    <a:pt x="18976" y="129369"/>
                  </a:lnTo>
                  <a:lnTo>
                    <a:pt x="56927" y="129369"/>
                  </a:lnTo>
                  <a:cubicBezTo>
                    <a:pt x="61987" y="129369"/>
                    <a:pt x="66378" y="127527"/>
                    <a:pt x="70098" y="123843"/>
                  </a:cubicBezTo>
                  <a:cubicBezTo>
                    <a:pt x="73819" y="120160"/>
                    <a:pt x="75679" y="115751"/>
                    <a:pt x="75679" y="110616"/>
                  </a:cubicBezTo>
                  <a:lnTo>
                    <a:pt x="75679" y="102803"/>
                  </a:lnTo>
                  <a:cubicBezTo>
                    <a:pt x="75679" y="97594"/>
                    <a:pt x="73838" y="93129"/>
                    <a:pt x="70154" y="89408"/>
                  </a:cubicBezTo>
                  <a:cubicBezTo>
                    <a:pt x="66471" y="85688"/>
                    <a:pt x="62062" y="83827"/>
                    <a:pt x="56927" y="83827"/>
                  </a:cubicBezTo>
                  <a:close/>
                  <a:moveTo>
                    <a:pt x="18753" y="18752"/>
                  </a:moveTo>
                  <a:lnTo>
                    <a:pt x="18753" y="64182"/>
                  </a:lnTo>
                  <a:lnTo>
                    <a:pt x="56927" y="64182"/>
                  </a:lnTo>
                  <a:cubicBezTo>
                    <a:pt x="61987" y="64182"/>
                    <a:pt x="66378" y="62340"/>
                    <a:pt x="70098" y="58657"/>
                  </a:cubicBezTo>
                  <a:cubicBezTo>
                    <a:pt x="73819" y="54973"/>
                    <a:pt x="75679" y="50564"/>
                    <a:pt x="75679" y="45430"/>
                  </a:cubicBezTo>
                  <a:lnTo>
                    <a:pt x="75679" y="37728"/>
                  </a:lnTo>
                  <a:cubicBezTo>
                    <a:pt x="75679" y="32519"/>
                    <a:pt x="73838" y="28054"/>
                    <a:pt x="70154" y="24333"/>
                  </a:cubicBezTo>
                  <a:cubicBezTo>
                    <a:pt x="66471" y="20613"/>
                    <a:pt x="62062" y="18752"/>
                    <a:pt x="56927" y="18752"/>
                  </a:cubicBezTo>
                  <a:close/>
                  <a:moveTo>
                    <a:pt x="0" y="0"/>
                  </a:moveTo>
                  <a:lnTo>
                    <a:pt x="57373" y="0"/>
                  </a:lnTo>
                  <a:cubicBezTo>
                    <a:pt x="67717" y="0"/>
                    <a:pt x="76554" y="3683"/>
                    <a:pt x="83883" y="11050"/>
                  </a:cubicBezTo>
                  <a:cubicBezTo>
                    <a:pt x="91213" y="18417"/>
                    <a:pt x="94878" y="27310"/>
                    <a:pt x="94878" y="37728"/>
                  </a:cubicBezTo>
                  <a:lnTo>
                    <a:pt x="94878" y="45653"/>
                  </a:lnTo>
                  <a:cubicBezTo>
                    <a:pt x="94878" y="56741"/>
                    <a:pt x="90599" y="66191"/>
                    <a:pt x="82042" y="74005"/>
                  </a:cubicBezTo>
                  <a:cubicBezTo>
                    <a:pt x="90599" y="81967"/>
                    <a:pt x="94878" y="91417"/>
                    <a:pt x="94878" y="102356"/>
                  </a:cubicBezTo>
                  <a:lnTo>
                    <a:pt x="94878" y="110616"/>
                  </a:lnTo>
                  <a:cubicBezTo>
                    <a:pt x="94878" y="120960"/>
                    <a:pt x="91213" y="129834"/>
                    <a:pt x="83883" y="137238"/>
                  </a:cubicBezTo>
                  <a:cubicBezTo>
                    <a:pt x="76554" y="144642"/>
                    <a:pt x="67717" y="148344"/>
                    <a:pt x="57373"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3687682" y="5637009"/>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189"/>
            <p:cNvSpPr/>
            <p:nvPr/>
          </p:nvSpPr>
          <p:spPr>
            <a:xfrm>
              <a:off x="4990218" y="5649986"/>
              <a:ext cx="94431" cy="148344"/>
            </a:xfrm>
            <a:custGeom>
              <a:avLst/>
              <a:gdLst/>
              <a:ahLst/>
              <a:cxnLst/>
              <a:rect l="l" t="t" r="r" b="b"/>
              <a:pathLst>
                <a:path w="94431" h="148344">
                  <a:moveTo>
                    <a:pt x="18752" y="18975"/>
                  </a:moveTo>
                  <a:lnTo>
                    <a:pt x="18752" y="48667"/>
                  </a:lnTo>
                  <a:lnTo>
                    <a:pt x="66303" y="48667"/>
                  </a:lnTo>
                  <a:cubicBezTo>
                    <a:pt x="68907" y="48667"/>
                    <a:pt x="71121" y="47755"/>
                    <a:pt x="72944" y="45932"/>
                  </a:cubicBezTo>
                  <a:cubicBezTo>
                    <a:pt x="74768" y="44109"/>
                    <a:pt x="75679" y="41895"/>
                    <a:pt x="75679" y="39290"/>
                  </a:cubicBezTo>
                  <a:lnTo>
                    <a:pt x="75679" y="28352"/>
                  </a:lnTo>
                  <a:cubicBezTo>
                    <a:pt x="75679" y="25747"/>
                    <a:pt x="74768" y="23533"/>
                    <a:pt x="72944" y="21710"/>
                  </a:cubicBezTo>
                  <a:cubicBezTo>
                    <a:pt x="71121" y="19887"/>
                    <a:pt x="68907" y="18975"/>
                    <a:pt x="66303" y="18975"/>
                  </a:cubicBezTo>
                  <a:close/>
                  <a:moveTo>
                    <a:pt x="0" y="0"/>
                  </a:moveTo>
                  <a:lnTo>
                    <a:pt x="66303" y="0"/>
                  </a:lnTo>
                  <a:cubicBezTo>
                    <a:pt x="73968" y="0"/>
                    <a:pt x="80572" y="2790"/>
                    <a:pt x="86116" y="8371"/>
                  </a:cubicBezTo>
                  <a:cubicBezTo>
                    <a:pt x="91660" y="13952"/>
                    <a:pt x="94431" y="20613"/>
                    <a:pt x="94431" y="28352"/>
                  </a:cubicBezTo>
                  <a:lnTo>
                    <a:pt x="94431" y="39067"/>
                  </a:lnTo>
                  <a:cubicBezTo>
                    <a:pt x="94431" y="46881"/>
                    <a:pt x="91678" y="53559"/>
                    <a:pt x="86172" y="59103"/>
                  </a:cubicBezTo>
                  <a:cubicBezTo>
                    <a:pt x="80665" y="64647"/>
                    <a:pt x="74042" y="67419"/>
                    <a:pt x="66303" y="67419"/>
                  </a:cubicBezTo>
                  <a:lnTo>
                    <a:pt x="54360" y="67419"/>
                  </a:lnTo>
                  <a:lnTo>
                    <a:pt x="92651" y="133275"/>
                  </a:lnTo>
                  <a:cubicBezTo>
                    <a:pt x="93838" y="135210"/>
                    <a:pt x="94431" y="137145"/>
                    <a:pt x="94431" y="139080"/>
                  </a:cubicBezTo>
                  <a:cubicBezTo>
                    <a:pt x="94431" y="141610"/>
                    <a:pt x="93461" y="143786"/>
                    <a:pt x="91521" y="145610"/>
                  </a:cubicBezTo>
                  <a:cubicBezTo>
                    <a:pt x="89580" y="147433"/>
                    <a:pt x="87378" y="148344"/>
                    <a:pt x="84916" y="148344"/>
                  </a:cubicBezTo>
                  <a:cubicBezTo>
                    <a:pt x="81183" y="148362"/>
                    <a:pt x="78354" y="146696"/>
                    <a:pt x="76427" y="143346"/>
                  </a:cubicBezTo>
                  <a:lnTo>
                    <a:pt x="32524" y="67419"/>
                  </a:lnTo>
                  <a:lnTo>
                    <a:pt x="18976" y="67419"/>
                  </a:lnTo>
                  <a:lnTo>
                    <a:pt x="18976" y="138968"/>
                  </a:lnTo>
                  <a:cubicBezTo>
                    <a:pt x="18976" y="141573"/>
                    <a:pt x="18027" y="143786"/>
                    <a:pt x="16129" y="145610"/>
                  </a:cubicBezTo>
                  <a:cubicBezTo>
                    <a:pt x="14232" y="147433"/>
                    <a:pt x="11981" y="148344"/>
                    <a:pt x="9376" y="148344"/>
                  </a:cubicBezTo>
                  <a:cubicBezTo>
                    <a:pt x="6772" y="148344"/>
                    <a:pt x="4558" y="147433"/>
                    <a:pt x="2735" y="145610"/>
                  </a:cubicBezTo>
                  <a:cubicBezTo>
                    <a:pt x="912" y="143786"/>
                    <a:pt x="0" y="141573"/>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p:cNvSpPr/>
            <p:nvPr/>
          </p:nvSpPr>
          <p:spPr>
            <a:xfrm>
              <a:off x="3971807" y="5639251"/>
              <a:ext cx="95325" cy="148344"/>
            </a:xfrm>
            <a:custGeom>
              <a:avLst/>
              <a:gdLst/>
              <a:ahLst/>
              <a:cxnLst/>
              <a:rect l="l" t="t" r="r" b="b"/>
              <a:pathLst>
                <a:path w="95325" h="148344">
                  <a:moveTo>
                    <a:pt x="54806" y="0"/>
                  </a:moveTo>
                  <a:lnTo>
                    <a:pt x="85948" y="0"/>
                  </a:lnTo>
                  <a:cubicBezTo>
                    <a:pt x="88553" y="0"/>
                    <a:pt x="90767" y="911"/>
                    <a:pt x="92590" y="2735"/>
                  </a:cubicBezTo>
                  <a:cubicBezTo>
                    <a:pt x="94413" y="4558"/>
                    <a:pt x="95325" y="6771"/>
                    <a:pt x="95325" y="9376"/>
                  </a:cubicBezTo>
                  <a:cubicBezTo>
                    <a:pt x="95325" y="12129"/>
                    <a:pt x="94337" y="14418"/>
                    <a:pt x="92362" y="16241"/>
                  </a:cubicBezTo>
                  <a:cubicBezTo>
                    <a:pt x="90387" y="18064"/>
                    <a:pt x="88244" y="18975"/>
                    <a:pt x="85933" y="18975"/>
                  </a:cubicBezTo>
                  <a:lnTo>
                    <a:pt x="56194" y="18975"/>
                  </a:lnTo>
                  <a:cubicBezTo>
                    <a:pt x="53288" y="18939"/>
                    <a:pt x="50757" y="20299"/>
                    <a:pt x="48602" y="23055"/>
                  </a:cubicBezTo>
                  <a:lnTo>
                    <a:pt x="22298" y="56907"/>
                  </a:lnTo>
                  <a:cubicBezTo>
                    <a:pt x="20069" y="59589"/>
                    <a:pt x="18962" y="63311"/>
                    <a:pt x="18976" y="68075"/>
                  </a:cubicBezTo>
                  <a:lnTo>
                    <a:pt x="18976" y="119991"/>
                  </a:lnTo>
                  <a:cubicBezTo>
                    <a:pt x="18976" y="122670"/>
                    <a:pt x="19887" y="124940"/>
                    <a:pt x="21711" y="126800"/>
                  </a:cubicBezTo>
                  <a:cubicBezTo>
                    <a:pt x="23534" y="128661"/>
                    <a:pt x="25747" y="129592"/>
                    <a:pt x="28352" y="129592"/>
                  </a:cubicBezTo>
                  <a:lnTo>
                    <a:pt x="66526" y="129592"/>
                  </a:lnTo>
                  <a:cubicBezTo>
                    <a:pt x="69056" y="129592"/>
                    <a:pt x="71252" y="128662"/>
                    <a:pt x="73112" y="126801"/>
                  </a:cubicBezTo>
                  <a:cubicBezTo>
                    <a:pt x="74972" y="124941"/>
                    <a:pt x="75903" y="122746"/>
                    <a:pt x="75903" y="120216"/>
                  </a:cubicBezTo>
                  <a:lnTo>
                    <a:pt x="75903" y="99901"/>
                  </a:lnTo>
                  <a:lnTo>
                    <a:pt x="56480" y="99901"/>
                  </a:lnTo>
                  <a:cubicBezTo>
                    <a:pt x="53802" y="99901"/>
                    <a:pt x="51569" y="98989"/>
                    <a:pt x="49783" y="97166"/>
                  </a:cubicBezTo>
                  <a:cubicBezTo>
                    <a:pt x="47997" y="95343"/>
                    <a:pt x="47104" y="93129"/>
                    <a:pt x="47104" y="90525"/>
                  </a:cubicBezTo>
                  <a:cubicBezTo>
                    <a:pt x="47104" y="87920"/>
                    <a:pt x="47997" y="85706"/>
                    <a:pt x="49783" y="83883"/>
                  </a:cubicBezTo>
                  <a:cubicBezTo>
                    <a:pt x="51569" y="82060"/>
                    <a:pt x="53802" y="81148"/>
                    <a:pt x="56480" y="81148"/>
                  </a:cubicBezTo>
                  <a:lnTo>
                    <a:pt x="94655" y="81148"/>
                  </a:lnTo>
                  <a:lnTo>
                    <a:pt x="94655" y="120216"/>
                  </a:lnTo>
                  <a:cubicBezTo>
                    <a:pt x="94655" y="127955"/>
                    <a:pt x="91902" y="134578"/>
                    <a:pt x="86395" y="140084"/>
                  </a:cubicBezTo>
                  <a:cubicBezTo>
                    <a:pt x="80888" y="145591"/>
                    <a:pt x="74265" y="148344"/>
                    <a:pt x="66526" y="148344"/>
                  </a:cubicBezTo>
                  <a:lnTo>
                    <a:pt x="28352" y="148344"/>
                  </a:lnTo>
                  <a:cubicBezTo>
                    <a:pt x="20538" y="148344"/>
                    <a:pt x="13860" y="145591"/>
                    <a:pt x="8316" y="140084"/>
                  </a:cubicBezTo>
                  <a:cubicBezTo>
                    <a:pt x="2772" y="134578"/>
                    <a:pt x="0" y="127955"/>
                    <a:pt x="0" y="120216"/>
                  </a:cubicBezTo>
                  <a:lnTo>
                    <a:pt x="0" y="68312"/>
                  </a:lnTo>
                  <a:cubicBezTo>
                    <a:pt x="0" y="59010"/>
                    <a:pt x="2493" y="51159"/>
                    <a:pt x="7479" y="44760"/>
                  </a:cubicBezTo>
                  <a:lnTo>
                    <a:pt x="35161" y="9599"/>
                  </a:lnTo>
                  <a:cubicBezTo>
                    <a:pt x="37170" y="6920"/>
                    <a:pt x="39979" y="4651"/>
                    <a:pt x="43588" y="2790"/>
                  </a:cubicBezTo>
                  <a:cubicBezTo>
                    <a:pt x="47197" y="930"/>
                    <a:pt x="50937" y="0"/>
                    <a:pt x="5480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p:cNvSpPr/>
            <p:nvPr/>
          </p:nvSpPr>
          <p:spPr>
            <a:xfrm>
              <a:off x="5677162" y="5649986"/>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8" y="874"/>
                    <a:pt x="91585" y="2623"/>
                  </a:cubicBezTo>
                  <a:cubicBezTo>
                    <a:pt x="93483" y="4372"/>
                    <a:pt x="94431" y="6697"/>
                    <a:pt x="94431" y="9599"/>
                  </a:cubicBezTo>
                  <a:lnTo>
                    <a:pt x="94431" y="29245"/>
                  </a:lnTo>
                  <a:lnTo>
                    <a:pt x="56704" y="77151"/>
                  </a:lnTo>
                  <a:lnTo>
                    <a:pt x="56704" y="138956"/>
                  </a:lnTo>
                  <a:cubicBezTo>
                    <a:pt x="56704" y="141564"/>
                    <a:pt x="55773" y="143781"/>
                    <a:pt x="53913" y="145606"/>
                  </a:cubicBezTo>
                  <a:cubicBezTo>
                    <a:pt x="52053" y="147432"/>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Freeform 174"/>
            <p:cNvSpPr/>
            <p:nvPr/>
          </p:nvSpPr>
          <p:spPr>
            <a:xfrm>
              <a:off x="2443287" y="3064784"/>
              <a:ext cx="84609" cy="148345"/>
            </a:xfrm>
            <a:custGeom>
              <a:avLst/>
              <a:gdLst/>
              <a:ahLst/>
              <a:cxnLst/>
              <a:rect l="l" t="t" r="r" b="b"/>
              <a:pathLst>
                <a:path w="84609" h="148345">
                  <a:moveTo>
                    <a:pt x="9600" y="0"/>
                  </a:moveTo>
                  <a:cubicBezTo>
                    <a:pt x="12130" y="0"/>
                    <a:pt x="14325" y="949"/>
                    <a:pt x="16185" y="2847"/>
                  </a:cubicBezTo>
                  <a:cubicBezTo>
                    <a:pt x="18046" y="4744"/>
                    <a:pt x="18976" y="6995"/>
                    <a:pt x="18976" y="9600"/>
                  </a:cubicBezTo>
                  <a:lnTo>
                    <a:pt x="18976" y="80926"/>
                  </a:lnTo>
                  <a:lnTo>
                    <a:pt x="56481" y="80926"/>
                  </a:lnTo>
                  <a:lnTo>
                    <a:pt x="56481" y="26008"/>
                  </a:lnTo>
                  <a:cubicBezTo>
                    <a:pt x="56481" y="23404"/>
                    <a:pt x="57392" y="21153"/>
                    <a:pt x="59215" y="19255"/>
                  </a:cubicBezTo>
                  <a:cubicBezTo>
                    <a:pt x="61039" y="17358"/>
                    <a:pt x="63252" y="16409"/>
                    <a:pt x="65857" y="16409"/>
                  </a:cubicBezTo>
                  <a:cubicBezTo>
                    <a:pt x="68461" y="16409"/>
                    <a:pt x="70675" y="17358"/>
                    <a:pt x="72498" y="19255"/>
                  </a:cubicBezTo>
                  <a:cubicBezTo>
                    <a:pt x="74321" y="21153"/>
                    <a:pt x="75233" y="23404"/>
                    <a:pt x="75233" y="26008"/>
                  </a:cubicBezTo>
                  <a:lnTo>
                    <a:pt x="75233" y="80926"/>
                  </a:lnTo>
                  <a:cubicBezTo>
                    <a:pt x="77838" y="80926"/>
                    <a:pt x="80051" y="81837"/>
                    <a:pt x="81874" y="83660"/>
                  </a:cubicBezTo>
                  <a:cubicBezTo>
                    <a:pt x="83698" y="85484"/>
                    <a:pt x="84609" y="87697"/>
                    <a:pt x="84609" y="90302"/>
                  </a:cubicBezTo>
                  <a:cubicBezTo>
                    <a:pt x="84609" y="92906"/>
                    <a:pt x="83698" y="95120"/>
                    <a:pt x="81874" y="96943"/>
                  </a:cubicBezTo>
                  <a:cubicBezTo>
                    <a:pt x="80051" y="98767"/>
                    <a:pt x="77838" y="99678"/>
                    <a:pt x="75233" y="99678"/>
                  </a:cubicBezTo>
                  <a:lnTo>
                    <a:pt x="75233" y="138969"/>
                  </a:lnTo>
                  <a:cubicBezTo>
                    <a:pt x="75233" y="141573"/>
                    <a:pt x="74303" y="143787"/>
                    <a:pt x="72442" y="145610"/>
                  </a:cubicBezTo>
                  <a:cubicBezTo>
                    <a:pt x="70582" y="147433"/>
                    <a:pt x="68387" y="148345"/>
                    <a:pt x="65857" y="148345"/>
                  </a:cubicBezTo>
                  <a:cubicBezTo>
                    <a:pt x="63252" y="148345"/>
                    <a:pt x="61039" y="147433"/>
                    <a:pt x="59215" y="145610"/>
                  </a:cubicBezTo>
                  <a:cubicBezTo>
                    <a:pt x="57392" y="143787"/>
                    <a:pt x="56481" y="141573"/>
                    <a:pt x="56481" y="138969"/>
                  </a:cubicBezTo>
                  <a:lnTo>
                    <a:pt x="56481" y="99901"/>
                  </a:lnTo>
                  <a:lnTo>
                    <a:pt x="0" y="99901"/>
                  </a:lnTo>
                  <a:lnTo>
                    <a:pt x="0" y="9600"/>
                  </a:lnTo>
                  <a:cubicBezTo>
                    <a:pt x="0" y="6995"/>
                    <a:pt x="949" y="4744"/>
                    <a:pt x="2847" y="2847"/>
                  </a:cubicBezTo>
                  <a:cubicBezTo>
                    <a:pt x="4744" y="949"/>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Freeform 179"/>
            <p:cNvSpPr/>
            <p:nvPr/>
          </p:nvSpPr>
          <p:spPr>
            <a:xfrm>
              <a:off x="3344655" y="3065008"/>
              <a:ext cx="94431" cy="148121"/>
            </a:xfrm>
            <a:custGeom>
              <a:avLst/>
              <a:gdLst/>
              <a:ahLst/>
              <a:cxnLst/>
              <a:rect l="l" t="t" r="r" b="b"/>
              <a:pathLst>
                <a:path w="94431" h="148121">
                  <a:moveTo>
                    <a:pt x="18975" y="0"/>
                  </a:moveTo>
                  <a:lnTo>
                    <a:pt x="85055" y="0"/>
                  </a:lnTo>
                  <a:cubicBezTo>
                    <a:pt x="87585" y="0"/>
                    <a:pt x="89780" y="930"/>
                    <a:pt x="91641" y="2790"/>
                  </a:cubicBezTo>
                  <a:cubicBezTo>
                    <a:pt x="93501" y="4651"/>
                    <a:pt x="94431" y="6846"/>
                    <a:pt x="94431" y="9376"/>
                  </a:cubicBezTo>
                  <a:cubicBezTo>
                    <a:pt x="94431" y="11980"/>
                    <a:pt x="93520" y="14194"/>
                    <a:pt x="91697" y="16017"/>
                  </a:cubicBezTo>
                  <a:cubicBezTo>
                    <a:pt x="89873" y="17840"/>
                    <a:pt x="87660" y="18752"/>
                    <a:pt x="85055" y="18752"/>
                  </a:cubicBezTo>
                  <a:lnTo>
                    <a:pt x="37951" y="18752"/>
                  </a:lnTo>
                  <a:lnTo>
                    <a:pt x="37951" y="64628"/>
                  </a:lnTo>
                  <a:lnTo>
                    <a:pt x="75679" y="64628"/>
                  </a:lnTo>
                  <a:cubicBezTo>
                    <a:pt x="80739" y="64628"/>
                    <a:pt x="85130" y="66489"/>
                    <a:pt x="88850" y="70209"/>
                  </a:cubicBezTo>
                  <a:cubicBezTo>
                    <a:pt x="92571" y="73930"/>
                    <a:pt x="94431" y="78321"/>
                    <a:pt x="94431" y="83381"/>
                  </a:cubicBezTo>
                  <a:lnTo>
                    <a:pt x="94431" y="129369"/>
                  </a:lnTo>
                  <a:cubicBezTo>
                    <a:pt x="94431" y="134503"/>
                    <a:pt x="92590" y="138912"/>
                    <a:pt x="88906" y="142596"/>
                  </a:cubicBezTo>
                  <a:cubicBezTo>
                    <a:pt x="85223" y="146279"/>
                    <a:pt x="80814" y="148121"/>
                    <a:pt x="75679" y="148121"/>
                  </a:cubicBezTo>
                  <a:lnTo>
                    <a:pt x="32258" y="148121"/>
                  </a:lnTo>
                  <a:cubicBezTo>
                    <a:pt x="28389" y="148121"/>
                    <a:pt x="24259" y="147191"/>
                    <a:pt x="19868" y="145330"/>
                  </a:cubicBezTo>
                  <a:lnTo>
                    <a:pt x="5693" y="139414"/>
                  </a:lnTo>
                  <a:cubicBezTo>
                    <a:pt x="1897" y="137852"/>
                    <a:pt x="0" y="134875"/>
                    <a:pt x="0" y="130485"/>
                  </a:cubicBezTo>
                  <a:cubicBezTo>
                    <a:pt x="0" y="127880"/>
                    <a:pt x="856" y="125666"/>
                    <a:pt x="2567" y="123843"/>
                  </a:cubicBezTo>
                  <a:cubicBezTo>
                    <a:pt x="4279" y="122020"/>
                    <a:pt x="6362" y="121109"/>
                    <a:pt x="8818" y="121109"/>
                  </a:cubicBezTo>
                  <a:cubicBezTo>
                    <a:pt x="10678" y="121109"/>
                    <a:pt x="12836" y="121667"/>
                    <a:pt x="15292" y="122783"/>
                  </a:cubicBezTo>
                  <a:lnTo>
                    <a:pt x="27682" y="128029"/>
                  </a:lnTo>
                  <a:cubicBezTo>
                    <a:pt x="29170" y="128922"/>
                    <a:pt x="30696" y="129369"/>
                    <a:pt x="32258" y="129369"/>
                  </a:cubicBezTo>
                  <a:lnTo>
                    <a:pt x="75679" y="129369"/>
                  </a:lnTo>
                  <a:lnTo>
                    <a:pt x="75679" y="83381"/>
                  </a:lnTo>
                  <a:lnTo>
                    <a:pt x="18975" y="8338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Freeform 175"/>
            <p:cNvSpPr/>
            <p:nvPr/>
          </p:nvSpPr>
          <p:spPr>
            <a:xfrm>
              <a:off x="3053994" y="3044449"/>
              <a:ext cx="94655" cy="148344"/>
            </a:xfrm>
            <a:custGeom>
              <a:avLst/>
              <a:gdLst/>
              <a:ahLst/>
              <a:cxnLst/>
              <a:rect l="l" t="t" r="r" b="b"/>
              <a:pathLst>
                <a:path w="94655" h="148344">
                  <a:moveTo>
                    <a:pt x="9377" y="0"/>
                  </a:moveTo>
                  <a:lnTo>
                    <a:pt x="85279" y="0"/>
                  </a:lnTo>
                  <a:cubicBezTo>
                    <a:pt x="87735" y="0"/>
                    <a:pt x="89911" y="930"/>
                    <a:pt x="91809" y="2790"/>
                  </a:cubicBezTo>
                  <a:cubicBezTo>
                    <a:pt x="93706" y="4651"/>
                    <a:pt x="94655" y="6846"/>
                    <a:pt x="94655" y="9376"/>
                  </a:cubicBezTo>
                  <a:cubicBezTo>
                    <a:pt x="94655" y="11980"/>
                    <a:pt x="93725" y="14231"/>
                    <a:pt x="91865" y="16129"/>
                  </a:cubicBezTo>
                  <a:cubicBezTo>
                    <a:pt x="90004" y="18027"/>
                    <a:pt x="87809" y="18975"/>
                    <a:pt x="85279" y="18975"/>
                  </a:cubicBezTo>
                  <a:lnTo>
                    <a:pt x="56927" y="18975"/>
                  </a:lnTo>
                  <a:lnTo>
                    <a:pt x="56927" y="129592"/>
                  </a:lnTo>
                  <a:lnTo>
                    <a:pt x="85279" y="129592"/>
                  </a:lnTo>
                  <a:cubicBezTo>
                    <a:pt x="87883" y="129592"/>
                    <a:pt x="90097" y="130503"/>
                    <a:pt x="91920" y="132327"/>
                  </a:cubicBezTo>
                  <a:cubicBezTo>
                    <a:pt x="93744" y="134150"/>
                    <a:pt x="94655" y="136363"/>
                    <a:pt x="94655" y="138968"/>
                  </a:cubicBezTo>
                  <a:cubicBezTo>
                    <a:pt x="94655" y="141572"/>
                    <a:pt x="93725" y="143786"/>
                    <a:pt x="91865" y="145609"/>
                  </a:cubicBezTo>
                  <a:cubicBezTo>
                    <a:pt x="90004" y="147433"/>
                    <a:pt x="87809" y="148344"/>
                    <a:pt x="85279" y="148344"/>
                  </a:cubicBezTo>
                  <a:lnTo>
                    <a:pt x="9377" y="148344"/>
                  </a:lnTo>
                  <a:cubicBezTo>
                    <a:pt x="6772" y="148344"/>
                    <a:pt x="4558" y="147433"/>
                    <a:pt x="2735" y="145609"/>
                  </a:cubicBezTo>
                  <a:cubicBezTo>
                    <a:pt x="912" y="143786"/>
                    <a:pt x="0" y="141572"/>
                    <a:pt x="0" y="138968"/>
                  </a:cubicBezTo>
                  <a:cubicBezTo>
                    <a:pt x="0" y="136363"/>
                    <a:pt x="912" y="134150"/>
                    <a:pt x="2735" y="132327"/>
                  </a:cubicBezTo>
                  <a:cubicBezTo>
                    <a:pt x="4558" y="130503"/>
                    <a:pt x="6772" y="129592"/>
                    <a:pt x="9377" y="129592"/>
                  </a:cubicBezTo>
                  <a:lnTo>
                    <a:pt x="38175" y="129592"/>
                  </a:lnTo>
                  <a:lnTo>
                    <a:pt x="38175" y="18975"/>
                  </a:lnTo>
                  <a:lnTo>
                    <a:pt x="9377" y="18975"/>
                  </a:lnTo>
                  <a:cubicBezTo>
                    <a:pt x="6772" y="18975"/>
                    <a:pt x="4558" y="18045"/>
                    <a:pt x="2735" y="16185"/>
                  </a:cubicBezTo>
                  <a:cubicBezTo>
                    <a:pt x="912" y="14324"/>
                    <a:pt x="0" y="12129"/>
                    <a:pt x="0" y="9599"/>
                  </a:cubicBezTo>
                  <a:cubicBezTo>
                    <a:pt x="0" y="6920"/>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Freeform 176"/>
            <p:cNvSpPr/>
            <p:nvPr/>
          </p:nvSpPr>
          <p:spPr>
            <a:xfrm>
              <a:off x="3053993" y="3237325"/>
              <a:ext cx="95102" cy="148349"/>
            </a:xfrm>
            <a:custGeom>
              <a:avLst/>
              <a:gdLst/>
              <a:ahLst/>
              <a:cxnLst/>
              <a:rect l="l" t="t" r="r" b="b"/>
              <a:pathLst>
                <a:path w="95102" h="148349">
                  <a:moveTo>
                    <a:pt x="9377" y="5"/>
                  </a:moveTo>
                  <a:cubicBezTo>
                    <a:pt x="11981" y="5"/>
                    <a:pt x="14195" y="917"/>
                    <a:pt x="16018" y="2741"/>
                  </a:cubicBezTo>
                  <a:cubicBezTo>
                    <a:pt x="17841" y="4565"/>
                    <a:pt x="18753" y="6781"/>
                    <a:pt x="18753" y="9388"/>
                  </a:cubicBezTo>
                  <a:lnTo>
                    <a:pt x="18753" y="53735"/>
                  </a:lnTo>
                  <a:lnTo>
                    <a:pt x="78805" y="2462"/>
                  </a:lnTo>
                  <a:cubicBezTo>
                    <a:pt x="80889" y="749"/>
                    <a:pt x="83233" y="-70"/>
                    <a:pt x="85837" y="5"/>
                  </a:cubicBezTo>
                  <a:cubicBezTo>
                    <a:pt x="88442" y="5"/>
                    <a:pt x="90637" y="959"/>
                    <a:pt x="92423" y="2868"/>
                  </a:cubicBezTo>
                  <a:cubicBezTo>
                    <a:pt x="94209" y="4778"/>
                    <a:pt x="95102" y="6980"/>
                    <a:pt x="95102" y="9477"/>
                  </a:cubicBezTo>
                  <a:cubicBezTo>
                    <a:pt x="95063" y="12046"/>
                    <a:pt x="94040" y="14187"/>
                    <a:pt x="92032" y="15898"/>
                  </a:cubicBezTo>
                  <a:lnTo>
                    <a:pt x="23999" y="73730"/>
                  </a:lnTo>
                  <a:lnTo>
                    <a:pt x="92116" y="132576"/>
                  </a:lnTo>
                  <a:cubicBezTo>
                    <a:pt x="93977" y="134138"/>
                    <a:pt x="94898" y="136150"/>
                    <a:pt x="94878" y="138612"/>
                  </a:cubicBezTo>
                  <a:cubicBezTo>
                    <a:pt x="94878" y="141075"/>
                    <a:pt x="93967" y="143313"/>
                    <a:pt x="92144" y="145328"/>
                  </a:cubicBezTo>
                  <a:cubicBezTo>
                    <a:pt x="90321" y="147342"/>
                    <a:pt x="88069" y="148349"/>
                    <a:pt x="85391" y="148349"/>
                  </a:cubicBezTo>
                  <a:cubicBezTo>
                    <a:pt x="82861" y="148349"/>
                    <a:pt x="80591" y="147494"/>
                    <a:pt x="78582" y="145784"/>
                  </a:cubicBezTo>
                  <a:lnTo>
                    <a:pt x="18753" y="94267"/>
                  </a:lnTo>
                  <a:lnTo>
                    <a:pt x="18753" y="138982"/>
                  </a:lnTo>
                  <a:cubicBezTo>
                    <a:pt x="18753" y="141584"/>
                    <a:pt x="17841" y="143796"/>
                    <a:pt x="16018" y="145617"/>
                  </a:cubicBezTo>
                  <a:cubicBezTo>
                    <a:pt x="14195" y="147438"/>
                    <a:pt x="11981" y="148349"/>
                    <a:pt x="9377" y="148349"/>
                  </a:cubicBezTo>
                  <a:cubicBezTo>
                    <a:pt x="6847" y="148349"/>
                    <a:pt x="4651" y="147438"/>
                    <a:pt x="2791" y="145614"/>
                  </a:cubicBezTo>
                  <a:cubicBezTo>
                    <a:pt x="931" y="143791"/>
                    <a:pt x="0" y="141577"/>
                    <a:pt x="0" y="138973"/>
                  </a:cubicBezTo>
                  <a:lnTo>
                    <a:pt x="0" y="9604"/>
                  </a:lnTo>
                  <a:cubicBezTo>
                    <a:pt x="0" y="6925"/>
                    <a:pt x="912" y="4656"/>
                    <a:pt x="2735" y="2795"/>
                  </a:cubicBezTo>
                  <a:cubicBezTo>
                    <a:pt x="4558" y="935"/>
                    <a:pt x="6772" y="5"/>
                    <a:pt x="9377" y="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reeform 177"/>
            <p:cNvSpPr/>
            <p:nvPr/>
          </p:nvSpPr>
          <p:spPr>
            <a:xfrm>
              <a:off x="3053994" y="3401636"/>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1"/>
                    <a:pt x="91883" y="134391"/>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8"/>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Freeform 178"/>
            <p:cNvSpPr/>
            <p:nvPr/>
          </p:nvSpPr>
          <p:spPr>
            <a:xfrm>
              <a:off x="3055557" y="3768349"/>
              <a:ext cx="95213" cy="148344"/>
            </a:xfrm>
            <a:custGeom>
              <a:avLst/>
              <a:gdLst/>
              <a:ahLst/>
              <a:cxnLst/>
              <a:rect l="l" t="t" r="r" b="b"/>
              <a:pathLst>
                <a:path w="95213" h="148344">
                  <a:moveTo>
                    <a:pt x="9570" y="0"/>
                  </a:moveTo>
                  <a:cubicBezTo>
                    <a:pt x="13205" y="0"/>
                    <a:pt x="15875" y="1499"/>
                    <a:pt x="17580"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3" y="148344"/>
                    <a:pt x="79125" y="146859"/>
                    <a:pt x="77338" y="143888"/>
                  </a:cubicBezTo>
                  <a:lnTo>
                    <a:pt x="47577" y="92891"/>
                  </a:lnTo>
                  <a:lnTo>
                    <a:pt x="17622" y="143871"/>
                  </a:lnTo>
                  <a:cubicBezTo>
                    <a:pt x="15912" y="146853"/>
                    <a:pt x="13273" y="148344"/>
                    <a:pt x="9704" y="148344"/>
                  </a:cubicBezTo>
                  <a:cubicBezTo>
                    <a:pt x="7026"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2"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Freeform 217"/>
            <p:cNvSpPr/>
            <p:nvPr/>
          </p:nvSpPr>
          <p:spPr>
            <a:xfrm>
              <a:off x="3958599"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7" y="874"/>
                    <a:pt x="91585" y="2623"/>
                  </a:cubicBezTo>
                  <a:cubicBezTo>
                    <a:pt x="93483" y="4372"/>
                    <a:pt x="94431" y="6697"/>
                    <a:pt x="94431" y="9599"/>
                  </a:cubicBezTo>
                  <a:lnTo>
                    <a:pt x="94431" y="29244"/>
                  </a:lnTo>
                  <a:lnTo>
                    <a:pt x="56703" y="77151"/>
                  </a:lnTo>
                  <a:lnTo>
                    <a:pt x="56703" y="138956"/>
                  </a:lnTo>
                  <a:cubicBezTo>
                    <a:pt x="56703" y="141564"/>
                    <a:pt x="55773" y="143780"/>
                    <a:pt x="53913" y="145606"/>
                  </a:cubicBezTo>
                  <a:cubicBezTo>
                    <a:pt x="52053" y="147431"/>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Freeform 181"/>
            <p:cNvSpPr/>
            <p:nvPr/>
          </p:nvSpPr>
          <p:spPr>
            <a:xfrm>
              <a:off x="3958376" y="3044449"/>
              <a:ext cx="94431" cy="148344"/>
            </a:xfrm>
            <a:custGeom>
              <a:avLst/>
              <a:gdLst/>
              <a:ahLst/>
              <a:cxnLst/>
              <a:rect l="l" t="t" r="r" b="b"/>
              <a:pathLst>
                <a:path w="94431" h="148344">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19"/>
                  </a:cubicBezTo>
                  <a:cubicBezTo>
                    <a:pt x="75679" y="60424"/>
                    <a:pt x="74767" y="62638"/>
                    <a:pt x="72944" y="64461"/>
                  </a:cubicBezTo>
                  <a:cubicBezTo>
                    <a:pt x="71121" y="66284"/>
                    <a:pt x="68907" y="67196"/>
                    <a:pt x="66303" y="67196"/>
                  </a:cubicBezTo>
                  <a:lnTo>
                    <a:pt x="18752" y="67196"/>
                  </a:lnTo>
                  <a:lnTo>
                    <a:pt x="18752" y="138968"/>
                  </a:lnTo>
                  <a:cubicBezTo>
                    <a:pt x="18752" y="141572"/>
                    <a:pt x="17840" y="143786"/>
                    <a:pt x="16017" y="145609"/>
                  </a:cubicBezTo>
                  <a:cubicBezTo>
                    <a:pt x="14194" y="147433"/>
                    <a:pt x="11980" y="148344"/>
                    <a:pt x="9376" y="148344"/>
                  </a:cubicBezTo>
                  <a:cubicBezTo>
                    <a:pt x="6771" y="148344"/>
                    <a:pt x="4558" y="147433"/>
                    <a:pt x="2734" y="145609"/>
                  </a:cubicBezTo>
                  <a:cubicBezTo>
                    <a:pt x="911"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p:cNvSpPr/>
            <p:nvPr/>
          </p:nvSpPr>
          <p:spPr>
            <a:xfrm>
              <a:off x="4740868" y="3065007"/>
              <a:ext cx="94431" cy="148121"/>
            </a:xfrm>
            <a:custGeom>
              <a:avLst/>
              <a:gdLst/>
              <a:ahLst/>
              <a:cxnLst/>
              <a:rect l="l" t="t" r="r" b="b"/>
              <a:pathLst>
                <a:path w="94431" h="148121">
                  <a:moveTo>
                    <a:pt x="18752" y="99677"/>
                  </a:moveTo>
                  <a:lnTo>
                    <a:pt x="18752" y="129369"/>
                  </a:lnTo>
                  <a:lnTo>
                    <a:pt x="75456" y="129369"/>
                  </a:lnTo>
                  <a:lnTo>
                    <a:pt x="75456" y="99677"/>
                  </a:lnTo>
                  <a:close/>
                  <a:moveTo>
                    <a:pt x="9599" y="0"/>
                  </a:moveTo>
                  <a:lnTo>
                    <a:pt x="18975" y="0"/>
                  </a:lnTo>
                  <a:cubicBezTo>
                    <a:pt x="21580" y="0"/>
                    <a:pt x="23794" y="930"/>
                    <a:pt x="25617" y="2790"/>
                  </a:cubicBezTo>
                  <a:cubicBezTo>
                    <a:pt x="27440" y="4651"/>
                    <a:pt x="28352" y="6846"/>
                    <a:pt x="28352" y="9376"/>
                  </a:cubicBezTo>
                  <a:cubicBezTo>
                    <a:pt x="28352" y="11980"/>
                    <a:pt x="27440" y="14194"/>
                    <a:pt x="25617" y="16017"/>
                  </a:cubicBezTo>
                  <a:cubicBezTo>
                    <a:pt x="23794" y="17840"/>
                    <a:pt x="21580" y="18752"/>
                    <a:pt x="18975" y="18752"/>
                  </a:cubicBezTo>
                  <a:lnTo>
                    <a:pt x="18975" y="80702"/>
                  </a:lnTo>
                  <a:lnTo>
                    <a:pt x="85055" y="80702"/>
                  </a:lnTo>
                  <a:cubicBezTo>
                    <a:pt x="87585" y="80702"/>
                    <a:pt x="89780" y="81651"/>
                    <a:pt x="91641" y="83548"/>
                  </a:cubicBezTo>
                  <a:cubicBezTo>
                    <a:pt x="93501" y="85446"/>
                    <a:pt x="94431" y="87697"/>
                    <a:pt x="94431" y="90301"/>
                  </a:cubicBezTo>
                  <a:lnTo>
                    <a:pt x="94431" y="138745"/>
                  </a:lnTo>
                  <a:cubicBezTo>
                    <a:pt x="94431" y="141349"/>
                    <a:pt x="93482" y="143563"/>
                    <a:pt x="91585" y="145386"/>
                  </a:cubicBezTo>
                  <a:cubicBezTo>
                    <a:pt x="89687" y="147209"/>
                    <a:pt x="87436" y="148121"/>
                    <a:pt x="84832" y="148121"/>
                  </a:cubicBezTo>
                  <a:lnTo>
                    <a:pt x="9599" y="148121"/>
                  </a:lnTo>
                  <a:cubicBezTo>
                    <a:pt x="6995" y="148121"/>
                    <a:pt x="4744" y="147191"/>
                    <a:pt x="2846" y="145330"/>
                  </a:cubicBezTo>
                  <a:cubicBezTo>
                    <a:pt x="949" y="143470"/>
                    <a:pt x="0" y="141275"/>
                    <a:pt x="0" y="138745"/>
                  </a:cubicBezTo>
                  <a:lnTo>
                    <a:pt x="0" y="9376"/>
                  </a:lnTo>
                  <a:cubicBezTo>
                    <a:pt x="0" y="6771"/>
                    <a:pt x="930" y="4558"/>
                    <a:pt x="2790" y="2734"/>
                  </a:cubicBezTo>
                  <a:cubicBezTo>
                    <a:pt x="4651" y="911"/>
                    <a:pt x="6920" y="0"/>
                    <a:pt x="95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Freeform 183"/>
            <p:cNvSpPr/>
            <p:nvPr/>
          </p:nvSpPr>
          <p:spPr>
            <a:xfrm>
              <a:off x="5357042" y="3044449"/>
              <a:ext cx="94878" cy="148344"/>
            </a:xfrm>
            <a:custGeom>
              <a:avLst/>
              <a:gdLst/>
              <a:ahLst/>
              <a:cxnLst/>
              <a:rect l="l" t="t" r="r" b="b"/>
              <a:pathLst>
                <a:path w="94878" h="148344">
                  <a:moveTo>
                    <a:pt x="48444" y="0"/>
                  </a:moveTo>
                  <a:lnTo>
                    <a:pt x="85502" y="0"/>
                  </a:lnTo>
                  <a:cubicBezTo>
                    <a:pt x="88107" y="0"/>
                    <a:pt x="90320" y="930"/>
                    <a:pt x="92144" y="2790"/>
                  </a:cubicBezTo>
                  <a:cubicBezTo>
                    <a:pt x="93967" y="4651"/>
                    <a:pt x="94878" y="6846"/>
                    <a:pt x="94878" y="9376"/>
                  </a:cubicBezTo>
                  <a:cubicBezTo>
                    <a:pt x="94878" y="11980"/>
                    <a:pt x="93967" y="14231"/>
                    <a:pt x="92145" y="16129"/>
                  </a:cubicBezTo>
                  <a:cubicBezTo>
                    <a:pt x="90323" y="18027"/>
                    <a:pt x="88111" y="18975"/>
                    <a:pt x="85507" y="18975"/>
                  </a:cubicBezTo>
                  <a:lnTo>
                    <a:pt x="49806" y="18975"/>
                  </a:lnTo>
                  <a:cubicBezTo>
                    <a:pt x="46831" y="18983"/>
                    <a:pt x="44411" y="20735"/>
                    <a:pt x="42547" y="24230"/>
                  </a:cubicBezTo>
                  <a:lnTo>
                    <a:pt x="21749" y="63055"/>
                  </a:lnTo>
                  <a:cubicBezTo>
                    <a:pt x="20108" y="66105"/>
                    <a:pt x="19296" y="69717"/>
                    <a:pt x="19311" y="73891"/>
                  </a:cubicBezTo>
                  <a:cubicBezTo>
                    <a:pt x="19300" y="78289"/>
                    <a:pt x="20187" y="82162"/>
                    <a:pt x="21972" y="85512"/>
                  </a:cubicBezTo>
                  <a:lnTo>
                    <a:pt x="41827" y="123692"/>
                  </a:lnTo>
                  <a:cubicBezTo>
                    <a:pt x="43686" y="127637"/>
                    <a:pt x="46738" y="129603"/>
                    <a:pt x="50981" y="129592"/>
                  </a:cubicBezTo>
                  <a:lnTo>
                    <a:pt x="84825" y="129592"/>
                  </a:lnTo>
                  <a:cubicBezTo>
                    <a:pt x="87432" y="129592"/>
                    <a:pt x="89685" y="130503"/>
                    <a:pt x="91584" y="132327"/>
                  </a:cubicBezTo>
                  <a:cubicBezTo>
                    <a:pt x="93482" y="134150"/>
                    <a:pt x="94432" y="136363"/>
                    <a:pt x="94432" y="138968"/>
                  </a:cubicBezTo>
                  <a:cubicBezTo>
                    <a:pt x="94432" y="141572"/>
                    <a:pt x="93483" y="143786"/>
                    <a:pt x="91585" y="145609"/>
                  </a:cubicBezTo>
                  <a:cubicBezTo>
                    <a:pt x="89688" y="147433"/>
                    <a:pt x="87437" y="148344"/>
                    <a:pt x="84832" y="148344"/>
                  </a:cubicBezTo>
                  <a:lnTo>
                    <a:pt x="49783" y="148344"/>
                  </a:lnTo>
                  <a:cubicBezTo>
                    <a:pt x="45318" y="148344"/>
                    <a:pt x="40705" y="146930"/>
                    <a:pt x="35942" y="144103"/>
                  </a:cubicBezTo>
                  <a:cubicBezTo>
                    <a:pt x="31180" y="141275"/>
                    <a:pt x="27868" y="138112"/>
                    <a:pt x="26008" y="134615"/>
                  </a:cubicBezTo>
                  <a:lnTo>
                    <a:pt x="4354" y="92757"/>
                  </a:lnTo>
                  <a:cubicBezTo>
                    <a:pt x="1451" y="86729"/>
                    <a:pt x="0" y="80553"/>
                    <a:pt x="0" y="74228"/>
                  </a:cubicBezTo>
                  <a:cubicBezTo>
                    <a:pt x="0" y="67233"/>
                    <a:pt x="1377" y="61168"/>
                    <a:pt x="4130" y="56033"/>
                  </a:cubicBezTo>
                  <a:lnTo>
                    <a:pt x="26008" y="14622"/>
                  </a:lnTo>
                  <a:cubicBezTo>
                    <a:pt x="28092" y="10753"/>
                    <a:pt x="31329" y="7348"/>
                    <a:pt x="35719" y="4409"/>
                  </a:cubicBezTo>
                  <a:cubicBezTo>
                    <a:pt x="40109" y="1469"/>
                    <a:pt x="44351" y="0"/>
                    <a:pt x="484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reeform 184"/>
            <p:cNvSpPr/>
            <p:nvPr/>
          </p:nvSpPr>
          <p:spPr>
            <a:xfrm>
              <a:off x="5356374" y="3237330"/>
              <a:ext cx="95101" cy="148344"/>
            </a:xfrm>
            <a:custGeom>
              <a:avLst/>
              <a:gdLst/>
              <a:ahLst/>
              <a:cxnLst/>
              <a:rect l="l" t="t" r="r" b="b"/>
              <a:pathLst>
                <a:path w="95101" h="148344">
                  <a:moveTo>
                    <a:pt x="21344" y="0"/>
                  </a:moveTo>
                  <a:lnTo>
                    <a:pt x="70180" y="0"/>
                  </a:lnTo>
                  <a:cubicBezTo>
                    <a:pt x="76140" y="0"/>
                    <a:pt x="81783" y="2511"/>
                    <a:pt x="87110" y="7534"/>
                  </a:cubicBezTo>
                  <a:cubicBezTo>
                    <a:pt x="92437" y="12557"/>
                    <a:pt x="95101" y="18640"/>
                    <a:pt x="95101" y="25784"/>
                  </a:cubicBezTo>
                  <a:cubicBezTo>
                    <a:pt x="95101" y="28463"/>
                    <a:pt x="94152" y="30733"/>
                    <a:pt x="92254" y="32593"/>
                  </a:cubicBezTo>
                  <a:cubicBezTo>
                    <a:pt x="90357" y="34453"/>
                    <a:pt x="88255" y="35384"/>
                    <a:pt x="85948" y="35384"/>
                  </a:cubicBezTo>
                  <a:cubicBezTo>
                    <a:pt x="82748" y="35384"/>
                    <a:pt x="80553" y="34658"/>
                    <a:pt x="79362" y="33207"/>
                  </a:cubicBezTo>
                  <a:cubicBezTo>
                    <a:pt x="78172" y="31756"/>
                    <a:pt x="77036" y="29058"/>
                    <a:pt x="75954" y="25114"/>
                  </a:cubicBezTo>
                  <a:cubicBezTo>
                    <a:pt x="74873" y="21170"/>
                    <a:pt x="72468" y="19199"/>
                    <a:pt x="68741" y="19199"/>
                  </a:cubicBezTo>
                  <a:lnTo>
                    <a:pt x="22331" y="19199"/>
                  </a:lnTo>
                  <a:cubicBezTo>
                    <a:pt x="20094" y="19199"/>
                    <a:pt x="18975" y="19920"/>
                    <a:pt x="18975" y="21363"/>
                  </a:cubicBezTo>
                  <a:cubicBezTo>
                    <a:pt x="18916" y="22273"/>
                    <a:pt x="19371" y="23323"/>
                    <a:pt x="20341" y="24513"/>
                  </a:cubicBezTo>
                  <a:lnTo>
                    <a:pt x="90064" y="113412"/>
                  </a:lnTo>
                  <a:cubicBezTo>
                    <a:pt x="93422" y="117724"/>
                    <a:pt x="95101" y="122336"/>
                    <a:pt x="95101" y="127248"/>
                  </a:cubicBezTo>
                  <a:cubicBezTo>
                    <a:pt x="95101" y="132829"/>
                    <a:pt x="93073" y="137740"/>
                    <a:pt x="89017" y="141982"/>
                  </a:cubicBezTo>
                  <a:cubicBezTo>
                    <a:pt x="84962" y="146223"/>
                    <a:pt x="80441" y="148344"/>
                    <a:pt x="75455" y="148344"/>
                  </a:cubicBezTo>
                  <a:lnTo>
                    <a:pt x="24891" y="148344"/>
                  </a:lnTo>
                  <a:cubicBezTo>
                    <a:pt x="18194" y="148344"/>
                    <a:pt x="12371" y="145795"/>
                    <a:pt x="7422" y="140698"/>
                  </a:cubicBezTo>
                  <a:cubicBezTo>
                    <a:pt x="2474" y="135601"/>
                    <a:pt x="0" y="130001"/>
                    <a:pt x="0" y="123899"/>
                  </a:cubicBezTo>
                  <a:cubicBezTo>
                    <a:pt x="0" y="116904"/>
                    <a:pt x="3274" y="113407"/>
                    <a:pt x="9822" y="113407"/>
                  </a:cubicBezTo>
                  <a:cubicBezTo>
                    <a:pt x="12352" y="113407"/>
                    <a:pt x="14510" y="114318"/>
                    <a:pt x="16296" y="116141"/>
                  </a:cubicBezTo>
                  <a:cubicBezTo>
                    <a:pt x="18082" y="117965"/>
                    <a:pt x="18975" y="120104"/>
                    <a:pt x="18975" y="122560"/>
                  </a:cubicBezTo>
                  <a:cubicBezTo>
                    <a:pt x="18975" y="124569"/>
                    <a:pt x="19663" y="126243"/>
                    <a:pt x="21040" y="127583"/>
                  </a:cubicBezTo>
                  <a:cubicBezTo>
                    <a:pt x="22417" y="128922"/>
                    <a:pt x="24147" y="129592"/>
                    <a:pt x="26231" y="129592"/>
                  </a:cubicBezTo>
                  <a:lnTo>
                    <a:pt x="72888" y="129592"/>
                  </a:lnTo>
                  <a:cubicBezTo>
                    <a:pt x="74897" y="129592"/>
                    <a:pt x="75902" y="128795"/>
                    <a:pt x="75902" y="127202"/>
                  </a:cubicBezTo>
                  <a:cubicBezTo>
                    <a:pt x="75958" y="126444"/>
                    <a:pt x="75501" y="125471"/>
                    <a:pt x="74531" y="124281"/>
                  </a:cubicBezTo>
                  <a:lnTo>
                    <a:pt x="4923" y="35380"/>
                  </a:lnTo>
                  <a:cubicBezTo>
                    <a:pt x="1641" y="31141"/>
                    <a:pt x="0" y="26528"/>
                    <a:pt x="0" y="21543"/>
                  </a:cubicBezTo>
                  <a:cubicBezTo>
                    <a:pt x="0" y="15738"/>
                    <a:pt x="2085" y="10697"/>
                    <a:pt x="6257" y="6418"/>
                  </a:cubicBezTo>
                  <a:cubicBezTo>
                    <a:pt x="10429" y="2139"/>
                    <a:pt x="15458"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Freeform 219"/>
            <p:cNvSpPr/>
            <p:nvPr/>
          </p:nvSpPr>
          <p:spPr>
            <a:xfrm>
              <a:off x="5356820"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8" y="874"/>
                    <a:pt x="91585" y="2623"/>
                  </a:cubicBezTo>
                  <a:cubicBezTo>
                    <a:pt x="93483" y="4372"/>
                    <a:pt x="94431" y="6697"/>
                    <a:pt x="94431" y="9599"/>
                  </a:cubicBezTo>
                  <a:lnTo>
                    <a:pt x="94431" y="29244"/>
                  </a:lnTo>
                  <a:lnTo>
                    <a:pt x="56704" y="77151"/>
                  </a:lnTo>
                  <a:lnTo>
                    <a:pt x="56704" y="138956"/>
                  </a:lnTo>
                  <a:cubicBezTo>
                    <a:pt x="56704" y="141564"/>
                    <a:pt x="55773" y="143780"/>
                    <a:pt x="53913" y="145606"/>
                  </a:cubicBezTo>
                  <a:cubicBezTo>
                    <a:pt x="52053" y="147431"/>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p:cNvSpPr/>
            <p:nvPr/>
          </p:nvSpPr>
          <p:spPr>
            <a:xfrm>
              <a:off x="5643938" y="3065230"/>
              <a:ext cx="94432" cy="147898"/>
            </a:xfrm>
            <a:custGeom>
              <a:avLst/>
              <a:gdLst/>
              <a:ahLst/>
              <a:cxnLst/>
              <a:rect l="l" t="t" r="r" b="b"/>
              <a:pathLst>
                <a:path w="94432" h="147898">
                  <a:moveTo>
                    <a:pt x="9377" y="0"/>
                  </a:moveTo>
                  <a:lnTo>
                    <a:pt x="94432" y="0"/>
                  </a:lnTo>
                  <a:lnTo>
                    <a:pt x="94432" y="57596"/>
                  </a:lnTo>
                  <a:cubicBezTo>
                    <a:pt x="94432" y="60647"/>
                    <a:pt x="93278" y="63177"/>
                    <a:pt x="90972" y="65187"/>
                  </a:cubicBezTo>
                  <a:lnTo>
                    <a:pt x="56481" y="94655"/>
                  </a:lnTo>
                  <a:lnTo>
                    <a:pt x="56481" y="138298"/>
                  </a:lnTo>
                  <a:cubicBezTo>
                    <a:pt x="56481" y="140903"/>
                    <a:pt x="55569" y="143154"/>
                    <a:pt x="53746" y="145052"/>
                  </a:cubicBezTo>
                  <a:cubicBezTo>
                    <a:pt x="51923" y="146949"/>
                    <a:pt x="49709" y="147898"/>
                    <a:pt x="47104" y="147898"/>
                  </a:cubicBezTo>
                  <a:cubicBezTo>
                    <a:pt x="44500" y="147898"/>
                    <a:pt x="42249" y="146967"/>
                    <a:pt x="40351" y="145106"/>
                  </a:cubicBezTo>
                  <a:cubicBezTo>
                    <a:pt x="38454" y="143246"/>
                    <a:pt x="37505" y="141049"/>
                    <a:pt x="37505" y="138518"/>
                  </a:cubicBezTo>
                  <a:lnTo>
                    <a:pt x="37505" y="91177"/>
                  </a:lnTo>
                  <a:cubicBezTo>
                    <a:pt x="37505" y="87604"/>
                    <a:pt x="38615" y="84850"/>
                    <a:pt x="40836" y="82915"/>
                  </a:cubicBezTo>
                  <a:lnTo>
                    <a:pt x="75456" y="53630"/>
                  </a:lnTo>
                  <a:lnTo>
                    <a:pt x="75456" y="18752"/>
                  </a:lnTo>
                  <a:lnTo>
                    <a:pt x="18753" y="18752"/>
                  </a:lnTo>
                  <a:cubicBezTo>
                    <a:pt x="17413" y="24110"/>
                    <a:pt x="14288" y="26789"/>
                    <a:pt x="9377" y="26789"/>
                  </a:cubicBezTo>
                  <a:cubicBezTo>
                    <a:pt x="6772" y="26789"/>
                    <a:pt x="4558" y="25877"/>
                    <a:pt x="2735" y="24054"/>
                  </a:cubicBezTo>
                  <a:cubicBezTo>
                    <a:pt x="912" y="22231"/>
                    <a:pt x="0" y="20017"/>
                    <a:pt x="0" y="17413"/>
                  </a:cubicBezTo>
                  <a:lnTo>
                    <a:pt x="0" y="9376"/>
                  </a:lnTo>
                  <a:cubicBezTo>
                    <a:pt x="0" y="6772"/>
                    <a:pt x="912" y="4558"/>
                    <a:pt x="2735" y="2735"/>
                  </a:cubicBezTo>
                  <a:cubicBezTo>
                    <a:pt x="4558" y="912"/>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187"/>
            <p:cNvSpPr/>
            <p:nvPr/>
          </p:nvSpPr>
          <p:spPr>
            <a:xfrm>
              <a:off x="6260114" y="3044449"/>
              <a:ext cx="94654" cy="148344"/>
            </a:xfrm>
            <a:custGeom>
              <a:avLst/>
              <a:gdLst/>
              <a:ahLst/>
              <a:cxnLst/>
              <a:rect l="l" t="t" r="r" b="b"/>
              <a:pathLst>
                <a:path w="94654" h="148344">
                  <a:moveTo>
                    <a:pt x="0" y="0"/>
                  </a:moveTo>
                  <a:lnTo>
                    <a:pt x="85055" y="0"/>
                  </a:lnTo>
                  <a:cubicBezTo>
                    <a:pt x="87660" y="0"/>
                    <a:pt x="89911" y="948"/>
                    <a:pt x="91808" y="2846"/>
                  </a:cubicBezTo>
                  <a:cubicBezTo>
                    <a:pt x="93706" y="4744"/>
                    <a:pt x="94654" y="6995"/>
                    <a:pt x="94654" y="9599"/>
                  </a:cubicBezTo>
                  <a:cubicBezTo>
                    <a:pt x="94654" y="12129"/>
                    <a:pt x="93706" y="14324"/>
                    <a:pt x="91808" y="16185"/>
                  </a:cubicBezTo>
                  <a:cubicBezTo>
                    <a:pt x="89911" y="18045"/>
                    <a:pt x="87660" y="18975"/>
                    <a:pt x="85055" y="18975"/>
                  </a:cubicBezTo>
                  <a:lnTo>
                    <a:pt x="18752" y="18975"/>
                  </a:lnTo>
                  <a:lnTo>
                    <a:pt x="18752" y="64628"/>
                  </a:lnTo>
                  <a:lnTo>
                    <a:pt x="47327" y="64628"/>
                  </a:lnTo>
                  <a:cubicBezTo>
                    <a:pt x="49857" y="64628"/>
                    <a:pt x="52052" y="65558"/>
                    <a:pt x="53913" y="67419"/>
                  </a:cubicBezTo>
                  <a:cubicBezTo>
                    <a:pt x="55773" y="69279"/>
                    <a:pt x="56703" y="71474"/>
                    <a:pt x="56703" y="74004"/>
                  </a:cubicBezTo>
                  <a:cubicBezTo>
                    <a:pt x="56703" y="76683"/>
                    <a:pt x="55792" y="78953"/>
                    <a:pt x="53969" y="80813"/>
                  </a:cubicBezTo>
                  <a:cubicBezTo>
                    <a:pt x="52145" y="82674"/>
                    <a:pt x="49932" y="83604"/>
                    <a:pt x="47327" y="83604"/>
                  </a:cubicBezTo>
                  <a:lnTo>
                    <a:pt x="18752" y="83604"/>
                  </a:lnTo>
                  <a:lnTo>
                    <a:pt x="18752" y="129592"/>
                  </a:lnTo>
                  <a:lnTo>
                    <a:pt x="85278" y="129592"/>
                  </a:lnTo>
                  <a:cubicBezTo>
                    <a:pt x="87808" y="129592"/>
                    <a:pt x="90004" y="130503"/>
                    <a:pt x="91864" y="132327"/>
                  </a:cubicBezTo>
                  <a:cubicBezTo>
                    <a:pt x="93724" y="134150"/>
                    <a:pt x="94654" y="136363"/>
                    <a:pt x="94654" y="138968"/>
                  </a:cubicBezTo>
                  <a:cubicBezTo>
                    <a:pt x="94654" y="141572"/>
                    <a:pt x="93706" y="143786"/>
                    <a:pt x="91808" y="145609"/>
                  </a:cubicBezTo>
                  <a:cubicBezTo>
                    <a:pt x="89911" y="147433"/>
                    <a:pt x="87660" y="148344"/>
                    <a:pt x="85055"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218"/>
            <p:cNvSpPr/>
            <p:nvPr/>
          </p:nvSpPr>
          <p:spPr>
            <a:xfrm>
              <a:off x="6261454" y="3768349"/>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reeform 220"/>
            <p:cNvSpPr/>
            <p:nvPr/>
          </p:nvSpPr>
          <p:spPr>
            <a:xfrm>
              <a:off x="2437819" y="4056095"/>
              <a:ext cx="94655" cy="148121"/>
            </a:xfrm>
            <a:custGeom>
              <a:avLst/>
              <a:gdLst/>
              <a:ahLst/>
              <a:cxnLst/>
              <a:rect l="l" t="t" r="r" b="b"/>
              <a:pathLst>
                <a:path w="94655" h="148121">
                  <a:moveTo>
                    <a:pt x="18976" y="83381"/>
                  </a:moveTo>
                  <a:lnTo>
                    <a:pt x="18976" y="129369"/>
                  </a:lnTo>
                  <a:lnTo>
                    <a:pt x="75902" y="129369"/>
                  </a:lnTo>
                  <a:lnTo>
                    <a:pt x="75902" y="83381"/>
                  </a:lnTo>
                  <a:close/>
                  <a:moveTo>
                    <a:pt x="37728" y="18752"/>
                  </a:moveTo>
                  <a:lnTo>
                    <a:pt x="37728" y="64628"/>
                  </a:lnTo>
                  <a:lnTo>
                    <a:pt x="57150" y="64628"/>
                  </a:lnTo>
                  <a:lnTo>
                    <a:pt x="57150" y="18752"/>
                  </a:lnTo>
                  <a:close/>
                  <a:moveTo>
                    <a:pt x="28352" y="0"/>
                  </a:moveTo>
                  <a:lnTo>
                    <a:pt x="66526" y="0"/>
                  </a:lnTo>
                  <a:cubicBezTo>
                    <a:pt x="69131" y="0"/>
                    <a:pt x="71344" y="911"/>
                    <a:pt x="73168" y="2734"/>
                  </a:cubicBezTo>
                  <a:cubicBezTo>
                    <a:pt x="74991" y="4558"/>
                    <a:pt x="75902" y="6771"/>
                    <a:pt x="75902" y="9376"/>
                  </a:cubicBezTo>
                  <a:lnTo>
                    <a:pt x="75902" y="64628"/>
                  </a:lnTo>
                  <a:cubicBezTo>
                    <a:pt x="80962" y="64628"/>
                    <a:pt x="85353" y="66433"/>
                    <a:pt x="89074" y="70042"/>
                  </a:cubicBezTo>
                  <a:cubicBezTo>
                    <a:pt x="92794" y="73651"/>
                    <a:pt x="94655" y="78097"/>
                    <a:pt x="94655" y="83381"/>
                  </a:cubicBezTo>
                  <a:lnTo>
                    <a:pt x="94655" y="129369"/>
                  </a:lnTo>
                  <a:cubicBezTo>
                    <a:pt x="94655" y="134503"/>
                    <a:pt x="92794" y="138912"/>
                    <a:pt x="89074" y="142596"/>
                  </a:cubicBezTo>
                  <a:cubicBezTo>
                    <a:pt x="85353" y="146279"/>
                    <a:pt x="80962" y="148121"/>
                    <a:pt x="75902" y="148121"/>
                  </a:cubicBezTo>
                  <a:lnTo>
                    <a:pt x="18976" y="148121"/>
                  </a:lnTo>
                  <a:cubicBezTo>
                    <a:pt x="13692" y="148121"/>
                    <a:pt x="9209" y="146186"/>
                    <a:pt x="5525" y="142317"/>
                  </a:cubicBezTo>
                  <a:cubicBezTo>
                    <a:pt x="1842" y="138447"/>
                    <a:pt x="0" y="134057"/>
                    <a:pt x="0" y="129145"/>
                  </a:cubicBezTo>
                  <a:lnTo>
                    <a:pt x="0" y="83381"/>
                  </a:lnTo>
                  <a:cubicBezTo>
                    <a:pt x="0" y="78246"/>
                    <a:pt x="1860" y="73837"/>
                    <a:pt x="5581" y="70154"/>
                  </a:cubicBezTo>
                  <a:cubicBezTo>
                    <a:pt x="9302" y="66470"/>
                    <a:pt x="13767" y="64628"/>
                    <a:pt x="18976" y="64628"/>
                  </a:cubicBezTo>
                  <a:lnTo>
                    <a:pt x="18976" y="9376"/>
                  </a:lnTo>
                  <a:cubicBezTo>
                    <a:pt x="18976" y="6771"/>
                    <a:pt x="19869" y="4558"/>
                    <a:pt x="21654" y="2734"/>
                  </a:cubicBezTo>
                  <a:cubicBezTo>
                    <a:pt x="23440" y="911"/>
                    <a:pt x="25673" y="0"/>
                    <a:pt x="283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p:cNvSpPr/>
            <p:nvPr/>
          </p:nvSpPr>
          <p:spPr>
            <a:xfrm>
              <a:off x="3054217"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2" y="13952"/>
                    <a:pt x="94654" y="20612"/>
                    <a:pt x="94654" y="28351"/>
                  </a:cubicBezTo>
                  <a:lnTo>
                    <a:pt x="94654" y="63512"/>
                  </a:lnTo>
                  <a:cubicBezTo>
                    <a:pt x="94654" y="71251"/>
                    <a:pt x="91901" y="77874"/>
                    <a:pt x="86394" y="83381"/>
                  </a:cubicBezTo>
                  <a:cubicBezTo>
                    <a:pt x="80888" y="88887"/>
                    <a:pt x="74265" y="91641"/>
                    <a:pt x="66526" y="91641"/>
                  </a:cubicBezTo>
                  <a:lnTo>
                    <a:pt x="18975" y="91641"/>
                  </a:lnTo>
                  <a:lnTo>
                    <a:pt x="18975" y="138968"/>
                  </a:lnTo>
                  <a:cubicBezTo>
                    <a:pt x="18975" y="141572"/>
                    <a:pt x="18064" y="143786"/>
                    <a:pt x="16241" y="145609"/>
                  </a:cubicBezTo>
                  <a:cubicBezTo>
                    <a:pt x="14417"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Freeform 223"/>
            <p:cNvSpPr/>
            <p:nvPr/>
          </p:nvSpPr>
          <p:spPr>
            <a:xfrm>
              <a:off x="3053994" y="4228418"/>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Freeform 224"/>
            <p:cNvSpPr/>
            <p:nvPr/>
          </p:nvSpPr>
          <p:spPr>
            <a:xfrm>
              <a:off x="3054441"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Freeform 225"/>
            <p:cNvSpPr/>
            <p:nvPr/>
          </p:nvSpPr>
          <p:spPr>
            <a:xfrm>
              <a:off x="3342869" y="4055871"/>
              <a:ext cx="94208" cy="148122"/>
            </a:xfrm>
            <a:custGeom>
              <a:avLst/>
              <a:gdLst/>
              <a:ahLst/>
              <a:cxnLst/>
              <a:rect l="l" t="t" r="r" b="b"/>
              <a:pathLst>
                <a:path w="94208" h="148122">
                  <a:moveTo>
                    <a:pt x="18752" y="18976"/>
                  </a:moveTo>
                  <a:lnTo>
                    <a:pt x="18752" y="48444"/>
                  </a:lnTo>
                  <a:lnTo>
                    <a:pt x="75679" y="48444"/>
                  </a:lnTo>
                  <a:lnTo>
                    <a:pt x="75679" y="18976"/>
                  </a:lnTo>
                  <a:close/>
                  <a:moveTo>
                    <a:pt x="9376" y="0"/>
                  </a:moveTo>
                  <a:lnTo>
                    <a:pt x="84832" y="0"/>
                  </a:lnTo>
                  <a:cubicBezTo>
                    <a:pt x="87362" y="0"/>
                    <a:pt x="89557" y="931"/>
                    <a:pt x="91418" y="2791"/>
                  </a:cubicBezTo>
                  <a:cubicBezTo>
                    <a:pt x="93278" y="4651"/>
                    <a:pt x="94208" y="6847"/>
                    <a:pt x="94208" y="9377"/>
                  </a:cubicBezTo>
                  <a:lnTo>
                    <a:pt x="94208" y="138746"/>
                  </a:lnTo>
                  <a:cubicBezTo>
                    <a:pt x="94208" y="141350"/>
                    <a:pt x="93297" y="143564"/>
                    <a:pt x="91473" y="145387"/>
                  </a:cubicBezTo>
                  <a:cubicBezTo>
                    <a:pt x="89650" y="147210"/>
                    <a:pt x="87436" y="148122"/>
                    <a:pt x="84832" y="148122"/>
                  </a:cubicBezTo>
                  <a:lnTo>
                    <a:pt x="75456" y="148122"/>
                  </a:lnTo>
                  <a:cubicBezTo>
                    <a:pt x="72926" y="148122"/>
                    <a:pt x="70731" y="147210"/>
                    <a:pt x="68870" y="145387"/>
                  </a:cubicBezTo>
                  <a:cubicBezTo>
                    <a:pt x="67010" y="143564"/>
                    <a:pt x="66080" y="141350"/>
                    <a:pt x="66080" y="138746"/>
                  </a:cubicBezTo>
                  <a:cubicBezTo>
                    <a:pt x="66080" y="136141"/>
                    <a:pt x="66991" y="133927"/>
                    <a:pt x="68814" y="132104"/>
                  </a:cubicBezTo>
                  <a:cubicBezTo>
                    <a:pt x="70637" y="130281"/>
                    <a:pt x="72851" y="129369"/>
                    <a:pt x="75456" y="129369"/>
                  </a:cubicBezTo>
                  <a:lnTo>
                    <a:pt x="75456" y="67420"/>
                  </a:lnTo>
                  <a:lnTo>
                    <a:pt x="9376" y="67420"/>
                  </a:lnTo>
                  <a:cubicBezTo>
                    <a:pt x="6846" y="67420"/>
                    <a:pt x="4651" y="66489"/>
                    <a:pt x="2790" y="64629"/>
                  </a:cubicBezTo>
                  <a:cubicBezTo>
                    <a:pt x="930" y="62769"/>
                    <a:pt x="0" y="60574"/>
                    <a:pt x="0" y="58043"/>
                  </a:cubicBezTo>
                  <a:lnTo>
                    <a:pt x="0" y="9377"/>
                  </a:lnTo>
                  <a:cubicBezTo>
                    <a:pt x="0" y="6847"/>
                    <a:pt x="930" y="4651"/>
                    <a:pt x="2790" y="2791"/>
                  </a:cubicBezTo>
                  <a:cubicBezTo>
                    <a:pt x="4651" y="931"/>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Freeform 226"/>
            <p:cNvSpPr/>
            <p:nvPr/>
          </p:nvSpPr>
          <p:spPr>
            <a:xfrm>
              <a:off x="3958376"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8"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6"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Freeform 227"/>
            <p:cNvSpPr/>
            <p:nvPr/>
          </p:nvSpPr>
          <p:spPr>
            <a:xfrm>
              <a:off x="3958152" y="4228418"/>
              <a:ext cx="94655" cy="148344"/>
            </a:xfrm>
            <a:custGeom>
              <a:avLst/>
              <a:gdLst/>
              <a:ahLst/>
              <a:cxnLst/>
              <a:rect l="l" t="t" r="r" b="b"/>
              <a:pathLst>
                <a:path w="94655" h="148344">
                  <a:moveTo>
                    <a:pt x="47328" y="18752"/>
                  </a:moveTo>
                  <a:cubicBezTo>
                    <a:pt x="44649" y="18752"/>
                    <a:pt x="42565" y="20203"/>
                    <a:pt x="41077" y="23105"/>
                  </a:cubicBezTo>
                  <a:lnTo>
                    <a:pt x="21655" y="62619"/>
                  </a:lnTo>
                  <a:cubicBezTo>
                    <a:pt x="19869" y="66563"/>
                    <a:pt x="18976" y="70433"/>
                    <a:pt x="18976" y="74228"/>
                  </a:cubicBezTo>
                  <a:cubicBezTo>
                    <a:pt x="18976" y="78321"/>
                    <a:pt x="19869" y="82227"/>
                    <a:pt x="21655" y="85948"/>
                  </a:cubicBezTo>
                  <a:lnTo>
                    <a:pt x="41635" y="125908"/>
                  </a:lnTo>
                  <a:cubicBezTo>
                    <a:pt x="42677" y="128364"/>
                    <a:pt x="44574" y="129592"/>
                    <a:pt x="47328" y="129592"/>
                  </a:cubicBezTo>
                  <a:cubicBezTo>
                    <a:pt x="49709" y="129592"/>
                    <a:pt x="51532" y="128364"/>
                    <a:pt x="52797" y="125908"/>
                  </a:cubicBezTo>
                  <a:lnTo>
                    <a:pt x="72889" y="85948"/>
                  </a:lnTo>
                  <a:cubicBezTo>
                    <a:pt x="74749" y="82004"/>
                    <a:pt x="75680" y="78097"/>
                    <a:pt x="75680" y="74228"/>
                  </a:cubicBezTo>
                  <a:cubicBezTo>
                    <a:pt x="75680" y="70135"/>
                    <a:pt x="74749" y="66266"/>
                    <a:pt x="72889" y="62619"/>
                  </a:cubicBezTo>
                  <a:lnTo>
                    <a:pt x="53244" y="23105"/>
                  </a:lnTo>
                  <a:cubicBezTo>
                    <a:pt x="51979" y="20203"/>
                    <a:pt x="50007" y="18752"/>
                    <a:pt x="47328" y="18752"/>
                  </a:cubicBezTo>
                  <a:close/>
                  <a:moveTo>
                    <a:pt x="47328" y="0"/>
                  </a:moveTo>
                  <a:cubicBezTo>
                    <a:pt x="57746" y="0"/>
                    <a:pt x="65187" y="4576"/>
                    <a:pt x="69652" y="13729"/>
                  </a:cubicBezTo>
                  <a:lnTo>
                    <a:pt x="90302" y="55810"/>
                  </a:lnTo>
                  <a:cubicBezTo>
                    <a:pt x="93204" y="61540"/>
                    <a:pt x="94655" y="67754"/>
                    <a:pt x="94655" y="74451"/>
                  </a:cubicBezTo>
                  <a:cubicBezTo>
                    <a:pt x="94655" y="81000"/>
                    <a:pt x="93204" y="87176"/>
                    <a:pt x="90302" y="92980"/>
                  </a:cubicBezTo>
                  <a:lnTo>
                    <a:pt x="69652" y="134615"/>
                  </a:lnTo>
                  <a:cubicBezTo>
                    <a:pt x="65262" y="143768"/>
                    <a:pt x="57820" y="148344"/>
                    <a:pt x="47328" y="148344"/>
                  </a:cubicBezTo>
                  <a:cubicBezTo>
                    <a:pt x="42342" y="148344"/>
                    <a:pt x="37859" y="147042"/>
                    <a:pt x="33877" y="144438"/>
                  </a:cubicBezTo>
                  <a:cubicBezTo>
                    <a:pt x="29896" y="141833"/>
                    <a:pt x="26901" y="138559"/>
                    <a:pt x="24892" y="134615"/>
                  </a:cubicBezTo>
                  <a:lnTo>
                    <a:pt x="4130" y="92980"/>
                  </a:lnTo>
                  <a:cubicBezTo>
                    <a:pt x="1377" y="87548"/>
                    <a:pt x="0" y="81372"/>
                    <a:pt x="0" y="74451"/>
                  </a:cubicBezTo>
                  <a:cubicBezTo>
                    <a:pt x="0" y="67531"/>
                    <a:pt x="1377" y="61317"/>
                    <a:pt x="4130" y="55810"/>
                  </a:cubicBezTo>
                  <a:lnTo>
                    <a:pt x="24892" y="13729"/>
                  </a:lnTo>
                  <a:cubicBezTo>
                    <a:pt x="29580" y="4576"/>
                    <a:pt x="37059" y="0"/>
                    <a:pt x="47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231"/>
            <p:cNvSpPr/>
            <p:nvPr/>
          </p:nvSpPr>
          <p:spPr>
            <a:xfrm>
              <a:off x="3958599"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p:cNvSpPr/>
            <p:nvPr/>
          </p:nvSpPr>
          <p:spPr>
            <a:xfrm>
              <a:off x="3958151" y="4392724"/>
              <a:ext cx="95102" cy="148344"/>
            </a:xfrm>
            <a:custGeom>
              <a:avLst/>
              <a:gdLst/>
              <a:ahLst/>
              <a:cxnLst/>
              <a:rect l="l" t="t" r="r" b="b"/>
              <a:pathLst>
                <a:path w="95102" h="148344">
                  <a:moveTo>
                    <a:pt x="21344" y="0"/>
                  </a:moveTo>
                  <a:lnTo>
                    <a:pt x="70180" y="0"/>
                  </a:lnTo>
                  <a:cubicBezTo>
                    <a:pt x="76141" y="0"/>
                    <a:pt x="81784" y="2511"/>
                    <a:pt x="87111" y="7534"/>
                  </a:cubicBezTo>
                  <a:cubicBezTo>
                    <a:pt x="92438" y="12557"/>
                    <a:pt x="95102" y="18641"/>
                    <a:pt x="95102" y="25784"/>
                  </a:cubicBezTo>
                  <a:cubicBezTo>
                    <a:pt x="95102" y="28463"/>
                    <a:pt x="94153" y="30733"/>
                    <a:pt x="92255" y="32593"/>
                  </a:cubicBezTo>
                  <a:cubicBezTo>
                    <a:pt x="90358" y="34454"/>
                    <a:pt x="88256" y="35384"/>
                    <a:pt x="85949" y="35384"/>
                  </a:cubicBezTo>
                  <a:cubicBezTo>
                    <a:pt x="82749" y="35384"/>
                    <a:pt x="80554" y="34658"/>
                    <a:pt x="79363" y="33207"/>
                  </a:cubicBezTo>
                  <a:cubicBezTo>
                    <a:pt x="78172" y="31756"/>
                    <a:pt x="77036" y="29059"/>
                    <a:pt x="75955" y="25115"/>
                  </a:cubicBezTo>
                  <a:cubicBezTo>
                    <a:pt x="74874" y="21171"/>
                    <a:pt x="72469" y="19199"/>
                    <a:pt x="68742" y="19199"/>
                  </a:cubicBezTo>
                  <a:lnTo>
                    <a:pt x="22332" y="19199"/>
                  </a:lnTo>
                  <a:cubicBezTo>
                    <a:pt x="20095" y="19199"/>
                    <a:pt x="18976" y="19920"/>
                    <a:pt x="18976" y="21363"/>
                  </a:cubicBezTo>
                  <a:cubicBezTo>
                    <a:pt x="18917" y="22273"/>
                    <a:pt x="19372" y="23323"/>
                    <a:pt x="20342" y="24513"/>
                  </a:cubicBezTo>
                  <a:lnTo>
                    <a:pt x="90065" y="113412"/>
                  </a:lnTo>
                  <a:cubicBezTo>
                    <a:pt x="93423" y="117725"/>
                    <a:pt x="95102" y="122337"/>
                    <a:pt x="95102" y="127248"/>
                  </a:cubicBezTo>
                  <a:cubicBezTo>
                    <a:pt x="95102" y="132829"/>
                    <a:pt x="93074" y="137740"/>
                    <a:pt x="89018" y="141982"/>
                  </a:cubicBezTo>
                  <a:cubicBezTo>
                    <a:pt x="84963" y="146223"/>
                    <a:pt x="80442" y="148344"/>
                    <a:pt x="75456" y="148344"/>
                  </a:cubicBezTo>
                  <a:lnTo>
                    <a:pt x="24892" y="148344"/>
                  </a:lnTo>
                  <a:cubicBezTo>
                    <a:pt x="18195" y="148344"/>
                    <a:pt x="12372" y="145796"/>
                    <a:pt x="7423" y="140698"/>
                  </a:cubicBezTo>
                  <a:cubicBezTo>
                    <a:pt x="2475" y="135601"/>
                    <a:pt x="0" y="130001"/>
                    <a:pt x="0" y="123899"/>
                  </a:cubicBezTo>
                  <a:cubicBezTo>
                    <a:pt x="0" y="116904"/>
                    <a:pt x="3275" y="113407"/>
                    <a:pt x="9823" y="113407"/>
                  </a:cubicBezTo>
                  <a:cubicBezTo>
                    <a:pt x="12353" y="113407"/>
                    <a:pt x="14511" y="114318"/>
                    <a:pt x="16297" y="116142"/>
                  </a:cubicBezTo>
                  <a:cubicBezTo>
                    <a:pt x="18083" y="117965"/>
                    <a:pt x="18976" y="120104"/>
                    <a:pt x="18976" y="122560"/>
                  </a:cubicBezTo>
                  <a:cubicBezTo>
                    <a:pt x="18976" y="124569"/>
                    <a:pt x="19664" y="126243"/>
                    <a:pt x="21041" y="127583"/>
                  </a:cubicBezTo>
                  <a:cubicBezTo>
                    <a:pt x="22418" y="128922"/>
                    <a:pt x="24148" y="129592"/>
                    <a:pt x="26231" y="129592"/>
                  </a:cubicBezTo>
                  <a:lnTo>
                    <a:pt x="72889" y="129592"/>
                  </a:lnTo>
                  <a:cubicBezTo>
                    <a:pt x="74898" y="129592"/>
                    <a:pt x="75903" y="128795"/>
                    <a:pt x="75903" y="127203"/>
                  </a:cubicBezTo>
                  <a:cubicBezTo>
                    <a:pt x="75959" y="126444"/>
                    <a:pt x="75502" y="125471"/>
                    <a:pt x="74532" y="124281"/>
                  </a:cubicBezTo>
                  <a:lnTo>
                    <a:pt x="4924" y="35380"/>
                  </a:lnTo>
                  <a:cubicBezTo>
                    <a:pt x="1642" y="31141"/>
                    <a:pt x="0" y="26528"/>
                    <a:pt x="0" y="21543"/>
                  </a:cubicBezTo>
                  <a:cubicBezTo>
                    <a:pt x="0" y="15738"/>
                    <a:pt x="2086" y="10697"/>
                    <a:pt x="6258" y="6418"/>
                  </a:cubicBezTo>
                  <a:cubicBezTo>
                    <a:pt x="10430" y="2139"/>
                    <a:pt x="15459"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Freeform 229"/>
            <p:cNvSpPr/>
            <p:nvPr/>
          </p:nvSpPr>
          <p:spPr>
            <a:xfrm>
              <a:off x="3958152" y="4555071"/>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Freeform 238"/>
            <p:cNvSpPr/>
            <p:nvPr/>
          </p:nvSpPr>
          <p:spPr>
            <a:xfrm>
              <a:off x="4673516" y="4055871"/>
              <a:ext cx="151805" cy="148345"/>
            </a:xfrm>
            <a:custGeom>
              <a:avLst/>
              <a:gdLst/>
              <a:ahLst/>
              <a:cxnLst/>
              <a:rect l="l" t="t" r="r" b="b"/>
              <a:pathLst>
                <a:path w="151805" h="148345">
                  <a:moveTo>
                    <a:pt x="76126" y="18976"/>
                  </a:moveTo>
                  <a:lnTo>
                    <a:pt x="76126" y="89450"/>
                  </a:lnTo>
                  <a:lnTo>
                    <a:pt x="78414" y="83940"/>
                  </a:lnTo>
                  <a:cubicBezTo>
                    <a:pt x="80237" y="82079"/>
                    <a:pt x="82451" y="81149"/>
                    <a:pt x="85055" y="81149"/>
                  </a:cubicBezTo>
                  <a:cubicBezTo>
                    <a:pt x="87660" y="81149"/>
                    <a:pt x="89874" y="82061"/>
                    <a:pt x="91697" y="83884"/>
                  </a:cubicBezTo>
                  <a:cubicBezTo>
                    <a:pt x="93520" y="85707"/>
                    <a:pt x="94432" y="87921"/>
                    <a:pt x="94432" y="90525"/>
                  </a:cubicBezTo>
                  <a:lnTo>
                    <a:pt x="94432" y="129593"/>
                  </a:lnTo>
                  <a:lnTo>
                    <a:pt x="133276" y="129593"/>
                  </a:lnTo>
                  <a:lnTo>
                    <a:pt x="133276" y="18976"/>
                  </a:lnTo>
                  <a:close/>
                  <a:moveTo>
                    <a:pt x="75456" y="0"/>
                  </a:moveTo>
                  <a:lnTo>
                    <a:pt x="133945" y="0"/>
                  </a:lnTo>
                  <a:cubicBezTo>
                    <a:pt x="138782" y="0"/>
                    <a:pt x="142968" y="1786"/>
                    <a:pt x="146503" y="5358"/>
                  </a:cubicBezTo>
                  <a:cubicBezTo>
                    <a:pt x="150037" y="8930"/>
                    <a:pt x="151805" y="13172"/>
                    <a:pt x="151805" y="18083"/>
                  </a:cubicBezTo>
                  <a:lnTo>
                    <a:pt x="151805" y="130262"/>
                  </a:lnTo>
                  <a:cubicBezTo>
                    <a:pt x="151805" y="135248"/>
                    <a:pt x="150037" y="139508"/>
                    <a:pt x="146503" y="143043"/>
                  </a:cubicBezTo>
                  <a:cubicBezTo>
                    <a:pt x="142968" y="146578"/>
                    <a:pt x="138708" y="148345"/>
                    <a:pt x="133722" y="148345"/>
                  </a:cubicBezTo>
                  <a:lnTo>
                    <a:pt x="85055" y="148345"/>
                  </a:lnTo>
                  <a:lnTo>
                    <a:pt x="75456" y="148345"/>
                  </a:lnTo>
                  <a:lnTo>
                    <a:pt x="9376" y="148345"/>
                  </a:lnTo>
                  <a:cubicBezTo>
                    <a:pt x="6772" y="148345"/>
                    <a:pt x="4558" y="147396"/>
                    <a:pt x="2735" y="145499"/>
                  </a:cubicBezTo>
                  <a:cubicBezTo>
                    <a:pt x="912" y="143601"/>
                    <a:pt x="0" y="141350"/>
                    <a:pt x="0" y="138746"/>
                  </a:cubicBezTo>
                  <a:cubicBezTo>
                    <a:pt x="0" y="136215"/>
                    <a:pt x="912" y="134057"/>
                    <a:pt x="2735" y="132271"/>
                  </a:cubicBezTo>
                  <a:cubicBezTo>
                    <a:pt x="4558" y="130486"/>
                    <a:pt x="6772" y="129593"/>
                    <a:pt x="9376" y="129593"/>
                  </a:cubicBezTo>
                  <a:lnTo>
                    <a:pt x="38175" y="129593"/>
                  </a:lnTo>
                  <a:lnTo>
                    <a:pt x="38175" y="18976"/>
                  </a:lnTo>
                  <a:lnTo>
                    <a:pt x="9823" y="18976"/>
                  </a:lnTo>
                  <a:cubicBezTo>
                    <a:pt x="7218" y="18976"/>
                    <a:pt x="5004" y="18064"/>
                    <a:pt x="3181" y="16241"/>
                  </a:cubicBezTo>
                  <a:cubicBezTo>
                    <a:pt x="1358" y="14418"/>
                    <a:pt x="447" y="12204"/>
                    <a:pt x="447" y="9600"/>
                  </a:cubicBezTo>
                  <a:cubicBezTo>
                    <a:pt x="447" y="6995"/>
                    <a:pt x="1358" y="4782"/>
                    <a:pt x="3181" y="2958"/>
                  </a:cubicBezTo>
                  <a:cubicBezTo>
                    <a:pt x="5004" y="1135"/>
                    <a:pt x="7218" y="224"/>
                    <a:pt x="9823" y="224"/>
                  </a:cubicBezTo>
                  <a:lnTo>
                    <a:pt x="56927" y="224"/>
                  </a:lnTo>
                  <a:lnTo>
                    <a:pt x="56927" y="129593"/>
                  </a:lnTo>
                  <a:lnTo>
                    <a:pt x="57373" y="129593"/>
                  </a:lnTo>
                  <a:lnTo>
                    <a:pt x="57373" y="18083"/>
                  </a:lnTo>
                  <a:cubicBezTo>
                    <a:pt x="57373" y="13172"/>
                    <a:pt x="59159" y="8930"/>
                    <a:pt x="62731" y="5358"/>
                  </a:cubicBezTo>
                  <a:cubicBezTo>
                    <a:pt x="66303" y="1786"/>
                    <a:pt x="70545" y="0"/>
                    <a:pt x="754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p:cNvSpPr/>
            <p:nvPr/>
          </p:nvSpPr>
          <p:spPr>
            <a:xfrm>
              <a:off x="5356597"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9"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7"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239"/>
            <p:cNvSpPr/>
            <p:nvPr/>
          </p:nvSpPr>
          <p:spPr>
            <a:xfrm>
              <a:off x="5356373" y="4228418"/>
              <a:ext cx="94654" cy="148344"/>
            </a:xfrm>
            <a:custGeom>
              <a:avLst/>
              <a:gdLst/>
              <a:ahLst/>
              <a:cxnLst/>
              <a:rect l="l" t="t" r="r" b="b"/>
              <a:pathLst>
                <a:path w="94654" h="148344">
                  <a:moveTo>
                    <a:pt x="9376" y="0"/>
                  </a:moveTo>
                  <a:lnTo>
                    <a:pt x="85278" y="0"/>
                  </a:lnTo>
                  <a:cubicBezTo>
                    <a:pt x="87734" y="0"/>
                    <a:pt x="89910" y="930"/>
                    <a:pt x="91808" y="2790"/>
                  </a:cubicBezTo>
                  <a:cubicBezTo>
                    <a:pt x="93705" y="4651"/>
                    <a:pt x="94654" y="6846"/>
                    <a:pt x="94654" y="9376"/>
                  </a:cubicBezTo>
                  <a:cubicBezTo>
                    <a:pt x="94654" y="11980"/>
                    <a:pt x="93724" y="14232"/>
                    <a:pt x="91864" y="16129"/>
                  </a:cubicBezTo>
                  <a:cubicBezTo>
                    <a:pt x="90003" y="18027"/>
                    <a:pt x="87808" y="18975"/>
                    <a:pt x="85278" y="18975"/>
                  </a:cubicBezTo>
                  <a:lnTo>
                    <a:pt x="56926" y="18975"/>
                  </a:lnTo>
                  <a:lnTo>
                    <a:pt x="56926" y="129592"/>
                  </a:lnTo>
                  <a:lnTo>
                    <a:pt x="85278" y="129592"/>
                  </a:lnTo>
                  <a:cubicBezTo>
                    <a:pt x="87883" y="129592"/>
                    <a:pt x="90096" y="130503"/>
                    <a:pt x="91920" y="132327"/>
                  </a:cubicBezTo>
                  <a:cubicBezTo>
                    <a:pt x="93743" y="134150"/>
                    <a:pt x="94654" y="136364"/>
                    <a:pt x="94654" y="138968"/>
                  </a:cubicBezTo>
                  <a:cubicBezTo>
                    <a:pt x="94654" y="141573"/>
                    <a:pt x="93724" y="143786"/>
                    <a:pt x="91864" y="145610"/>
                  </a:cubicBezTo>
                  <a:cubicBezTo>
                    <a:pt x="90003" y="147433"/>
                    <a:pt x="87808" y="148344"/>
                    <a:pt x="85278" y="148344"/>
                  </a:cubicBezTo>
                  <a:lnTo>
                    <a:pt x="9376" y="148344"/>
                  </a:lnTo>
                  <a:cubicBezTo>
                    <a:pt x="6771" y="148344"/>
                    <a:pt x="4557" y="147433"/>
                    <a:pt x="2734" y="145610"/>
                  </a:cubicBezTo>
                  <a:cubicBezTo>
                    <a:pt x="911" y="143786"/>
                    <a:pt x="0" y="141573"/>
                    <a:pt x="0" y="138968"/>
                  </a:cubicBezTo>
                  <a:cubicBezTo>
                    <a:pt x="0" y="136364"/>
                    <a:pt x="911" y="134150"/>
                    <a:pt x="2734" y="132327"/>
                  </a:cubicBezTo>
                  <a:cubicBezTo>
                    <a:pt x="4557" y="130503"/>
                    <a:pt x="6771" y="129592"/>
                    <a:pt x="9376" y="129592"/>
                  </a:cubicBezTo>
                  <a:lnTo>
                    <a:pt x="38174" y="129592"/>
                  </a:lnTo>
                  <a:lnTo>
                    <a:pt x="38174" y="18975"/>
                  </a:lnTo>
                  <a:lnTo>
                    <a:pt x="9376" y="18975"/>
                  </a:lnTo>
                  <a:cubicBezTo>
                    <a:pt x="6771" y="18975"/>
                    <a:pt x="4557" y="18045"/>
                    <a:pt x="2734" y="16185"/>
                  </a:cubicBezTo>
                  <a:cubicBezTo>
                    <a:pt x="911" y="14325"/>
                    <a:pt x="0" y="12129"/>
                    <a:pt x="0" y="9599"/>
                  </a:cubicBezTo>
                  <a:cubicBezTo>
                    <a:pt x="0" y="6920"/>
                    <a:pt x="911" y="4651"/>
                    <a:pt x="2734" y="2790"/>
                  </a:cubicBezTo>
                  <a:cubicBezTo>
                    <a:pt x="4557" y="930"/>
                    <a:pt x="6771"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Freeform 241"/>
            <p:cNvSpPr/>
            <p:nvPr/>
          </p:nvSpPr>
          <p:spPr>
            <a:xfrm>
              <a:off x="5357936"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p:cNvSpPr/>
            <p:nvPr/>
          </p:nvSpPr>
          <p:spPr>
            <a:xfrm>
              <a:off x="5356373" y="4392947"/>
              <a:ext cx="94654" cy="148121"/>
            </a:xfrm>
            <a:custGeom>
              <a:avLst/>
              <a:gdLst/>
              <a:ahLst/>
              <a:cxnLst/>
              <a:rect l="l" t="t" r="r" b="b"/>
              <a:pathLst>
                <a:path w="94654" h="148121">
                  <a:moveTo>
                    <a:pt x="0" y="0"/>
                  </a:moveTo>
                  <a:lnTo>
                    <a:pt x="94654" y="0"/>
                  </a:lnTo>
                  <a:lnTo>
                    <a:pt x="94654" y="25561"/>
                  </a:lnTo>
                  <a:cubicBezTo>
                    <a:pt x="94654" y="28166"/>
                    <a:pt x="93724" y="30380"/>
                    <a:pt x="91864" y="32203"/>
                  </a:cubicBezTo>
                  <a:cubicBezTo>
                    <a:pt x="90003" y="34026"/>
                    <a:pt x="87808" y="34937"/>
                    <a:pt x="85278" y="34937"/>
                  </a:cubicBezTo>
                  <a:cubicBezTo>
                    <a:pt x="82674" y="34937"/>
                    <a:pt x="80423" y="34007"/>
                    <a:pt x="78525" y="32147"/>
                  </a:cubicBezTo>
                  <a:cubicBezTo>
                    <a:pt x="76627" y="30287"/>
                    <a:pt x="75679" y="28091"/>
                    <a:pt x="75679" y="25561"/>
                  </a:cubicBezTo>
                  <a:lnTo>
                    <a:pt x="75679" y="18752"/>
                  </a:lnTo>
                  <a:lnTo>
                    <a:pt x="56703" y="18752"/>
                  </a:lnTo>
                  <a:lnTo>
                    <a:pt x="56703" y="138745"/>
                  </a:lnTo>
                  <a:cubicBezTo>
                    <a:pt x="56703" y="141350"/>
                    <a:pt x="55773" y="143563"/>
                    <a:pt x="53913" y="145387"/>
                  </a:cubicBezTo>
                  <a:cubicBezTo>
                    <a:pt x="52052" y="147210"/>
                    <a:pt x="49857" y="148121"/>
                    <a:pt x="47327" y="148121"/>
                  </a:cubicBezTo>
                  <a:cubicBezTo>
                    <a:pt x="44648" y="148121"/>
                    <a:pt x="42378" y="147210"/>
                    <a:pt x="40518" y="145387"/>
                  </a:cubicBezTo>
                  <a:cubicBezTo>
                    <a:pt x="38658" y="143563"/>
                    <a:pt x="37728" y="141350"/>
                    <a:pt x="37728" y="138745"/>
                  </a:cubicBezTo>
                  <a:lnTo>
                    <a:pt x="37728" y="18752"/>
                  </a:lnTo>
                  <a:lnTo>
                    <a:pt x="18752" y="18752"/>
                  </a:lnTo>
                  <a:lnTo>
                    <a:pt x="18752" y="25338"/>
                  </a:lnTo>
                  <a:cubicBezTo>
                    <a:pt x="18752" y="27943"/>
                    <a:pt x="17840" y="30156"/>
                    <a:pt x="16017" y="31979"/>
                  </a:cubicBezTo>
                  <a:cubicBezTo>
                    <a:pt x="14194" y="33803"/>
                    <a:pt x="11980" y="34714"/>
                    <a:pt x="9376" y="34714"/>
                  </a:cubicBezTo>
                  <a:cubicBezTo>
                    <a:pt x="6771" y="34714"/>
                    <a:pt x="4557" y="33803"/>
                    <a:pt x="2734" y="31979"/>
                  </a:cubicBezTo>
                  <a:cubicBezTo>
                    <a:pt x="911" y="30156"/>
                    <a:pt x="0" y="27943"/>
                    <a:pt x="0" y="25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p:cNvSpPr/>
            <p:nvPr/>
          </p:nvSpPr>
          <p:spPr>
            <a:xfrm>
              <a:off x="5596084" y="4056095"/>
              <a:ext cx="151582" cy="148121"/>
            </a:xfrm>
            <a:custGeom>
              <a:avLst/>
              <a:gdLst/>
              <a:ahLst/>
              <a:cxnLst/>
              <a:rect l="l" t="t" r="r" b="b"/>
              <a:pathLst>
                <a:path w="151582" h="148121">
                  <a:moveTo>
                    <a:pt x="9823" y="0"/>
                  </a:moveTo>
                  <a:lnTo>
                    <a:pt x="56927" y="0"/>
                  </a:lnTo>
                  <a:lnTo>
                    <a:pt x="56927" y="129369"/>
                  </a:lnTo>
                  <a:lnTo>
                    <a:pt x="66526"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2" y="87697"/>
                    <a:pt x="94432" y="90301"/>
                  </a:cubicBezTo>
                  <a:lnTo>
                    <a:pt x="94432" y="129369"/>
                  </a:lnTo>
                  <a:lnTo>
                    <a:pt x="95324" y="129369"/>
                  </a:lnTo>
                  <a:lnTo>
                    <a:pt x="95324" y="18752"/>
                  </a:lnTo>
                  <a:lnTo>
                    <a:pt x="66973" y="18752"/>
                  </a:lnTo>
                  <a:cubicBezTo>
                    <a:pt x="64368" y="18752"/>
                    <a:pt x="62154" y="17840"/>
                    <a:pt x="60331" y="16017"/>
                  </a:cubicBezTo>
                  <a:cubicBezTo>
                    <a:pt x="58508" y="14194"/>
                    <a:pt x="57597" y="11980"/>
                    <a:pt x="57597" y="9376"/>
                  </a:cubicBezTo>
                  <a:cubicBezTo>
                    <a:pt x="57597" y="6771"/>
                    <a:pt x="58508" y="4558"/>
                    <a:pt x="60331" y="2734"/>
                  </a:cubicBezTo>
                  <a:cubicBezTo>
                    <a:pt x="62154" y="911"/>
                    <a:pt x="64368" y="0"/>
                    <a:pt x="66973" y="0"/>
                  </a:cubicBezTo>
                  <a:lnTo>
                    <a:pt x="114077" y="0"/>
                  </a:lnTo>
                  <a:lnTo>
                    <a:pt x="114077" y="129369"/>
                  </a:lnTo>
                  <a:lnTo>
                    <a:pt x="132829" y="129369"/>
                  </a:lnTo>
                  <a:lnTo>
                    <a:pt x="132829" y="90301"/>
                  </a:lnTo>
                  <a:cubicBezTo>
                    <a:pt x="132829" y="87771"/>
                    <a:pt x="133741" y="85576"/>
                    <a:pt x="135564" y="83716"/>
                  </a:cubicBezTo>
                  <a:cubicBezTo>
                    <a:pt x="137387" y="81855"/>
                    <a:pt x="139601" y="80925"/>
                    <a:pt x="142205" y="80925"/>
                  </a:cubicBezTo>
                  <a:cubicBezTo>
                    <a:pt x="144810" y="80925"/>
                    <a:pt x="147024" y="81837"/>
                    <a:pt x="148847" y="83660"/>
                  </a:cubicBezTo>
                  <a:cubicBezTo>
                    <a:pt x="150670" y="85483"/>
                    <a:pt x="151582" y="87697"/>
                    <a:pt x="151582" y="90301"/>
                  </a:cubicBezTo>
                  <a:lnTo>
                    <a:pt x="151582" y="138745"/>
                  </a:lnTo>
                  <a:cubicBezTo>
                    <a:pt x="151582" y="141349"/>
                    <a:pt x="150670" y="143563"/>
                    <a:pt x="148847" y="145386"/>
                  </a:cubicBezTo>
                  <a:cubicBezTo>
                    <a:pt x="147024" y="147209"/>
                    <a:pt x="144810" y="148121"/>
                    <a:pt x="142205" y="148121"/>
                  </a:cubicBezTo>
                  <a:lnTo>
                    <a:pt x="85055" y="148121"/>
                  </a:lnTo>
                  <a:lnTo>
                    <a:pt x="66526" y="148121"/>
                  </a:lnTo>
                  <a:lnTo>
                    <a:pt x="9376" y="148121"/>
                  </a:lnTo>
                  <a:cubicBezTo>
                    <a:pt x="6772" y="148121"/>
                    <a:pt x="4558" y="147172"/>
                    <a:pt x="2735" y="145275"/>
                  </a:cubicBezTo>
                  <a:cubicBezTo>
                    <a:pt x="912" y="143377"/>
                    <a:pt x="0" y="141126"/>
                    <a:pt x="0" y="138522"/>
                  </a:cubicBezTo>
                  <a:cubicBezTo>
                    <a:pt x="0" y="135991"/>
                    <a:pt x="912" y="133833"/>
                    <a:pt x="2735" y="132047"/>
                  </a:cubicBezTo>
                  <a:cubicBezTo>
                    <a:pt x="4558" y="130262"/>
                    <a:pt x="6772" y="129369"/>
                    <a:pt x="9376" y="129369"/>
                  </a:cubicBezTo>
                  <a:lnTo>
                    <a:pt x="38175" y="129369"/>
                  </a:lnTo>
                  <a:lnTo>
                    <a:pt x="38175" y="18752"/>
                  </a:lnTo>
                  <a:lnTo>
                    <a:pt x="9823" y="18752"/>
                  </a:lnTo>
                  <a:cubicBezTo>
                    <a:pt x="7218" y="18752"/>
                    <a:pt x="5004" y="17840"/>
                    <a:pt x="3181" y="16017"/>
                  </a:cubicBezTo>
                  <a:cubicBezTo>
                    <a:pt x="1358" y="14194"/>
                    <a:pt x="447" y="11980"/>
                    <a:pt x="447" y="9376"/>
                  </a:cubicBezTo>
                  <a:cubicBezTo>
                    <a:pt x="447"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232"/>
            <p:cNvSpPr/>
            <p:nvPr/>
          </p:nvSpPr>
          <p:spPr>
            <a:xfrm>
              <a:off x="6260114"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3" y="13952"/>
                    <a:pt x="94654" y="20612"/>
                    <a:pt x="94654" y="28351"/>
                  </a:cubicBezTo>
                  <a:lnTo>
                    <a:pt x="94654" y="63512"/>
                  </a:lnTo>
                  <a:cubicBezTo>
                    <a:pt x="94654" y="71251"/>
                    <a:pt x="91901" y="77874"/>
                    <a:pt x="86395" y="83381"/>
                  </a:cubicBezTo>
                  <a:cubicBezTo>
                    <a:pt x="80888" y="88887"/>
                    <a:pt x="74265" y="91641"/>
                    <a:pt x="66526" y="91641"/>
                  </a:cubicBezTo>
                  <a:lnTo>
                    <a:pt x="18975" y="91641"/>
                  </a:lnTo>
                  <a:lnTo>
                    <a:pt x="18975" y="138968"/>
                  </a:lnTo>
                  <a:cubicBezTo>
                    <a:pt x="18975" y="141572"/>
                    <a:pt x="18064" y="143786"/>
                    <a:pt x="16241" y="145609"/>
                  </a:cubicBezTo>
                  <a:cubicBezTo>
                    <a:pt x="14418"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233"/>
            <p:cNvSpPr/>
            <p:nvPr/>
          </p:nvSpPr>
          <p:spPr>
            <a:xfrm>
              <a:off x="6259891" y="4228418"/>
              <a:ext cx="94654" cy="148344"/>
            </a:xfrm>
            <a:custGeom>
              <a:avLst/>
              <a:gdLst/>
              <a:ahLst/>
              <a:cxnLst/>
              <a:rect l="l" t="t" r="r" b="b"/>
              <a:pathLst>
                <a:path w="94654" h="148344">
                  <a:moveTo>
                    <a:pt x="9376" y="0"/>
                  </a:moveTo>
                  <a:cubicBezTo>
                    <a:pt x="11906" y="0"/>
                    <a:pt x="14101" y="930"/>
                    <a:pt x="15961" y="2790"/>
                  </a:cubicBezTo>
                  <a:cubicBezTo>
                    <a:pt x="17822" y="4651"/>
                    <a:pt x="18752" y="6846"/>
                    <a:pt x="18752" y="9376"/>
                  </a:cubicBezTo>
                  <a:lnTo>
                    <a:pt x="18752" y="120216"/>
                  </a:lnTo>
                  <a:cubicBezTo>
                    <a:pt x="18752" y="122671"/>
                    <a:pt x="19682" y="124811"/>
                    <a:pt x="21542" y="126634"/>
                  </a:cubicBezTo>
                  <a:cubicBezTo>
                    <a:pt x="23403" y="128457"/>
                    <a:pt x="25598" y="129369"/>
                    <a:pt x="28128" y="129369"/>
                  </a:cubicBezTo>
                  <a:lnTo>
                    <a:pt x="66526" y="129369"/>
                  </a:lnTo>
                  <a:cubicBezTo>
                    <a:pt x="69130" y="129369"/>
                    <a:pt x="71344" y="128476"/>
                    <a:pt x="73167" y="126690"/>
                  </a:cubicBezTo>
                  <a:cubicBezTo>
                    <a:pt x="74990" y="124904"/>
                    <a:pt x="75902" y="122746"/>
                    <a:pt x="75902" y="120216"/>
                  </a:cubicBezTo>
                  <a:lnTo>
                    <a:pt x="75902" y="9599"/>
                  </a:lnTo>
                  <a:cubicBezTo>
                    <a:pt x="75902" y="6920"/>
                    <a:pt x="76813" y="4651"/>
                    <a:pt x="78637" y="2790"/>
                  </a:cubicBezTo>
                  <a:cubicBezTo>
                    <a:pt x="80460" y="930"/>
                    <a:pt x="82674" y="0"/>
                    <a:pt x="85278" y="0"/>
                  </a:cubicBezTo>
                  <a:cubicBezTo>
                    <a:pt x="87883" y="0"/>
                    <a:pt x="90096" y="930"/>
                    <a:pt x="91920" y="2790"/>
                  </a:cubicBezTo>
                  <a:cubicBezTo>
                    <a:pt x="93743" y="4651"/>
                    <a:pt x="94654" y="6920"/>
                    <a:pt x="94654" y="9599"/>
                  </a:cubicBezTo>
                  <a:lnTo>
                    <a:pt x="94654" y="119992"/>
                  </a:lnTo>
                  <a:cubicBezTo>
                    <a:pt x="94654" y="127732"/>
                    <a:pt x="91882" y="134392"/>
                    <a:pt x="86338" y="139973"/>
                  </a:cubicBezTo>
                  <a:cubicBezTo>
                    <a:pt x="80795" y="145554"/>
                    <a:pt x="74190" y="148344"/>
                    <a:pt x="66526" y="148344"/>
                  </a:cubicBezTo>
                  <a:lnTo>
                    <a:pt x="28128" y="148344"/>
                  </a:lnTo>
                  <a:cubicBezTo>
                    <a:pt x="20389" y="148344"/>
                    <a:pt x="13766" y="145591"/>
                    <a:pt x="8260" y="140084"/>
                  </a:cubicBezTo>
                  <a:cubicBezTo>
                    <a:pt x="2753" y="134578"/>
                    <a:pt x="0" y="127955"/>
                    <a:pt x="0" y="120216"/>
                  </a:cubicBezTo>
                  <a:lnTo>
                    <a:pt x="0" y="9599"/>
                  </a:lnTo>
                  <a:cubicBezTo>
                    <a:pt x="0" y="6995"/>
                    <a:pt x="930" y="4744"/>
                    <a:pt x="2790" y="2846"/>
                  </a:cubicBezTo>
                  <a:cubicBezTo>
                    <a:pt x="4650" y="949"/>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Freeform 234"/>
            <p:cNvSpPr/>
            <p:nvPr/>
          </p:nvSpPr>
          <p:spPr>
            <a:xfrm>
              <a:off x="6261454"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8" name="Freeform 327"/>
          <p:cNvSpPr/>
          <p:nvPr/>
        </p:nvSpPr>
        <p:spPr>
          <a:xfrm>
            <a:off x="5861474" y="1987416"/>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6112317" y="2171713"/>
            <a:ext cx="953464" cy="953465"/>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2" name="Group 411"/>
          <p:cNvGrpSpPr/>
          <p:nvPr/>
        </p:nvGrpSpPr>
        <p:grpSpPr>
          <a:xfrm>
            <a:off x="5861474" y="3435351"/>
            <a:ext cx="1455150" cy="1322058"/>
            <a:chOff x="5661660" y="2006600"/>
            <a:chExt cx="4165599" cy="3784600"/>
          </a:xfrm>
        </p:grpSpPr>
        <p:sp>
          <p:nvSpPr>
            <p:cNvPr id="413" name="Freeform 412"/>
            <p:cNvSpPr/>
            <p:nvPr/>
          </p:nvSpPr>
          <p:spPr>
            <a:xfrm>
              <a:off x="5661660" y="2006600"/>
              <a:ext cx="4165599"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6379738" y="2534179"/>
              <a:ext cx="2729443" cy="2729444"/>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77" name="Group 7176"/>
          <p:cNvGrpSpPr/>
          <p:nvPr/>
        </p:nvGrpSpPr>
        <p:grpSpPr>
          <a:xfrm>
            <a:off x="5861474" y="4937019"/>
            <a:ext cx="1455150" cy="1322058"/>
            <a:chOff x="7016885" y="4937019"/>
            <a:chExt cx="1455150" cy="1322058"/>
          </a:xfrm>
        </p:grpSpPr>
        <p:sp>
          <p:nvSpPr>
            <p:cNvPr id="421" name="Freeform 420"/>
            <p:cNvSpPr/>
            <p:nvPr/>
          </p:nvSpPr>
          <p:spPr>
            <a:xfrm>
              <a:off x="7016885" y="4937019"/>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67"/>
            <p:cNvSpPr>
              <a:spLocks noEditPoints="1"/>
            </p:cNvSpPr>
            <p:nvPr/>
          </p:nvSpPr>
          <p:spPr bwMode="auto">
            <a:xfrm>
              <a:off x="7081938" y="5144977"/>
              <a:ext cx="1325044" cy="980008"/>
            </a:xfrm>
            <a:custGeom>
              <a:avLst/>
              <a:gdLst>
                <a:gd name="T0" fmla="*/ 1855 w 4765"/>
                <a:gd name="T1" fmla="*/ 110 h 3524"/>
                <a:gd name="T2" fmla="*/ 1655 w 4765"/>
                <a:gd name="T3" fmla="*/ 488 h 3524"/>
                <a:gd name="T4" fmla="*/ 1094 w 4765"/>
                <a:gd name="T5" fmla="*/ 537 h 3524"/>
                <a:gd name="T6" fmla="*/ 294 w 4765"/>
                <a:gd name="T7" fmla="*/ 1767 h 3524"/>
                <a:gd name="T8" fmla="*/ 65 w 4765"/>
                <a:gd name="T9" fmla="*/ 2336 h 3524"/>
                <a:gd name="T10" fmla="*/ 555 w 4765"/>
                <a:gd name="T11" fmla="*/ 1213 h 3524"/>
                <a:gd name="T12" fmla="*/ 1459 w 4765"/>
                <a:gd name="T13" fmla="*/ 741 h 3524"/>
                <a:gd name="T14" fmla="*/ 1377 w 4765"/>
                <a:gd name="T15" fmla="*/ 1210 h 3524"/>
                <a:gd name="T16" fmla="*/ 951 w 4765"/>
                <a:gd name="T17" fmla="*/ 1508 h 3524"/>
                <a:gd name="T18" fmla="*/ 324 w 4765"/>
                <a:gd name="T19" fmla="*/ 2670 h 3524"/>
                <a:gd name="T20" fmla="*/ 775 w 4765"/>
                <a:gd name="T21" fmla="*/ 2114 h 3524"/>
                <a:gd name="T22" fmla="*/ 1210 w 4765"/>
                <a:gd name="T23" fmla="*/ 1884 h 3524"/>
                <a:gd name="T24" fmla="*/ 1497 w 4765"/>
                <a:gd name="T25" fmla="*/ 2125 h 3524"/>
                <a:gd name="T26" fmla="*/ 2021 w 4765"/>
                <a:gd name="T27" fmla="*/ 2377 h 3524"/>
                <a:gd name="T28" fmla="*/ 2115 w 4765"/>
                <a:gd name="T29" fmla="*/ 2481 h 3524"/>
                <a:gd name="T30" fmla="*/ 2550 w 4765"/>
                <a:gd name="T31" fmla="*/ 2203 h 3524"/>
                <a:gd name="T32" fmla="*/ 3420 w 4765"/>
                <a:gd name="T33" fmla="*/ 2258 h 3524"/>
                <a:gd name="T34" fmla="*/ 3612 w 4765"/>
                <a:gd name="T35" fmla="*/ 2202 h 3524"/>
                <a:gd name="T36" fmla="*/ 4293 w 4765"/>
                <a:gd name="T37" fmla="*/ 2643 h 3524"/>
                <a:gd name="T38" fmla="*/ 4564 w 4765"/>
                <a:gd name="T39" fmla="*/ 2687 h 3524"/>
                <a:gd name="T40" fmla="*/ 4114 w 4765"/>
                <a:gd name="T41" fmla="*/ 1913 h 3524"/>
                <a:gd name="T42" fmla="*/ 2602 w 4765"/>
                <a:gd name="T43" fmla="*/ 83 h 3524"/>
                <a:gd name="T44" fmla="*/ 2756 w 4765"/>
                <a:gd name="T45" fmla="*/ 248 h 3524"/>
                <a:gd name="T46" fmla="*/ 3321 w 4765"/>
                <a:gd name="T47" fmla="*/ 558 h 3524"/>
                <a:gd name="T48" fmla="*/ 1997 w 4765"/>
                <a:gd name="T49" fmla="*/ 798 h 3524"/>
                <a:gd name="T50" fmla="*/ 1886 w 4765"/>
                <a:gd name="T51" fmla="*/ 720 h 3524"/>
                <a:gd name="T52" fmla="*/ 1578 w 4765"/>
                <a:gd name="T53" fmla="*/ 1046 h 3524"/>
                <a:gd name="T54" fmla="*/ 1634 w 4765"/>
                <a:gd name="T55" fmla="*/ 1048 h 3524"/>
                <a:gd name="T56" fmla="*/ 2397 w 4765"/>
                <a:gd name="T57" fmla="*/ 457 h 3524"/>
                <a:gd name="T58" fmla="*/ 2689 w 4765"/>
                <a:gd name="T59" fmla="*/ 1011 h 3524"/>
                <a:gd name="T60" fmla="*/ 3901 w 4765"/>
                <a:gd name="T61" fmla="*/ 555 h 3524"/>
                <a:gd name="T62" fmla="*/ 2059 w 4765"/>
                <a:gd name="T63" fmla="*/ 907 h 3524"/>
                <a:gd name="T64" fmla="*/ 2068 w 4765"/>
                <a:gd name="T65" fmla="*/ 1199 h 3524"/>
                <a:gd name="T66" fmla="*/ 2031 w 4765"/>
                <a:gd name="T67" fmla="*/ 1197 h 3524"/>
                <a:gd name="T68" fmla="*/ 1474 w 4765"/>
                <a:gd name="T69" fmla="*/ 1184 h 3524"/>
                <a:gd name="T70" fmla="*/ 1494 w 4765"/>
                <a:gd name="T71" fmla="*/ 1225 h 3524"/>
                <a:gd name="T72" fmla="*/ 1726 w 4765"/>
                <a:gd name="T73" fmla="*/ 1384 h 3524"/>
                <a:gd name="T74" fmla="*/ 1457 w 4765"/>
                <a:gd name="T75" fmla="*/ 1384 h 3524"/>
                <a:gd name="T76" fmla="*/ 3692 w 4765"/>
                <a:gd name="T77" fmla="*/ 1752 h 3524"/>
                <a:gd name="T78" fmla="*/ 2951 w 4765"/>
                <a:gd name="T79" fmla="*/ 2166 h 3524"/>
                <a:gd name="T80" fmla="*/ 1989 w 4765"/>
                <a:gd name="T81" fmla="*/ 1570 h 3524"/>
                <a:gd name="T82" fmla="*/ 1567 w 4765"/>
                <a:gd name="T83" fmla="*/ 1938 h 3524"/>
                <a:gd name="T84" fmla="*/ 1477 w 4765"/>
                <a:gd name="T85" fmla="*/ 1825 h 3524"/>
                <a:gd name="T86" fmla="*/ 1910 w 4765"/>
                <a:gd name="T87" fmla="*/ 1588 h 3524"/>
                <a:gd name="T88" fmla="*/ 1715 w 4765"/>
                <a:gd name="T89" fmla="*/ 1917 h 3524"/>
                <a:gd name="T90" fmla="*/ 1703 w 4765"/>
                <a:gd name="T91" fmla="*/ 1860 h 3524"/>
                <a:gd name="T92" fmla="*/ 1631 w 4765"/>
                <a:gd name="T93" fmla="*/ 2152 h 3524"/>
                <a:gd name="T94" fmla="*/ 1515 w 4765"/>
                <a:gd name="T95" fmla="*/ 1948 h 3524"/>
                <a:gd name="T96" fmla="*/ 2665 w 4765"/>
                <a:gd name="T97" fmla="*/ 2182 h 3524"/>
                <a:gd name="T98" fmla="*/ 2963 w 4765"/>
                <a:gd name="T99" fmla="*/ 3422 h 3524"/>
                <a:gd name="T100" fmla="*/ 3671 w 4765"/>
                <a:gd name="T101" fmla="*/ 3095 h 3524"/>
                <a:gd name="T102" fmla="*/ 3892 w 4765"/>
                <a:gd name="T103" fmla="*/ 3396 h 3524"/>
                <a:gd name="T104" fmla="*/ 2218 w 4765"/>
                <a:gd name="T105" fmla="*/ 2915 h 3524"/>
                <a:gd name="T106" fmla="*/ 1129 w 4765"/>
                <a:gd name="T107" fmla="*/ 2970 h 3524"/>
                <a:gd name="T108" fmla="*/ 2786 w 4765"/>
                <a:gd name="T109" fmla="*/ 2696 h 3524"/>
                <a:gd name="T110" fmla="*/ 1389 w 4765"/>
                <a:gd name="T111" fmla="*/ 3204 h 3524"/>
                <a:gd name="T112" fmla="*/ 470 w 4765"/>
                <a:gd name="T113" fmla="*/ 2708 h 3524"/>
                <a:gd name="T114" fmla="*/ 3733 w 4765"/>
                <a:gd name="T115" fmla="*/ 2844 h 3524"/>
                <a:gd name="T116" fmla="*/ 2588 w 4765"/>
                <a:gd name="T117" fmla="*/ 2955 h 3524"/>
                <a:gd name="T118" fmla="*/ 2510 w 4765"/>
                <a:gd name="T119" fmla="*/ 325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65" h="3524">
                  <a:moveTo>
                    <a:pt x="2453" y="0"/>
                  </a:moveTo>
                  <a:cubicBezTo>
                    <a:pt x="2438" y="0"/>
                    <a:pt x="2425" y="4"/>
                    <a:pt x="2414" y="10"/>
                  </a:cubicBezTo>
                  <a:cubicBezTo>
                    <a:pt x="2388" y="24"/>
                    <a:pt x="2374" y="51"/>
                    <a:pt x="2365" y="83"/>
                  </a:cubicBezTo>
                  <a:cubicBezTo>
                    <a:pt x="2348" y="145"/>
                    <a:pt x="2349" y="229"/>
                    <a:pt x="2338" y="279"/>
                  </a:cubicBezTo>
                  <a:cubicBezTo>
                    <a:pt x="2316" y="385"/>
                    <a:pt x="2267" y="515"/>
                    <a:pt x="2267" y="515"/>
                  </a:cubicBezTo>
                  <a:cubicBezTo>
                    <a:pt x="2265" y="529"/>
                    <a:pt x="2276" y="537"/>
                    <a:pt x="2291" y="528"/>
                  </a:cubicBezTo>
                  <a:cubicBezTo>
                    <a:pt x="2217" y="607"/>
                    <a:pt x="2155" y="696"/>
                    <a:pt x="2108" y="795"/>
                  </a:cubicBezTo>
                  <a:cubicBezTo>
                    <a:pt x="2089" y="714"/>
                    <a:pt x="2057" y="566"/>
                    <a:pt x="2059" y="462"/>
                  </a:cubicBezTo>
                  <a:cubicBezTo>
                    <a:pt x="2063" y="272"/>
                    <a:pt x="2056" y="178"/>
                    <a:pt x="2033" y="127"/>
                  </a:cubicBezTo>
                  <a:cubicBezTo>
                    <a:pt x="2021" y="101"/>
                    <a:pt x="2003" y="87"/>
                    <a:pt x="1983" y="80"/>
                  </a:cubicBezTo>
                  <a:cubicBezTo>
                    <a:pt x="1967" y="76"/>
                    <a:pt x="1951" y="75"/>
                    <a:pt x="1933" y="75"/>
                  </a:cubicBezTo>
                  <a:cubicBezTo>
                    <a:pt x="1927" y="75"/>
                    <a:pt x="1921" y="75"/>
                    <a:pt x="1914" y="75"/>
                  </a:cubicBezTo>
                  <a:lnTo>
                    <a:pt x="1913" y="75"/>
                  </a:lnTo>
                  <a:lnTo>
                    <a:pt x="1913" y="75"/>
                  </a:lnTo>
                  <a:cubicBezTo>
                    <a:pt x="1893" y="79"/>
                    <a:pt x="1871" y="92"/>
                    <a:pt x="1855" y="110"/>
                  </a:cubicBezTo>
                  <a:cubicBezTo>
                    <a:pt x="1845" y="121"/>
                    <a:pt x="1838" y="133"/>
                    <a:pt x="1834" y="147"/>
                  </a:cubicBezTo>
                  <a:cubicBezTo>
                    <a:pt x="1832" y="146"/>
                    <a:pt x="1831" y="145"/>
                    <a:pt x="1829" y="145"/>
                  </a:cubicBezTo>
                  <a:cubicBezTo>
                    <a:pt x="1825" y="144"/>
                    <a:pt x="1820" y="144"/>
                    <a:pt x="1816" y="146"/>
                  </a:cubicBezTo>
                  <a:cubicBezTo>
                    <a:pt x="1811" y="149"/>
                    <a:pt x="1809" y="151"/>
                    <a:pt x="1807" y="154"/>
                  </a:cubicBezTo>
                  <a:cubicBezTo>
                    <a:pt x="1804" y="157"/>
                    <a:pt x="1802" y="160"/>
                    <a:pt x="1799" y="164"/>
                  </a:cubicBezTo>
                  <a:cubicBezTo>
                    <a:pt x="1793" y="172"/>
                    <a:pt x="1786" y="183"/>
                    <a:pt x="1780" y="194"/>
                  </a:cubicBezTo>
                  <a:cubicBezTo>
                    <a:pt x="1766" y="215"/>
                    <a:pt x="1753" y="238"/>
                    <a:pt x="1748" y="251"/>
                  </a:cubicBezTo>
                  <a:cubicBezTo>
                    <a:pt x="1744" y="260"/>
                    <a:pt x="1746" y="270"/>
                    <a:pt x="1750" y="278"/>
                  </a:cubicBezTo>
                  <a:cubicBezTo>
                    <a:pt x="1754" y="286"/>
                    <a:pt x="1759" y="293"/>
                    <a:pt x="1766" y="300"/>
                  </a:cubicBezTo>
                  <a:cubicBezTo>
                    <a:pt x="1766" y="300"/>
                    <a:pt x="1766" y="300"/>
                    <a:pt x="1766" y="300"/>
                  </a:cubicBezTo>
                  <a:cubicBezTo>
                    <a:pt x="1764" y="301"/>
                    <a:pt x="1762" y="302"/>
                    <a:pt x="1760" y="303"/>
                  </a:cubicBezTo>
                  <a:cubicBezTo>
                    <a:pt x="1751" y="308"/>
                    <a:pt x="1744" y="317"/>
                    <a:pt x="1737" y="327"/>
                  </a:cubicBezTo>
                  <a:cubicBezTo>
                    <a:pt x="1724" y="347"/>
                    <a:pt x="1713" y="373"/>
                    <a:pt x="1706" y="393"/>
                  </a:cubicBezTo>
                  <a:cubicBezTo>
                    <a:pt x="1705" y="396"/>
                    <a:pt x="1699" y="408"/>
                    <a:pt x="1690" y="425"/>
                  </a:cubicBezTo>
                  <a:cubicBezTo>
                    <a:pt x="1681" y="441"/>
                    <a:pt x="1669" y="463"/>
                    <a:pt x="1655" y="488"/>
                  </a:cubicBezTo>
                  <a:cubicBezTo>
                    <a:pt x="1639" y="516"/>
                    <a:pt x="1620" y="549"/>
                    <a:pt x="1600" y="583"/>
                  </a:cubicBezTo>
                  <a:cubicBezTo>
                    <a:pt x="1583" y="545"/>
                    <a:pt x="1564" y="489"/>
                    <a:pt x="1543" y="437"/>
                  </a:cubicBezTo>
                  <a:cubicBezTo>
                    <a:pt x="1530" y="403"/>
                    <a:pt x="1515" y="370"/>
                    <a:pt x="1497" y="345"/>
                  </a:cubicBezTo>
                  <a:cubicBezTo>
                    <a:pt x="1480" y="320"/>
                    <a:pt x="1460" y="301"/>
                    <a:pt x="1435" y="300"/>
                  </a:cubicBezTo>
                  <a:cubicBezTo>
                    <a:pt x="1378" y="295"/>
                    <a:pt x="1335" y="323"/>
                    <a:pt x="1329" y="357"/>
                  </a:cubicBezTo>
                  <a:lnTo>
                    <a:pt x="1329" y="358"/>
                  </a:lnTo>
                  <a:lnTo>
                    <a:pt x="1329" y="359"/>
                  </a:lnTo>
                  <a:cubicBezTo>
                    <a:pt x="1329" y="365"/>
                    <a:pt x="1330" y="371"/>
                    <a:pt x="1332" y="376"/>
                  </a:cubicBezTo>
                  <a:cubicBezTo>
                    <a:pt x="1296" y="390"/>
                    <a:pt x="1248" y="409"/>
                    <a:pt x="1240" y="413"/>
                  </a:cubicBezTo>
                  <a:lnTo>
                    <a:pt x="1240" y="413"/>
                  </a:lnTo>
                  <a:lnTo>
                    <a:pt x="1240" y="413"/>
                  </a:lnTo>
                  <a:cubicBezTo>
                    <a:pt x="1204" y="430"/>
                    <a:pt x="1156" y="448"/>
                    <a:pt x="1122" y="466"/>
                  </a:cubicBezTo>
                  <a:cubicBezTo>
                    <a:pt x="1105" y="475"/>
                    <a:pt x="1091" y="484"/>
                    <a:pt x="1083" y="496"/>
                  </a:cubicBezTo>
                  <a:cubicBezTo>
                    <a:pt x="1080" y="502"/>
                    <a:pt x="1077" y="510"/>
                    <a:pt x="1079" y="518"/>
                  </a:cubicBezTo>
                  <a:cubicBezTo>
                    <a:pt x="1081" y="526"/>
                    <a:pt x="1087" y="532"/>
                    <a:pt x="1094" y="537"/>
                  </a:cubicBezTo>
                  <a:lnTo>
                    <a:pt x="1094" y="538"/>
                  </a:lnTo>
                  <a:lnTo>
                    <a:pt x="1095" y="538"/>
                  </a:lnTo>
                  <a:cubicBezTo>
                    <a:pt x="1096" y="538"/>
                    <a:pt x="1097" y="539"/>
                    <a:pt x="1098" y="539"/>
                  </a:cubicBezTo>
                  <a:cubicBezTo>
                    <a:pt x="1083" y="547"/>
                    <a:pt x="1070" y="557"/>
                    <a:pt x="1057" y="568"/>
                  </a:cubicBezTo>
                  <a:cubicBezTo>
                    <a:pt x="1028" y="593"/>
                    <a:pt x="1003" y="621"/>
                    <a:pt x="976" y="641"/>
                  </a:cubicBezTo>
                  <a:cubicBezTo>
                    <a:pt x="873" y="716"/>
                    <a:pt x="777" y="800"/>
                    <a:pt x="679" y="881"/>
                  </a:cubicBezTo>
                  <a:cubicBezTo>
                    <a:pt x="615" y="936"/>
                    <a:pt x="534" y="979"/>
                    <a:pt x="482" y="1053"/>
                  </a:cubicBezTo>
                  <a:cubicBezTo>
                    <a:pt x="465" y="1077"/>
                    <a:pt x="445" y="1108"/>
                    <a:pt x="449" y="1142"/>
                  </a:cubicBezTo>
                  <a:cubicBezTo>
                    <a:pt x="449" y="1148"/>
                    <a:pt x="451" y="1155"/>
                    <a:pt x="454" y="1162"/>
                  </a:cubicBezTo>
                  <a:cubicBezTo>
                    <a:pt x="458" y="1169"/>
                    <a:pt x="464" y="1176"/>
                    <a:pt x="474" y="1178"/>
                  </a:cubicBezTo>
                  <a:lnTo>
                    <a:pt x="475" y="1178"/>
                  </a:lnTo>
                  <a:lnTo>
                    <a:pt x="475" y="1178"/>
                  </a:lnTo>
                  <a:cubicBezTo>
                    <a:pt x="478" y="1178"/>
                    <a:pt x="481" y="1177"/>
                    <a:pt x="484" y="1176"/>
                  </a:cubicBezTo>
                  <a:cubicBezTo>
                    <a:pt x="466" y="1247"/>
                    <a:pt x="443" y="1315"/>
                    <a:pt x="421" y="1385"/>
                  </a:cubicBezTo>
                  <a:cubicBezTo>
                    <a:pt x="381" y="1513"/>
                    <a:pt x="341" y="1642"/>
                    <a:pt x="294" y="1767"/>
                  </a:cubicBezTo>
                  <a:cubicBezTo>
                    <a:pt x="273" y="1822"/>
                    <a:pt x="247" y="1875"/>
                    <a:pt x="224" y="1932"/>
                  </a:cubicBezTo>
                  <a:cubicBezTo>
                    <a:pt x="215" y="1954"/>
                    <a:pt x="201" y="1974"/>
                    <a:pt x="191" y="1993"/>
                  </a:cubicBezTo>
                  <a:cubicBezTo>
                    <a:pt x="187" y="2002"/>
                    <a:pt x="183" y="2011"/>
                    <a:pt x="183" y="2021"/>
                  </a:cubicBezTo>
                  <a:cubicBezTo>
                    <a:pt x="183" y="2031"/>
                    <a:pt x="189" y="2041"/>
                    <a:pt x="198" y="2048"/>
                  </a:cubicBezTo>
                  <a:cubicBezTo>
                    <a:pt x="201" y="2050"/>
                    <a:pt x="205" y="2052"/>
                    <a:pt x="209" y="2052"/>
                  </a:cubicBezTo>
                  <a:cubicBezTo>
                    <a:pt x="188" y="2086"/>
                    <a:pt x="161" y="2123"/>
                    <a:pt x="134" y="2144"/>
                  </a:cubicBezTo>
                  <a:lnTo>
                    <a:pt x="134" y="2144"/>
                  </a:lnTo>
                  <a:lnTo>
                    <a:pt x="134" y="2144"/>
                  </a:lnTo>
                  <a:cubicBezTo>
                    <a:pt x="110" y="2163"/>
                    <a:pt x="81" y="2186"/>
                    <a:pt x="57" y="2206"/>
                  </a:cubicBezTo>
                  <a:cubicBezTo>
                    <a:pt x="45" y="2216"/>
                    <a:pt x="35" y="2225"/>
                    <a:pt x="27" y="2232"/>
                  </a:cubicBezTo>
                  <a:cubicBezTo>
                    <a:pt x="23" y="2236"/>
                    <a:pt x="20" y="2239"/>
                    <a:pt x="17" y="2242"/>
                  </a:cubicBezTo>
                  <a:cubicBezTo>
                    <a:pt x="15" y="2244"/>
                    <a:pt x="13" y="2246"/>
                    <a:pt x="11" y="2250"/>
                  </a:cubicBezTo>
                  <a:cubicBezTo>
                    <a:pt x="3" y="2262"/>
                    <a:pt x="0" y="2278"/>
                    <a:pt x="1" y="2293"/>
                  </a:cubicBezTo>
                  <a:cubicBezTo>
                    <a:pt x="3" y="2308"/>
                    <a:pt x="10" y="2324"/>
                    <a:pt x="24" y="2332"/>
                  </a:cubicBezTo>
                  <a:cubicBezTo>
                    <a:pt x="37" y="2340"/>
                    <a:pt x="51" y="2338"/>
                    <a:pt x="65" y="2336"/>
                  </a:cubicBezTo>
                  <a:cubicBezTo>
                    <a:pt x="79" y="2335"/>
                    <a:pt x="93" y="2331"/>
                    <a:pt x="101" y="2328"/>
                  </a:cubicBezTo>
                  <a:lnTo>
                    <a:pt x="101" y="2328"/>
                  </a:lnTo>
                  <a:lnTo>
                    <a:pt x="101" y="2328"/>
                  </a:lnTo>
                  <a:cubicBezTo>
                    <a:pt x="150" y="2308"/>
                    <a:pt x="182" y="2271"/>
                    <a:pt x="210" y="2232"/>
                  </a:cubicBezTo>
                  <a:lnTo>
                    <a:pt x="210" y="2232"/>
                  </a:lnTo>
                  <a:cubicBezTo>
                    <a:pt x="243" y="2187"/>
                    <a:pt x="266" y="2146"/>
                    <a:pt x="290" y="2096"/>
                  </a:cubicBezTo>
                  <a:lnTo>
                    <a:pt x="290" y="2096"/>
                  </a:lnTo>
                  <a:lnTo>
                    <a:pt x="290" y="2096"/>
                  </a:lnTo>
                  <a:cubicBezTo>
                    <a:pt x="294" y="2086"/>
                    <a:pt x="296" y="2076"/>
                    <a:pt x="297" y="2067"/>
                  </a:cubicBezTo>
                  <a:cubicBezTo>
                    <a:pt x="302" y="2069"/>
                    <a:pt x="307" y="2071"/>
                    <a:pt x="312" y="2071"/>
                  </a:cubicBezTo>
                  <a:cubicBezTo>
                    <a:pt x="334" y="2071"/>
                    <a:pt x="350" y="2057"/>
                    <a:pt x="362" y="2040"/>
                  </a:cubicBezTo>
                  <a:cubicBezTo>
                    <a:pt x="373" y="2024"/>
                    <a:pt x="381" y="2004"/>
                    <a:pt x="386" y="1988"/>
                  </a:cubicBezTo>
                  <a:cubicBezTo>
                    <a:pt x="421" y="1861"/>
                    <a:pt x="466" y="1671"/>
                    <a:pt x="501" y="1511"/>
                  </a:cubicBezTo>
                  <a:cubicBezTo>
                    <a:pt x="520" y="1427"/>
                    <a:pt x="547" y="1342"/>
                    <a:pt x="552" y="1253"/>
                  </a:cubicBezTo>
                  <a:cubicBezTo>
                    <a:pt x="553" y="1241"/>
                    <a:pt x="554" y="1227"/>
                    <a:pt x="555" y="1213"/>
                  </a:cubicBezTo>
                  <a:cubicBezTo>
                    <a:pt x="558" y="1221"/>
                    <a:pt x="565" y="1229"/>
                    <a:pt x="574" y="1232"/>
                  </a:cubicBezTo>
                  <a:cubicBezTo>
                    <a:pt x="588" y="1237"/>
                    <a:pt x="601" y="1230"/>
                    <a:pt x="610" y="1223"/>
                  </a:cubicBezTo>
                  <a:cubicBezTo>
                    <a:pt x="620" y="1216"/>
                    <a:pt x="627" y="1207"/>
                    <a:pt x="632" y="1202"/>
                  </a:cubicBezTo>
                  <a:cubicBezTo>
                    <a:pt x="659" y="1173"/>
                    <a:pt x="686" y="1131"/>
                    <a:pt x="713" y="1098"/>
                  </a:cubicBezTo>
                  <a:cubicBezTo>
                    <a:pt x="765" y="1033"/>
                    <a:pt x="816" y="966"/>
                    <a:pt x="873" y="907"/>
                  </a:cubicBezTo>
                  <a:cubicBezTo>
                    <a:pt x="937" y="839"/>
                    <a:pt x="1011" y="781"/>
                    <a:pt x="1080" y="715"/>
                  </a:cubicBezTo>
                  <a:cubicBezTo>
                    <a:pt x="1105" y="691"/>
                    <a:pt x="1138" y="669"/>
                    <a:pt x="1161" y="637"/>
                  </a:cubicBezTo>
                  <a:cubicBezTo>
                    <a:pt x="1163" y="642"/>
                    <a:pt x="1167" y="647"/>
                    <a:pt x="1172" y="652"/>
                  </a:cubicBezTo>
                  <a:cubicBezTo>
                    <a:pt x="1179" y="658"/>
                    <a:pt x="1188" y="658"/>
                    <a:pt x="1196" y="656"/>
                  </a:cubicBezTo>
                  <a:cubicBezTo>
                    <a:pt x="1204" y="655"/>
                    <a:pt x="1213" y="651"/>
                    <a:pt x="1222" y="646"/>
                  </a:cubicBezTo>
                  <a:cubicBezTo>
                    <a:pt x="1240" y="637"/>
                    <a:pt x="1261" y="622"/>
                    <a:pt x="1281" y="606"/>
                  </a:cubicBezTo>
                  <a:cubicBezTo>
                    <a:pt x="1302" y="589"/>
                    <a:pt x="1322" y="572"/>
                    <a:pt x="1338" y="558"/>
                  </a:cubicBezTo>
                  <a:cubicBezTo>
                    <a:pt x="1341" y="555"/>
                    <a:pt x="1343" y="553"/>
                    <a:pt x="1346" y="551"/>
                  </a:cubicBezTo>
                  <a:cubicBezTo>
                    <a:pt x="1347" y="551"/>
                    <a:pt x="1347" y="552"/>
                    <a:pt x="1347" y="553"/>
                  </a:cubicBezTo>
                  <a:cubicBezTo>
                    <a:pt x="1375" y="620"/>
                    <a:pt x="1424" y="678"/>
                    <a:pt x="1459" y="741"/>
                  </a:cubicBezTo>
                  <a:lnTo>
                    <a:pt x="1459" y="741"/>
                  </a:lnTo>
                  <a:lnTo>
                    <a:pt x="1459" y="741"/>
                  </a:lnTo>
                  <a:cubicBezTo>
                    <a:pt x="1464" y="749"/>
                    <a:pt x="1473" y="765"/>
                    <a:pt x="1482" y="782"/>
                  </a:cubicBezTo>
                  <a:cubicBezTo>
                    <a:pt x="1437" y="859"/>
                    <a:pt x="1398" y="924"/>
                    <a:pt x="1391" y="936"/>
                  </a:cubicBezTo>
                  <a:cubicBezTo>
                    <a:pt x="1378" y="958"/>
                    <a:pt x="1383" y="986"/>
                    <a:pt x="1392" y="1010"/>
                  </a:cubicBezTo>
                  <a:cubicBezTo>
                    <a:pt x="1398" y="1027"/>
                    <a:pt x="1406" y="1041"/>
                    <a:pt x="1415" y="1052"/>
                  </a:cubicBezTo>
                  <a:cubicBezTo>
                    <a:pt x="1412" y="1052"/>
                    <a:pt x="1409" y="1052"/>
                    <a:pt x="1406" y="1052"/>
                  </a:cubicBezTo>
                  <a:cubicBezTo>
                    <a:pt x="1403" y="1052"/>
                    <a:pt x="1399" y="1052"/>
                    <a:pt x="1396" y="1052"/>
                  </a:cubicBezTo>
                  <a:cubicBezTo>
                    <a:pt x="1393" y="1053"/>
                    <a:pt x="1389" y="1052"/>
                    <a:pt x="1384" y="1058"/>
                  </a:cubicBezTo>
                  <a:cubicBezTo>
                    <a:pt x="1379" y="1065"/>
                    <a:pt x="1379" y="1073"/>
                    <a:pt x="1378" y="1081"/>
                  </a:cubicBezTo>
                  <a:cubicBezTo>
                    <a:pt x="1377" y="1089"/>
                    <a:pt x="1378" y="1098"/>
                    <a:pt x="1379" y="1106"/>
                  </a:cubicBezTo>
                  <a:cubicBezTo>
                    <a:pt x="1379" y="1109"/>
                    <a:pt x="1377" y="1121"/>
                    <a:pt x="1375" y="1133"/>
                  </a:cubicBezTo>
                  <a:cubicBezTo>
                    <a:pt x="1372" y="1144"/>
                    <a:pt x="1369" y="1155"/>
                    <a:pt x="1368" y="1163"/>
                  </a:cubicBezTo>
                  <a:cubicBezTo>
                    <a:pt x="1367" y="1173"/>
                    <a:pt x="1369" y="1184"/>
                    <a:pt x="1371" y="1195"/>
                  </a:cubicBezTo>
                  <a:cubicBezTo>
                    <a:pt x="1373" y="1201"/>
                    <a:pt x="1374" y="1206"/>
                    <a:pt x="1377" y="1210"/>
                  </a:cubicBezTo>
                  <a:cubicBezTo>
                    <a:pt x="1378" y="1214"/>
                    <a:pt x="1379" y="1217"/>
                    <a:pt x="1382" y="1220"/>
                  </a:cubicBezTo>
                  <a:cubicBezTo>
                    <a:pt x="1378" y="1226"/>
                    <a:pt x="1374" y="1233"/>
                    <a:pt x="1372" y="1240"/>
                  </a:cubicBezTo>
                  <a:cubicBezTo>
                    <a:pt x="1326" y="1280"/>
                    <a:pt x="1305" y="1321"/>
                    <a:pt x="1296" y="1363"/>
                  </a:cubicBezTo>
                  <a:cubicBezTo>
                    <a:pt x="1287" y="1405"/>
                    <a:pt x="1290" y="1447"/>
                    <a:pt x="1289" y="1492"/>
                  </a:cubicBezTo>
                  <a:cubicBezTo>
                    <a:pt x="1288" y="1496"/>
                    <a:pt x="1282" y="1507"/>
                    <a:pt x="1275" y="1518"/>
                  </a:cubicBezTo>
                  <a:cubicBezTo>
                    <a:pt x="1275" y="1514"/>
                    <a:pt x="1275" y="1511"/>
                    <a:pt x="1275" y="1508"/>
                  </a:cubicBezTo>
                  <a:cubicBezTo>
                    <a:pt x="1274" y="1484"/>
                    <a:pt x="1272" y="1460"/>
                    <a:pt x="1268" y="1441"/>
                  </a:cubicBezTo>
                  <a:cubicBezTo>
                    <a:pt x="1266" y="1432"/>
                    <a:pt x="1263" y="1424"/>
                    <a:pt x="1259" y="1418"/>
                  </a:cubicBezTo>
                  <a:cubicBezTo>
                    <a:pt x="1255" y="1411"/>
                    <a:pt x="1249" y="1404"/>
                    <a:pt x="1239" y="1404"/>
                  </a:cubicBezTo>
                  <a:cubicBezTo>
                    <a:pt x="1210" y="1404"/>
                    <a:pt x="1087" y="1399"/>
                    <a:pt x="1049" y="1399"/>
                  </a:cubicBezTo>
                  <a:cubicBezTo>
                    <a:pt x="1036" y="1399"/>
                    <a:pt x="1023" y="1405"/>
                    <a:pt x="1011" y="1413"/>
                  </a:cubicBezTo>
                  <a:cubicBezTo>
                    <a:pt x="999" y="1420"/>
                    <a:pt x="987" y="1431"/>
                    <a:pt x="977" y="1441"/>
                  </a:cubicBezTo>
                  <a:cubicBezTo>
                    <a:pt x="967" y="1452"/>
                    <a:pt x="958" y="1463"/>
                    <a:pt x="952" y="1474"/>
                  </a:cubicBezTo>
                  <a:cubicBezTo>
                    <a:pt x="950" y="1480"/>
                    <a:pt x="948" y="1485"/>
                    <a:pt x="947" y="1490"/>
                  </a:cubicBezTo>
                  <a:cubicBezTo>
                    <a:pt x="946" y="1496"/>
                    <a:pt x="947" y="1503"/>
                    <a:pt x="951" y="1508"/>
                  </a:cubicBezTo>
                  <a:cubicBezTo>
                    <a:pt x="960" y="1520"/>
                    <a:pt x="974" y="1525"/>
                    <a:pt x="985" y="1523"/>
                  </a:cubicBezTo>
                  <a:cubicBezTo>
                    <a:pt x="985" y="1523"/>
                    <a:pt x="986" y="1523"/>
                    <a:pt x="986" y="1523"/>
                  </a:cubicBezTo>
                  <a:cubicBezTo>
                    <a:pt x="977" y="1532"/>
                    <a:pt x="968" y="1542"/>
                    <a:pt x="959" y="1553"/>
                  </a:cubicBezTo>
                  <a:cubicBezTo>
                    <a:pt x="914" y="1608"/>
                    <a:pt x="860" y="1687"/>
                    <a:pt x="797" y="1768"/>
                  </a:cubicBezTo>
                  <a:cubicBezTo>
                    <a:pt x="707" y="1883"/>
                    <a:pt x="642" y="1962"/>
                    <a:pt x="620" y="2013"/>
                  </a:cubicBezTo>
                  <a:cubicBezTo>
                    <a:pt x="614" y="2026"/>
                    <a:pt x="611" y="2037"/>
                    <a:pt x="612" y="2048"/>
                  </a:cubicBezTo>
                  <a:cubicBezTo>
                    <a:pt x="613" y="2059"/>
                    <a:pt x="619" y="2069"/>
                    <a:pt x="629" y="2074"/>
                  </a:cubicBezTo>
                  <a:cubicBezTo>
                    <a:pt x="638" y="2079"/>
                    <a:pt x="648" y="2081"/>
                    <a:pt x="660" y="2081"/>
                  </a:cubicBezTo>
                  <a:cubicBezTo>
                    <a:pt x="659" y="2083"/>
                    <a:pt x="658" y="2085"/>
                    <a:pt x="658" y="2087"/>
                  </a:cubicBezTo>
                  <a:cubicBezTo>
                    <a:pt x="657" y="2090"/>
                    <a:pt x="649" y="2109"/>
                    <a:pt x="638" y="2134"/>
                  </a:cubicBezTo>
                  <a:cubicBezTo>
                    <a:pt x="628" y="2159"/>
                    <a:pt x="613" y="2192"/>
                    <a:pt x="598" y="2228"/>
                  </a:cubicBezTo>
                  <a:cubicBezTo>
                    <a:pt x="567" y="2298"/>
                    <a:pt x="531" y="2378"/>
                    <a:pt x="508" y="2427"/>
                  </a:cubicBezTo>
                  <a:cubicBezTo>
                    <a:pt x="486" y="2473"/>
                    <a:pt x="444" y="2532"/>
                    <a:pt x="405" y="2580"/>
                  </a:cubicBezTo>
                  <a:cubicBezTo>
                    <a:pt x="386" y="2604"/>
                    <a:pt x="367" y="2625"/>
                    <a:pt x="353" y="2641"/>
                  </a:cubicBezTo>
                  <a:cubicBezTo>
                    <a:pt x="338" y="2657"/>
                    <a:pt x="326" y="2669"/>
                    <a:pt x="324" y="2670"/>
                  </a:cubicBezTo>
                  <a:lnTo>
                    <a:pt x="324" y="2670"/>
                  </a:lnTo>
                  <a:lnTo>
                    <a:pt x="323" y="2670"/>
                  </a:lnTo>
                  <a:cubicBezTo>
                    <a:pt x="314" y="2677"/>
                    <a:pt x="310" y="2689"/>
                    <a:pt x="311" y="2699"/>
                  </a:cubicBezTo>
                  <a:cubicBezTo>
                    <a:pt x="312" y="2710"/>
                    <a:pt x="318" y="2719"/>
                    <a:pt x="325" y="2728"/>
                  </a:cubicBezTo>
                  <a:cubicBezTo>
                    <a:pt x="339" y="2745"/>
                    <a:pt x="363" y="2759"/>
                    <a:pt x="390" y="2759"/>
                  </a:cubicBezTo>
                  <a:cubicBezTo>
                    <a:pt x="405" y="2760"/>
                    <a:pt x="419" y="2758"/>
                    <a:pt x="433" y="2754"/>
                  </a:cubicBezTo>
                  <a:lnTo>
                    <a:pt x="433" y="2708"/>
                  </a:lnTo>
                  <a:lnTo>
                    <a:pt x="433" y="2671"/>
                  </a:lnTo>
                  <a:lnTo>
                    <a:pt x="534" y="2671"/>
                  </a:lnTo>
                  <a:cubicBezTo>
                    <a:pt x="541" y="2661"/>
                    <a:pt x="549" y="2650"/>
                    <a:pt x="556" y="2639"/>
                  </a:cubicBezTo>
                  <a:cubicBezTo>
                    <a:pt x="600" y="2570"/>
                    <a:pt x="636" y="2486"/>
                    <a:pt x="667" y="2428"/>
                  </a:cubicBezTo>
                  <a:cubicBezTo>
                    <a:pt x="698" y="2369"/>
                    <a:pt x="721" y="2291"/>
                    <a:pt x="736" y="2225"/>
                  </a:cubicBezTo>
                  <a:cubicBezTo>
                    <a:pt x="744" y="2192"/>
                    <a:pt x="749" y="2162"/>
                    <a:pt x="753" y="2138"/>
                  </a:cubicBezTo>
                  <a:cubicBezTo>
                    <a:pt x="756" y="2120"/>
                    <a:pt x="758" y="2106"/>
                    <a:pt x="758" y="2096"/>
                  </a:cubicBezTo>
                  <a:cubicBezTo>
                    <a:pt x="763" y="2102"/>
                    <a:pt x="769" y="2109"/>
                    <a:pt x="775" y="2114"/>
                  </a:cubicBezTo>
                  <a:cubicBezTo>
                    <a:pt x="780" y="2119"/>
                    <a:pt x="786" y="2123"/>
                    <a:pt x="793" y="2124"/>
                  </a:cubicBezTo>
                  <a:cubicBezTo>
                    <a:pt x="801" y="2126"/>
                    <a:pt x="810" y="2123"/>
                    <a:pt x="817" y="2118"/>
                  </a:cubicBezTo>
                  <a:cubicBezTo>
                    <a:pt x="832" y="2108"/>
                    <a:pt x="846" y="2088"/>
                    <a:pt x="866" y="2050"/>
                  </a:cubicBezTo>
                  <a:lnTo>
                    <a:pt x="866" y="2049"/>
                  </a:lnTo>
                  <a:lnTo>
                    <a:pt x="867" y="2048"/>
                  </a:lnTo>
                  <a:cubicBezTo>
                    <a:pt x="885" y="1988"/>
                    <a:pt x="952" y="1862"/>
                    <a:pt x="1003" y="1780"/>
                  </a:cubicBezTo>
                  <a:cubicBezTo>
                    <a:pt x="1020" y="1752"/>
                    <a:pt x="1039" y="1717"/>
                    <a:pt x="1056" y="1680"/>
                  </a:cubicBezTo>
                  <a:cubicBezTo>
                    <a:pt x="1060" y="1684"/>
                    <a:pt x="1066" y="1687"/>
                    <a:pt x="1072" y="1688"/>
                  </a:cubicBezTo>
                  <a:cubicBezTo>
                    <a:pt x="1091" y="1691"/>
                    <a:pt x="1114" y="1685"/>
                    <a:pt x="1139" y="1676"/>
                  </a:cubicBezTo>
                  <a:cubicBezTo>
                    <a:pt x="1145" y="1674"/>
                    <a:pt x="1150" y="1672"/>
                    <a:pt x="1156" y="1670"/>
                  </a:cubicBezTo>
                  <a:cubicBezTo>
                    <a:pt x="1147" y="1683"/>
                    <a:pt x="1140" y="1696"/>
                    <a:pt x="1141" y="1712"/>
                  </a:cubicBezTo>
                  <a:lnTo>
                    <a:pt x="1141" y="1712"/>
                  </a:lnTo>
                  <a:lnTo>
                    <a:pt x="1141" y="1713"/>
                  </a:lnTo>
                  <a:cubicBezTo>
                    <a:pt x="1156" y="1770"/>
                    <a:pt x="1184" y="1825"/>
                    <a:pt x="1219" y="1874"/>
                  </a:cubicBezTo>
                  <a:cubicBezTo>
                    <a:pt x="1216" y="1877"/>
                    <a:pt x="1213" y="1880"/>
                    <a:pt x="1210" y="1884"/>
                  </a:cubicBezTo>
                  <a:cubicBezTo>
                    <a:pt x="1202" y="1893"/>
                    <a:pt x="1196" y="1905"/>
                    <a:pt x="1189" y="1918"/>
                  </a:cubicBezTo>
                  <a:cubicBezTo>
                    <a:pt x="1177" y="1943"/>
                    <a:pt x="1165" y="1972"/>
                    <a:pt x="1157" y="1983"/>
                  </a:cubicBezTo>
                  <a:cubicBezTo>
                    <a:pt x="1149" y="1995"/>
                    <a:pt x="1131" y="2014"/>
                    <a:pt x="1115" y="2031"/>
                  </a:cubicBezTo>
                  <a:cubicBezTo>
                    <a:pt x="1107" y="2039"/>
                    <a:pt x="1100" y="2048"/>
                    <a:pt x="1094" y="2055"/>
                  </a:cubicBezTo>
                  <a:cubicBezTo>
                    <a:pt x="1088" y="2062"/>
                    <a:pt x="1083" y="2066"/>
                    <a:pt x="1081" y="2074"/>
                  </a:cubicBezTo>
                  <a:cubicBezTo>
                    <a:pt x="1079" y="2080"/>
                    <a:pt x="1082" y="2087"/>
                    <a:pt x="1085" y="2090"/>
                  </a:cubicBezTo>
                  <a:cubicBezTo>
                    <a:pt x="1088" y="2093"/>
                    <a:pt x="1091" y="2095"/>
                    <a:pt x="1095" y="2097"/>
                  </a:cubicBezTo>
                  <a:cubicBezTo>
                    <a:pt x="1103" y="2100"/>
                    <a:pt x="1112" y="2103"/>
                    <a:pt x="1122" y="2105"/>
                  </a:cubicBezTo>
                  <a:cubicBezTo>
                    <a:pt x="1142" y="2108"/>
                    <a:pt x="1164" y="2110"/>
                    <a:pt x="1180" y="2106"/>
                  </a:cubicBezTo>
                  <a:cubicBezTo>
                    <a:pt x="1187" y="2104"/>
                    <a:pt x="1191" y="2100"/>
                    <a:pt x="1197" y="2096"/>
                  </a:cubicBezTo>
                  <a:cubicBezTo>
                    <a:pt x="1203" y="2091"/>
                    <a:pt x="1209" y="2085"/>
                    <a:pt x="1216" y="2078"/>
                  </a:cubicBezTo>
                  <a:cubicBezTo>
                    <a:pt x="1230" y="2065"/>
                    <a:pt x="1246" y="2047"/>
                    <a:pt x="1261" y="2030"/>
                  </a:cubicBezTo>
                  <a:cubicBezTo>
                    <a:pt x="1276" y="2012"/>
                    <a:pt x="1290" y="1995"/>
                    <a:pt x="1299" y="1980"/>
                  </a:cubicBezTo>
                  <a:cubicBezTo>
                    <a:pt x="1301" y="1978"/>
                    <a:pt x="1302" y="1976"/>
                    <a:pt x="1304" y="1974"/>
                  </a:cubicBezTo>
                  <a:cubicBezTo>
                    <a:pt x="1368" y="2038"/>
                    <a:pt x="1439" y="2090"/>
                    <a:pt x="1497" y="2125"/>
                  </a:cubicBezTo>
                  <a:lnTo>
                    <a:pt x="1497" y="2125"/>
                  </a:lnTo>
                  <a:lnTo>
                    <a:pt x="1497" y="2125"/>
                  </a:lnTo>
                  <a:cubicBezTo>
                    <a:pt x="1514" y="2135"/>
                    <a:pt x="1538" y="2148"/>
                    <a:pt x="1562" y="2158"/>
                  </a:cubicBezTo>
                  <a:cubicBezTo>
                    <a:pt x="1587" y="2168"/>
                    <a:pt x="1611" y="2175"/>
                    <a:pt x="1632" y="2174"/>
                  </a:cubicBezTo>
                  <a:cubicBezTo>
                    <a:pt x="1706" y="2174"/>
                    <a:pt x="1811" y="2166"/>
                    <a:pt x="1883" y="2101"/>
                  </a:cubicBezTo>
                  <a:cubicBezTo>
                    <a:pt x="1943" y="2046"/>
                    <a:pt x="2008" y="1998"/>
                    <a:pt x="2058" y="1952"/>
                  </a:cubicBezTo>
                  <a:cubicBezTo>
                    <a:pt x="2081" y="1930"/>
                    <a:pt x="2101" y="1909"/>
                    <a:pt x="2115" y="1886"/>
                  </a:cubicBezTo>
                  <a:cubicBezTo>
                    <a:pt x="2114" y="1912"/>
                    <a:pt x="2113" y="1938"/>
                    <a:pt x="2112" y="1964"/>
                  </a:cubicBezTo>
                  <a:cubicBezTo>
                    <a:pt x="2106" y="2066"/>
                    <a:pt x="2061" y="2168"/>
                    <a:pt x="2026" y="2243"/>
                  </a:cubicBezTo>
                  <a:cubicBezTo>
                    <a:pt x="2009" y="2281"/>
                    <a:pt x="1994" y="2312"/>
                    <a:pt x="1987" y="2334"/>
                  </a:cubicBezTo>
                  <a:cubicBezTo>
                    <a:pt x="1984" y="2345"/>
                    <a:pt x="1981" y="2354"/>
                    <a:pt x="1986" y="2364"/>
                  </a:cubicBezTo>
                  <a:cubicBezTo>
                    <a:pt x="1988" y="2369"/>
                    <a:pt x="1993" y="2373"/>
                    <a:pt x="1998" y="2375"/>
                  </a:cubicBezTo>
                  <a:cubicBezTo>
                    <a:pt x="2004" y="2376"/>
                    <a:pt x="2009" y="2376"/>
                    <a:pt x="2014" y="2375"/>
                  </a:cubicBezTo>
                  <a:cubicBezTo>
                    <a:pt x="2016" y="2374"/>
                    <a:pt x="2020" y="2374"/>
                    <a:pt x="2023" y="2373"/>
                  </a:cubicBezTo>
                  <a:cubicBezTo>
                    <a:pt x="2022" y="2375"/>
                    <a:pt x="2021" y="2376"/>
                    <a:pt x="2021" y="2377"/>
                  </a:cubicBezTo>
                  <a:lnTo>
                    <a:pt x="2021" y="2377"/>
                  </a:lnTo>
                  <a:cubicBezTo>
                    <a:pt x="1945" y="2626"/>
                    <a:pt x="1872" y="2758"/>
                    <a:pt x="1756" y="2930"/>
                  </a:cubicBezTo>
                  <a:lnTo>
                    <a:pt x="1755" y="2931"/>
                  </a:lnTo>
                  <a:lnTo>
                    <a:pt x="1755" y="2931"/>
                  </a:lnTo>
                  <a:cubicBezTo>
                    <a:pt x="1750" y="2941"/>
                    <a:pt x="1753" y="2952"/>
                    <a:pt x="1759" y="2960"/>
                  </a:cubicBezTo>
                  <a:cubicBezTo>
                    <a:pt x="1765" y="2968"/>
                    <a:pt x="1773" y="2973"/>
                    <a:pt x="1783" y="2979"/>
                  </a:cubicBezTo>
                  <a:cubicBezTo>
                    <a:pt x="1804" y="2990"/>
                    <a:pt x="1832" y="2999"/>
                    <a:pt x="1861" y="3005"/>
                  </a:cubicBezTo>
                  <a:cubicBezTo>
                    <a:pt x="1876" y="3009"/>
                    <a:pt x="1891" y="3011"/>
                    <a:pt x="1905" y="3013"/>
                  </a:cubicBezTo>
                  <a:cubicBezTo>
                    <a:pt x="1898" y="3002"/>
                    <a:pt x="1891" y="2990"/>
                    <a:pt x="1886" y="2977"/>
                  </a:cubicBezTo>
                  <a:cubicBezTo>
                    <a:pt x="1862" y="2920"/>
                    <a:pt x="1865" y="2847"/>
                    <a:pt x="1907" y="2759"/>
                  </a:cubicBezTo>
                  <a:lnTo>
                    <a:pt x="1908" y="2758"/>
                  </a:lnTo>
                  <a:lnTo>
                    <a:pt x="1908" y="2757"/>
                  </a:lnTo>
                  <a:cubicBezTo>
                    <a:pt x="1951" y="2682"/>
                    <a:pt x="2017" y="2648"/>
                    <a:pt x="2081" y="2645"/>
                  </a:cubicBezTo>
                  <a:cubicBezTo>
                    <a:pt x="2081" y="2641"/>
                    <a:pt x="2082" y="2636"/>
                    <a:pt x="2082" y="2632"/>
                  </a:cubicBezTo>
                  <a:cubicBezTo>
                    <a:pt x="2085" y="2596"/>
                    <a:pt x="2101" y="2534"/>
                    <a:pt x="2115" y="2481"/>
                  </a:cubicBezTo>
                  <a:cubicBezTo>
                    <a:pt x="2122" y="2456"/>
                    <a:pt x="2128" y="2433"/>
                    <a:pt x="2132" y="2415"/>
                  </a:cubicBezTo>
                  <a:cubicBezTo>
                    <a:pt x="2134" y="2419"/>
                    <a:pt x="2137" y="2422"/>
                    <a:pt x="2139" y="2425"/>
                  </a:cubicBezTo>
                  <a:cubicBezTo>
                    <a:pt x="2147" y="2433"/>
                    <a:pt x="2159" y="2439"/>
                    <a:pt x="2171" y="2435"/>
                  </a:cubicBezTo>
                  <a:cubicBezTo>
                    <a:pt x="2191" y="2429"/>
                    <a:pt x="2205" y="2408"/>
                    <a:pt x="2217" y="2381"/>
                  </a:cubicBezTo>
                  <a:cubicBezTo>
                    <a:pt x="2230" y="2353"/>
                    <a:pt x="2241" y="2317"/>
                    <a:pt x="2251" y="2275"/>
                  </a:cubicBezTo>
                  <a:cubicBezTo>
                    <a:pt x="2268" y="2199"/>
                    <a:pt x="2282" y="2105"/>
                    <a:pt x="2293" y="2009"/>
                  </a:cubicBezTo>
                  <a:cubicBezTo>
                    <a:pt x="2298" y="2013"/>
                    <a:pt x="2302" y="2018"/>
                    <a:pt x="2306" y="2022"/>
                  </a:cubicBezTo>
                  <a:cubicBezTo>
                    <a:pt x="2366" y="2081"/>
                    <a:pt x="2437" y="2128"/>
                    <a:pt x="2518" y="2162"/>
                  </a:cubicBezTo>
                  <a:cubicBezTo>
                    <a:pt x="2519" y="2170"/>
                    <a:pt x="2522" y="2178"/>
                    <a:pt x="2524" y="2184"/>
                  </a:cubicBezTo>
                  <a:cubicBezTo>
                    <a:pt x="2525" y="2186"/>
                    <a:pt x="2526" y="2187"/>
                    <a:pt x="2526" y="2188"/>
                  </a:cubicBezTo>
                  <a:cubicBezTo>
                    <a:pt x="2528" y="2190"/>
                    <a:pt x="2529" y="2193"/>
                    <a:pt x="2531" y="2195"/>
                  </a:cubicBezTo>
                  <a:cubicBezTo>
                    <a:pt x="2532" y="2196"/>
                    <a:pt x="2533" y="2197"/>
                    <a:pt x="2534" y="2197"/>
                  </a:cubicBezTo>
                  <a:cubicBezTo>
                    <a:pt x="2535" y="2198"/>
                    <a:pt x="2536" y="2199"/>
                    <a:pt x="2537" y="2200"/>
                  </a:cubicBezTo>
                  <a:cubicBezTo>
                    <a:pt x="2539" y="2201"/>
                    <a:pt x="2542" y="2202"/>
                    <a:pt x="2545" y="2203"/>
                  </a:cubicBezTo>
                  <a:cubicBezTo>
                    <a:pt x="2547" y="2203"/>
                    <a:pt x="2548" y="2203"/>
                    <a:pt x="2550" y="2203"/>
                  </a:cubicBezTo>
                  <a:cubicBezTo>
                    <a:pt x="2556" y="2202"/>
                    <a:pt x="2560" y="2199"/>
                    <a:pt x="2562" y="2196"/>
                  </a:cubicBezTo>
                  <a:cubicBezTo>
                    <a:pt x="2564" y="2194"/>
                    <a:pt x="2565" y="2193"/>
                    <a:pt x="2566" y="2191"/>
                  </a:cubicBezTo>
                  <a:cubicBezTo>
                    <a:pt x="2567" y="2189"/>
                    <a:pt x="2568" y="2188"/>
                    <a:pt x="2570" y="2186"/>
                  </a:cubicBezTo>
                  <a:cubicBezTo>
                    <a:pt x="2570" y="2184"/>
                    <a:pt x="2571" y="2183"/>
                    <a:pt x="2572" y="2181"/>
                  </a:cubicBezTo>
                  <a:cubicBezTo>
                    <a:pt x="2574" y="2182"/>
                    <a:pt x="2577" y="2183"/>
                    <a:pt x="2579" y="2184"/>
                  </a:cubicBezTo>
                  <a:cubicBezTo>
                    <a:pt x="2573" y="2211"/>
                    <a:pt x="2567" y="2244"/>
                    <a:pt x="2561" y="2281"/>
                  </a:cubicBezTo>
                  <a:cubicBezTo>
                    <a:pt x="2547" y="2371"/>
                    <a:pt x="2536" y="2481"/>
                    <a:pt x="2536" y="2560"/>
                  </a:cubicBezTo>
                  <a:cubicBezTo>
                    <a:pt x="2536" y="2575"/>
                    <a:pt x="2532" y="2603"/>
                    <a:pt x="2526" y="2638"/>
                  </a:cubicBezTo>
                  <a:cubicBezTo>
                    <a:pt x="2582" y="2656"/>
                    <a:pt x="2628" y="2684"/>
                    <a:pt x="2665" y="2719"/>
                  </a:cubicBezTo>
                  <a:cubicBezTo>
                    <a:pt x="2668" y="2610"/>
                    <a:pt x="2672" y="2460"/>
                    <a:pt x="2668" y="2337"/>
                  </a:cubicBezTo>
                  <a:cubicBezTo>
                    <a:pt x="2667" y="2286"/>
                    <a:pt x="2664" y="2240"/>
                    <a:pt x="2659" y="2203"/>
                  </a:cubicBezTo>
                  <a:cubicBezTo>
                    <a:pt x="2807" y="2230"/>
                    <a:pt x="2983" y="2217"/>
                    <a:pt x="3189" y="2150"/>
                  </a:cubicBezTo>
                  <a:cubicBezTo>
                    <a:pt x="3254" y="2129"/>
                    <a:pt x="3310" y="2105"/>
                    <a:pt x="3360" y="2079"/>
                  </a:cubicBezTo>
                  <a:cubicBezTo>
                    <a:pt x="3365" y="2098"/>
                    <a:pt x="3370" y="2117"/>
                    <a:pt x="3376" y="2134"/>
                  </a:cubicBezTo>
                  <a:cubicBezTo>
                    <a:pt x="3391" y="2185"/>
                    <a:pt x="3406" y="2228"/>
                    <a:pt x="3420" y="2258"/>
                  </a:cubicBezTo>
                  <a:cubicBezTo>
                    <a:pt x="3427" y="2273"/>
                    <a:pt x="3434" y="2285"/>
                    <a:pt x="3440" y="2294"/>
                  </a:cubicBezTo>
                  <a:cubicBezTo>
                    <a:pt x="3443" y="2298"/>
                    <a:pt x="3446" y="2301"/>
                    <a:pt x="3449" y="2304"/>
                  </a:cubicBezTo>
                  <a:cubicBezTo>
                    <a:pt x="3453" y="2307"/>
                    <a:pt x="3457" y="2310"/>
                    <a:pt x="3463" y="2310"/>
                  </a:cubicBezTo>
                  <a:cubicBezTo>
                    <a:pt x="3474" y="2310"/>
                    <a:pt x="3484" y="2308"/>
                    <a:pt x="3491" y="2304"/>
                  </a:cubicBezTo>
                  <a:cubicBezTo>
                    <a:pt x="3490" y="2335"/>
                    <a:pt x="3492" y="2373"/>
                    <a:pt x="3496" y="2412"/>
                  </a:cubicBezTo>
                  <a:cubicBezTo>
                    <a:pt x="3504" y="2499"/>
                    <a:pt x="3520" y="2592"/>
                    <a:pt x="3529" y="2626"/>
                  </a:cubicBezTo>
                  <a:cubicBezTo>
                    <a:pt x="3530" y="2630"/>
                    <a:pt x="3531" y="2636"/>
                    <a:pt x="3533" y="2643"/>
                  </a:cubicBezTo>
                  <a:lnTo>
                    <a:pt x="3691" y="2645"/>
                  </a:lnTo>
                  <a:cubicBezTo>
                    <a:pt x="3680" y="2618"/>
                    <a:pt x="3669" y="2588"/>
                    <a:pt x="3658" y="2557"/>
                  </a:cubicBezTo>
                  <a:cubicBezTo>
                    <a:pt x="3632" y="2481"/>
                    <a:pt x="3621" y="2399"/>
                    <a:pt x="3607" y="2335"/>
                  </a:cubicBezTo>
                  <a:cubicBezTo>
                    <a:pt x="3603" y="2319"/>
                    <a:pt x="3599" y="2305"/>
                    <a:pt x="3595" y="2292"/>
                  </a:cubicBezTo>
                  <a:cubicBezTo>
                    <a:pt x="3599" y="2292"/>
                    <a:pt x="3604" y="2291"/>
                    <a:pt x="3608" y="2288"/>
                  </a:cubicBezTo>
                  <a:cubicBezTo>
                    <a:pt x="3615" y="2284"/>
                    <a:pt x="3616" y="2279"/>
                    <a:pt x="3617" y="2273"/>
                  </a:cubicBezTo>
                  <a:cubicBezTo>
                    <a:pt x="3618" y="2268"/>
                    <a:pt x="3618" y="2262"/>
                    <a:pt x="3618" y="2255"/>
                  </a:cubicBezTo>
                  <a:cubicBezTo>
                    <a:pt x="3618" y="2242"/>
                    <a:pt x="3616" y="2223"/>
                    <a:pt x="3612" y="2202"/>
                  </a:cubicBezTo>
                  <a:cubicBezTo>
                    <a:pt x="3606" y="2160"/>
                    <a:pt x="3595" y="2104"/>
                    <a:pt x="3582" y="2047"/>
                  </a:cubicBezTo>
                  <a:cubicBezTo>
                    <a:pt x="3574" y="2010"/>
                    <a:pt x="3566" y="1974"/>
                    <a:pt x="3557" y="1939"/>
                  </a:cubicBezTo>
                  <a:cubicBezTo>
                    <a:pt x="3614" y="1885"/>
                    <a:pt x="3662" y="1827"/>
                    <a:pt x="3709" y="1765"/>
                  </a:cubicBezTo>
                  <a:cubicBezTo>
                    <a:pt x="3740" y="1724"/>
                    <a:pt x="3772" y="1681"/>
                    <a:pt x="3805" y="1638"/>
                  </a:cubicBezTo>
                  <a:cubicBezTo>
                    <a:pt x="3818" y="1673"/>
                    <a:pt x="3831" y="1708"/>
                    <a:pt x="3845" y="1743"/>
                  </a:cubicBezTo>
                  <a:cubicBezTo>
                    <a:pt x="3872" y="1811"/>
                    <a:pt x="3898" y="1876"/>
                    <a:pt x="3920" y="1922"/>
                  </a:cubicBezTo>
                  <a:cubicBezTo>
                    <a:pt x="3931" y="1945"/>
                    <a:pt x="3941" y="1963"/>
                    <a:pt x="3950" y="1975"/>
                  </a:cubicBezTo>
                  <a:cubicBezTo>
                    <a:pt x="3954" y="1981"/>
                    <a:pt x="3958" y="1986"/>
                    <a:pt x="3963" y="1989"/>
                  </a:cubicBezTo>
                  <a:cubicBezTo>
                    <a:pt x="3966" y="1991"/>
                    <a:pt x="3970" y="1993"/>
                    <a:pt x="3974" y="1992"/>
                  </a:cubicBezTo>
                  <a:cubicBezTo>
                    <a:pt x="3979" y="1992"/>
                    <a:pt x="3983" y="1989"/>
                    <a:pt x="3985" y="1986"/>
                  </a:cubicBezTo>
                  <a:cubicBezTo>
                    <a:pt x="3991" y="1978"/>
                    <a:pt x="3995" y="1970"/>
                    <a:pt x="3998" y="1962"/>
                  </a:cubicBezTo>
                  <a:cubicBezTo>
                    <a:pt x="3999" y="1972"/>
                    <a:pt x="4000" y="1983"/>
                    <a:pt x="4001" y="1995"/>
                  </a:cubicBezTo>
                  <a:cubicBezTo>
                    <a:pt x="4011" y="2073"/>
                    <a:pt x="4038" y="2179"/>
                    <a:pt x="4095" y="2293"/>
                  </a:cubicBezTo>
                  <a:cubicBezTo>
                    <a:pt x="4111" y="2325"/>
                    <a:pt x="4162" y="2429"/>
                    <a:pt x="4215" y="2522"/>
                  </a:cubicBezTo>
                  <a:cubicBezTo>
                    <a:pt x="4241" y="2568"/>
                    <a:pt x="4269" y="2612"/>
                    <a:pt x="4293" y="2643"/>
                  </a:cubicBezTo>
                  <a:cubicBezTo>
                    <a:pt x="4306" y="2658"/>
                    <a:pt x="4317" y="2671"/>
                    <a:pt x="4328" y="2679"/>
                  </a:cubicBezTo>
                  <a:cubicBezTo>
                    <a:pt x="4334" y="2683"/>
                    <a:pt x="4340" y="2686"/>
                    <a:pt x="4346" y="2688"/>
                  </a:cubicBezTo>
                  <a:cubicBezTo>
                    <a:pt x="4352" y="2690"/>
                    <a:pt x="4359" y="2690"/>
                    <a:pt x="4365" y="2687"/>
                  </a:cubicBezTo>
                  <a:cubicBezTo>
                    <a:pt x="4371" y="2684"/>
                    <a:pt x="4374" y="2678"/>
                    <a:pt x="4375" y="2674"/>
                  </a:cubicBezTo>
                  <a:cubicBezTo>
                    <a:pt x="4376" y="2669"/>
                    <a:pt x="4377" y="2664"/>
                    <a:pt x="4377" y="2659"/>
                  </a:cubicBezTo>
                  <a:cubicBezTo>
                    <a:pt x="4377" y="2657"/>
                    <a:pt x="4377" y="2656"/>
                    <a:pt x="4377" y="2655"/>
                  </a:cubicBezTo>
                  <a:cubicBezTo>
                    <a:pt x="4378" y="2657"/>
                    <a:pt x="4379" y="2659"/>
                    <a:pt x="4380" y="2661"/>
                  </a:cubicBezTo>
                  <a:cubicBezTo>
                    <a:pt x="4403" y="2699"/>
                    <a:pt x="4441" y="2745"/>
                    <a:pt x="4495" y="2794"/>
                  </a:cubicBezTo>
                  <a:cubicBezTo>
                    <a:pt x="4551" y="2846"/>
                    <a:pt x="4619" y="2860"/>
                    <a:pt x="4672" y="2857"/>
                  </a:cubicBezTo>
                  <a:cubicBezTo>
                    <a:pt x="4698" y="2855"/>
                    <a:pt x="4721" y="2849"/>
                    <a:pt x="4737" y="2840"/>
                  </a:cubicBezTo>
                  <a:cubicBezTo>
                    <a:pt x="4745" y="2836"/>
                    <a:pt x="4752" y="2831"/>
                    <a:pt x="4757" y="2825"/>
                  </a:cubicBezTo>
                  <a:cubicBezTo>
                    <a:pt x="4762" y="2819"/>
                    <a:pt x="4765" y="2811"/>
                    <a:pt x="4763" y="2802"/>
                  </a:cubicBezTo>
                  <a:lnTo>
                    <a:pt x="4762" y="2798"/>
                  </a:lnTo>
                  <a:lnTo>
                    <a:pt x="4758" y="2795"/>
                  </a:lnTo>
                  <a:cubicBezTo>
                    <a:pt x="4758" y="2795"/>
                    <a:pt x="4627" y="2724"/>
                    <a:pt x="4564" y="2687"/>
                  </a:cubicBezTo>
                  <a:cubicBezTo>
                    <a:pt x="4534" y="2670"/>
                    <a:pt x="4496" y="2633"/>
                    <a:pt x="4462" y="2603"/>
                  </a:cubicBezTo>
                  <a:cubicBezTo>
                    <a:pt x="4462" y="2603"/>
                    <a:pt x="4462" y="2603"/>
                    <a:pt x="4461" y="2603"/>
                  </a:cubicBezTo>
                  <a:cubicBezTo>
                    <a:pt x="4464" y="2603"/>
                    <a:pt x="4467" y="2603"/>
                    <a:pt x="4470" y="2601"/>
                  </a:cubicBezTo>
                  <a:cubicBezTo>
                    <a:pt x="4474" y="2599"/>
                    <a:pt x="4476" y="2594"/>
                    <a:pt x="4477" y="2591"/>
                  </a:cubicBezTo>
                  <a:cubicBezTo>
                    <a:pt x="4477" y="2588"/>
                    <a:pt x="4477" y="2586"/>
                    <a:pt x="4477" y="2584"/>
                  </a:cubicBezTo>
                  <a:cubicBezTo>
                    <a:pt x="4476" y="2580"/>
                    <a:pt x="4474" y="2575"/>
                    <a:pt x="4472" y="2570"/>
                  </a:cubicBezTo>
                  <a:cubicBezTo>
                    <a:pt x="4467" y="2560"/>
                    <a:pt x="4460" y="2547"/>
                    <a:pt x="4451" y="2532"/>
                  </a:cubicBezTo>
                  <a:cubicBezTo>
                    <a:pt x="4432" y="2501"/>
                    <a:pt x="4406" y="2460"/>
                    <a:pt x="4377" y="2417"/>
                  </a:cubicBezTo>
                  <a:cubicBezTo>
                    <a:pt x="4320" y="2332"/>
                    <a:pt x="4256" y="2239"/>
                    <a:pt x="4238" y="2208"/>
                  </a:cubicBezTo>
                  <a:cubicBezTo>
                    <a:pt x="4219" y="2176"/>
                    <a:pt x="4173" y="2087"/>
                    <a:pt x="4129" y="2007"/>
                  </a:cubicBezTo>
                  <a:cubicBezTo>
                    <a:pt x="4113" y="1978"/>
                    <a:pt x="4097" y="1950"/>
                    <a:pt x="4083" y="1926"/>
                  </a:cubicBezTo>
                  <a:cubicBezTo>
                    <a:pt x="4084" y="1926"/>
                    <a:pt x="4085" y="1927"/>
                    <a:pt x="4086" y="1928"/>
                  </a:cubicBezTo>
                  <a:cubicBezTo>
                    <a:pt x="4091" y="1930"/>
                    <a:pt x="4097" y="1931"/>
                    <a:pt x="4103" y="1929"/>
                  </a:cubicBezTo>
                  <a:cubicBezTo>
                    <a:pt x="4107" y="1928"/>
                    <a:pt x="4111" y="1924"/>
                    <a:pt x="4112" y="1921"/>
                  </a:cubicBezTo>
                  <a:cubicBezTo>
                    <a:pt x="4113" y="1918"/>
                    <a:pt x="4113" y="1916"/>
                    <a:pt x="4114" y="1913"/>
                  </a:cubicBezTo>
                  <a:cubicBezTo>
                    <a:pt x="4114" y="1908"/>
                    <a:pt x="4113" y="1903"/>
                    <a:pt x="4112" y="1897"/>
                  </a:cubicBezTo>
                  <a:cubicBezTo>
                    <a:pt x="4109" y="1884"/>
                    <a:pt x="4105" y="1867"/>
                    <a:pt x="4098" y="1846"/>
                  </a:cubicBezTo>
                  <a:cubicBezTo>
                    <a:pt x="4085" y="1806"/>
                    <a:pt x="4066" y="1752"/>
                    <a:pt x="4044" y="1695"/>
                  </a:cubicBezTo>
                  <a:cubicBezTo>
                    <a:pt x="4011" y="1609"/>
                    <a:pt x="3975" y="1522"/>
                    <a:pt x="3951" y="1467"/>
                  </a:cubicBezTo>
                  <a:cubicBezTo>
                    <a:pt x="4017" y="1400"/>
                    <a:pt x="4095" y="1332"/>
                    <a:pt x="4196" y="1266"/>
                  </a:cubicBezTo>
                  <a:cubicBezTo>
                    <a:pt x="4200" y="1263"/>
                    <a:pt x="4202" y="1259"/>
                    <a:pt x="4201" y="1255"/>
                  </a:cubicBezTo>
                  <a:cubicBezTo>
                    <a:pt x="4140" y="824"/>
                    <a:pt x="3971" y="534"/>
                    <a:pt x="3752" y="360"/>
                  </a:cubicBezTo>
                  <a:cubicBezTo>
                    <a:pt x="3560" y="209"/>
                    <a:pt x="3330" y="146"/>
                    <a:pt x="3102" y="156"/>
                  </a:cubicBezTo>
                  <a:cubicBezTo>
                    <a:pt x="3069" y="157"/>
                    <a:pt x="3036" y="160"/>
                    <a:pt x="3004" y="164"/>
                  </a:cubicBezTo>
                  <a:cubicBezTo>
                    <a:pt x="2876" y="181"/>
                    <a:pt x="2750" y="219"/>
                    <a:pt x="2633" y="276"/>
                  </a:cubicBezTo>
                  <a:lnTo>
                    <a:pt x="2633" y="273"/>
                  </a:lnTo>
                  <a:cubicBezTo>
                    <a:pt x="2634" y="252"/>
                    <a:pt x="2631" y="233"/>
                    <a:pt x="2623" y="218"/>
                  </a:cubicBezTo>
                  <a:cubicBezTo>
                    <a:pt x="2616" y="206"/>
                    <a:pt x="2606" y="195"/>
                    <a:pt x="2593" y="189"/>
                  </a:cubicBezTo>
                  <a:cubicBezTo>
                    <a:pt x="2599" y="178"/>
                    <a:pt x="2604" y="167"/>
                    <a:pt x="2608" y="156"/>
                  </a:cubicBezTo>
                  <a:cubicBezTo>
                    <a:pt x="2615" y="132"/>
                    <a:pt x="2616" y="107"/>
                    <a:pt x="2602" y="83"/>
                  </a:cubicBezTo>
                  <a:cubicBezTo>
                    <a:pt x="2589" y="58"/>
                    <a:pt x="2562" y="37"/>
                    <a:pt x="2518" y="17"/>
                  </a:cubicBezTo>
                  <a:cubicBezTo>
                    <a:pt x="2496" y="7"/>
                    <a:pt x="2476" y="2"/>
                    <a:pt x="2459" y="1"/>
                  </a:cubicBezTo>
                  <a:cubicBezTo>
                    <a:pt x="2457" y="1"/>
                    <a:pt x="2455" y="1"/>
                    <a:pt x="2453" y="1"/>
                  </a:cubicBezTo>
                  <a:lnTo>
                    <a:pt x="2453" y="0"/>
                  </a:lnTo>
                  <a:close/>
                  <a:moveTo>
                    <a:pt x="3111" y="177"/>
                  </a:moveTo>
                  <a:cubicBezTo>
                    <a:pt x="3112" y="181"/>
                    <a:pt x="3112" y="185"/>
                    <a:pt x="3111" y="189"/>
                  </a:cubicBezTo>
                  <a:cubicBezTo>
                    <a:pt x="3030" y="208"/>
                    <a:pt x="2976" y="209"/>
                    <a:pt x="2920" y="211"/>
                  </a:cubicBezTo>
                  <a:cubicBezTo>
                    <a:pt x="2930" y="205"/>
                    <a:pt x="2942" y="200"/>
                    <a:pt x="2953" y="194"/>
                  </a:cubicBezTo>
                  <a:cubicBezTo>
                    <a:pt x="2971" y="191"/>
                    <a:pt x="2989" y="188"/>
                    <a:pt x="3007" y="186"/>
                  </a:cubicBezTo>
                  <a:cubicBezTo>
                    <a:pt x="3039" y="182"/>
                    <a:pt x="3070" y="179"/>
                    <a:pt x="3102" y="178"/>
                  </a:cubicBezTo>
                  <a:cubicBezTo>
                    <a:pt x="3105" y="178"/>
                    <a:pt x="3108" y="178"/>
                    <a:pt x="3111" y="177"/>
                  </a:cubicBezTo>
                  <a:close/>
                  <a:moveTo>
                    <a:pt x="2756" y="248"/>
                  </a:moveTo>
                  <a:cubicBezTo>
                    <a:pt x="2749" y="268"/>
                    <a:pt x="2746" y="289"/>
                    <a:pt x="2760" y="310"/>
                  </a:cubicBezTo>
                  <a:cubicBezTo>
                    <a:pt x="2695" y="306"/>
                    <a:pt x="2666" y="300"/>
                    <a:pt x="2650" y="293"/>
                  </a:cubicBezTo>
                  <a:cubicBezTo>
                    <a:pt x="2684" y="276"/>
                    <a:pt x="2720" y="261"/>
                    <a:pt x="2756" y="248"/>
                  </a:cubicBezTo>
                  <a:close/>
                  <a:moveTo>
                    <a:pt x="3373" y="298"/>
                  </a:moveTo>
                  <a:cubicBezTo>
                    <a:pt x="3472" y="299"/>
                    <a:pt x="3567" y="312"/>
                    <a:pt x="3655" y="351"/>
                  </a:cubicBezTo>
                  <a:cubicBezTo>
                    <a:pt x="3771" y="487"/>
                    <a:pt x="3604" y="563"/>
                    <a:pt x="3534" y="660"/>
                  </a:cubicBezTo>
                  <a:lnTo>
                    <a:pt x="3444" y="739"/>
                  </a:lnTo>
                  <a:cubicBezTo>
                    <a:pt x="3413" y="716"/>
                    <a:pt x="3383" y="705"/>
                    <a:pt x="3355" y="704"/>
                  </a:cubicBezTo>
                  <a:cubicBezTo>
                    <a:pt x="3351" y="704"/>
                    <a:pt x="3347" y="704"/>
                    <a:pt x="3343" y="705"/>
                  </a:cubicBezTo>
                  <a:cubicBezTo>
                    <a:pt x="3332" y="705"/>
                    <a:pt x="3321" y="708"/>
                    <a:pt x="3311" y="712"/>
                  </a:cubicBezTo>
                  <a:cubicBezTo>
                    <a:pt x="3272" y="727"/>
                    <a:pt x="3240" y="759"/>
                    <a:pt x="3211" y="800"/>
                  </a:cubicBezTo>
                  <a:cubicBezTo>
                    <a:pt x="3196" y="790"/>
                    <a:pt x="3181" y="784"/>
                    <a:pt x="3167" y="783"/>
                  </a:cubicBezTo>
                  <a:cubicBezTo>
                    <a:pt x="3160" y="783"/>
                    <a:pt x="3152" y="784"/>
                    <a:pt x="3145" y="786"/>
                  </a:cubicBezTo>
                  <a:cubicBezTo>
                    <a:pt x="3116" y="794"/>
                    <a:pt x="3093" y="819"/>
                    <a:pt x="3071" y="851"/>
                  </a:cubicBezTo>
                  <a:cubicBezTo>
                    <a:pt x="3055" y="876"/>
                    <a:pt x="3039" y="905"/>
                    <a:pt x="3024" y="936"/>
                  </a:cubicBezTo>
                  <a:lnTo>
                    <a:pt x="3073" y="711"/>
                  </a:lnTo>
                  <a:cubicBezTo>
                    <a:pt x="2984" y="613"/>
                    <a:pt x="2849" y="516"/>
                    <a:pt x="2878" y="418"/>
                  </a:cubicBezTo>
                  <a:cubicBezTo>
                    <a:pt x="3018" y="505"/>
                    <a:pt x="3149" y="639"/>
                    <a:pt x="3321" y="558"/>
                  </a:cubicBezTo>
                  <a:cubicBezTo>
                    <a:pt x="3570" y="349"/>
                    <a:pt x="3171" y="393"/>
                    <a:pt x="3073" y="319"/>
                  </a:cubicBezTo>
                  <a:cubicBezTo>
                    <a:pt x="3173" y="310"/>
                    <a:pt x="3275" y="298"/>
                    <a:pt x="3373" y="298"/>
                  </a:cubicBezTo>
                  <a:close/>
                  <a:moveTo>
                    <a:pt x="2517" y="367"/>
                  </a:moveTo>
                  <a:lnTo>
                    <a:pt x="2538" y="402"/>
                  </a:lnTo>
                  <a:lnTo>
                    <a:pt x="2509" y="428"/>
                  </a:lnTo>
                  <a:cubicBezTo>
                    <a:pt x="2495" y="443"/>
                    <a:pt x="2470" y="433"/>
                    <a:pt x="2444" y="419"/>
                  </a:cubicBezTo>
                  <a:cubicBezTo>
                    <a:pt x="2468" y="401"/>
                    <a:pt x="2492" y="384"/>
                    <a:pt x="2517" y="367"/>
                  </a:cubicBezTo>
                  <a:close/>
                  <a:moveTo>
                    <a:pt x="1858" y="398"/>
                  </a:moveTo>
                  <a:cubicBezTo>
                    <a:pt x="1860" y="421"/>
                    <a:pt x="1863" y="440"/>
                    <a:pt x="1866" y="464"/>
                  </a:cubicBezTo>
                  <a:cubicBezTo>
                    <a:pt x="1880" y="588"/>
                    <a:pt x="1892" y="684"/>
                    <a:pt x="1895" y="710"/>
                  </a:cubicBezTo>
                  <a:cubicBezTo>
                    <a:pt x="1900" y="712"/>
                    <a:pt x="1905" y="714"/>
                    <a:pt x="1910" y="717"/>
                  </a:cubicBezTo>
                  <a:cubicBezTo>
                    <a:pt x="1913" y="720"/>
                    <a:pt x="1915" y="722"/>
                    <a:pt x="1917" y="725"/>
                  </a:cubicBezTo>
                  <a:cubicBezTo>
                    <a:pt x="1917" y="725"/>
                    <a:pt x="1918" y="726"/>
                    <a:pt x="1919" y="726"/>
                  </a:cubicBezTo>
                  <a:lnTo>
                    <a:pt x="1919" y="726"/>
                  </a:lnTo>
                  <a:lnTo>
                    <a:pt x="1997" y="798"/>
                  </a:lnTo>
                  <a:cubicBezTo>
                    <a:pt x="1998" y="799"/>
                    <a:pt x="1998" y="800"/>
                    <a:pt x="1999" y="800"/>
                  </a:cubicBezTo>
                  <a:lnTo>
                    <a:pt x="1999" y="800"/>
                  </a:lnTo>
                  <a:lnTo>
                    <a:pt x="2075" y="892"/>
                  </a:lnTo>
                  <a:lnTo>
                    <a:pt x="2075" y="892"/>
                  </a:lnTo>
                  <a:cubicBezTo>
                    <a:pt x="2076" y="893"/>
                    <a:pt x="2077" y="894"/>
                    <a:pt x="2078" y="895"/>
                  </a:cubicBezTo>
                  <a:cubicBezTo>
                    <a:pt x="2105" y="944"/>
                    <a:pt x="2125" y="993"/>
                    <a:pt x="2141" y="1042"/>
                  </a:cubicBezTo>
                  <a:cubicBezTo>
                    <a:pt x="2124" y="1024"/>
                    <a:pt x="2109" y="1004"/>
                    <a:pt x="2096" y="984"/>
                  </a:cubicBezTo>
                  <a:cubicBezTo>
                    <a:pt x="2094" y="980"/>
                    <a:pt x="2093" y="976"/>
                    <a:pt x="2091" y="972"/>
                  </a:cubicBezTo>
                  <a:cubicBezTo>
                    <a:pt x="2093" y="976"/>
                    <a:pt x="2094" y="980"/>
                    <a:pt x="2096" y="984"/>
                  </a:cubicBezTo>
                  <a:cubicBezTo>
                    <a:pt x="2082" y="963"/>
                    <a:pt x="2069" y="940"/>
                    <a:pt x="2057" y="918"/>
                  </a:cubicBezTo>
                  <a:cubicBezTo>
                    <a:pt x="2048" y="903"/>
                    <a:pt x="2040" y="888"/>
                    <a:pt x="2031" y="873"/>
                  </a:cubicBezTo>
                  <a:lnTo>
                    <a:pt x="2031" y="873"/>
                  </a:lnTo>
                  <a:cubicBezTo>
                    <a:pt x="2003" y="827"/>
                    <a:pt x="1969" y="782"/>
                    <a:pt x="1914" y="743"/>
                  </a:cubicBezTo>
                  <a:cubicBezTo>
                    <a:pt x="1913" y="737"/>
                    <a:pt x="1909" y="731"/>
                    <a:pt x="1903" y="726"/>
                  </a:cubicBezTo>
                  <a:cubicBezTo>
                    <a:pt x="1898" y="722"/>
                    <a:pt x="1892" y="720"/>
                    <a:pt x="1886" y="720"/>
                  </a:cubicBezTo>
                  <a:cubicBezTo>
                    <a:pt x="1880" y="719"/>
                    <a:pt x="1874" y="720"/>
                    <a:pt x="1869" y="721"/>
                  </a:cubicBezTo>
                  <a:cubicBezTo>
                    <a:pt x="1859" y="724"/>
                    <a:pt x="1849" y="728"/>
                    <a:pt x="1844" y="729"/>
                  </a:cubicBezTo>
                  <a:cubicBezTo>
                    <a:pt x="1831" y="732"/>
                    <a:pt x="1824" y="744"/>
                    <a:pt x="1822" y="756"/>
                  </a:cubicBezTo>
                  <a:cubicBezTo>
                    <a:pt x="1821" y="760"/>
                    <a:pt x="1821" y="764"/>
                    <a:pt x="1822" y="768"/>
                  </a:cubicBezTo>
                  <a:cubicBezTo>
                    <a:pt x="1809" y="769"/>
                    <a:pt x="1797" y="770"/>
                    <a:pt x="1787" y="773"/>
                  </a:cubicBezTo>
                  <a:cubicBezTo>
                    <a:pt x="1777" y="775"/>
                    <a:pt x="1771" y="782"/>
                    <a:pt x="1764" y="790"/>
                  </a:cubicBezTo>
                  <a:cubicBezTo>
                    <a:pt x="1756" y="799"/>
                    <a:pt x="1749" y="810"/>
                    <a:pt x="1741" y="823"/>
                  </a:cubicBezTo>
                  <a:cubicBezTo>
                    <a:pt x="1725" y="848"/>
                    <a:pt x="1708" y="881"/>
                    <a:pt x="1692" y="915"/>
                  </a:cubicBezTo>
                  <a:cubicBezTo>
                    <a:pt x="1677" y="949"/>
                    <a:pt x="1663" y="984"/>
                    <a:pt x="1655" y="1012"/>
                  </a:cubicBezTo>
                  <a:cubicBezTo>
                    <a:pt x="1650" y="1026"/>
                    <a:pt x="1647" y="1039"/>
                    <a:pt x="1645" y="1050"/>
                  </a:cubicBezTo>
                  <a:cubicBezTo>
                    <a:pt x="1644" y="1058"/>
                    <a:pt x="1643" y="1064"/>
                    <a:pt x="1644" y="1070"/>
                  </a:cubicBezTo>
                  <a:cubicBezTo>
                    <a:pt x="1639" y="1067"/>
                    <a:pt x="1634" y="1064"/>
                    <a:pt x="1627" y="1060"/>
                  </a:cubicBezTo>
                  <a:cubicBezTo>
                    <a:pt x="1609" y="1051"/>
                    <a:pt x="1597" y="1048"/>
                    <a:pt x="1588" y="1046"/>
                  </a:cubicBezTo>
                  <a:cubicBezTo>
                    <a:pt x="1584" y="1046"/>
                    <a:pt x="1581" y="1045"/>
                    <a:pt x="1578" y="1046"/>
                  </a:cubicBezTo>
                  <a:lnTo>
                    <a:pt x="1578" y="1046"/>
                  </a:lnTo>
                  <a:cubicBezTo>
                    <a:pt x="1576" y="1046"/>
                    <a:pt x="1573" y="1046"/>
                    <a:pt x="1573" y="1046"/>
                  </a:cubicBezTo>
                  <a:lnTo>
                    <a:pt x="1561" y="1050"/>
                  </a:lnTo>
                  <a:lnTo>
                    <a:pt x="1567" y="1062"/>
                  </a:lnTo>
                  <a:cubicBezTo>
                    <a:pt x="1567" y="1062"/>
                    <a:pt x="1573" y="1074"/>
                    <a:pt x="1578" y="1087"/>
                  </a:cubicBezTo>
                  <a:cubicBezTo>
                    <a:pt x="1581" y="1094"/>
                    <a:pt x="1583" y="1101"/>
                    <a:pt x="1584" y="1105"/>
                  </a:cubicBezTo>
                  <a:cubicBezTo>
                    <a:pt x="1584" y="1106"/>
                    <a:pt x="1584" y="1106"/>
                    <a:pt x="1584" y="1107"/>
                  </a:cubicBezTo>
                  <a:cubicBezTo>
                    <a:pt x="1549" y="1118"/>
                    <a:pt x="1513" y="1132"/>
                    <a:pt x="1483" y="1150"/>
                  </a:cubicBezTo>
                  <a:cubicBezTo>
                    <a:pt x="1486" y="1141"/>
                    <a:pt x="1489" y="1134"/>
                    <a:pt x="1490" y="1129"/>
                  </a:cubicBezTo>
                  <a:cubicBezTo>
                    <a:pt x="1493" y="1119"/>
                    <a:pt x="1493" y="1108"/>
                    <a:pt x="1492" y="1098"/>
                  </a:cubicBezTo>
                  <a:cubicBezTo>
                    <a:pt x="1490" y="1091"/>
                    <a:pt x="1488" y="1084"/>
                    <a:pt x="1485" y="1078"/>
                  </a:cubicBezTo>
                  <a:cubicBezTo>
                    <a:pt x="1497" y="1075"/>
                    <a:pt x="1508" y="1067"/>
                    <a:pt x="1519" y="1058"/>
                  </a:cubicBezTo>
                  <a:cubicBezTo>
                    <a:pt x="1543" y="1037"/>
                    <a:pt x="1565" y="1004"/>
                    <a:pt x="1585" y="966"/>
                  </a:cubicBezTo>
                  <a:cubicBezTo>
                    <a:pt x="1589" y="972"/>
                    <a:pt x="1593" y="979"/>
                    <a:pt x="1596" y="984"/>
                  </a:cubicBezTo>
                  <a:cubicBezTo>
                    <a:pt x="1603" y="996"/>
                    <a:pt x="1624" y="1034"/>
                    <a:pt x="1629" y="1041"/>
                  </a:cubicBezTo>
                  <a:cubicBezTo>
                    <a:pt x="1631" y="1044"/>
                    <a:pt x="1633" y="1046"/>
                    <a:pt x="1634" y="1048"/>
                  </a:cubicBezTo>
                  <a:cubicBezTo>
                    <a:pt x="1636" y="1036"/>
                    <a:pt x="1640" y="1023"/>
                    <a:pt x="1644" y="1009"/>
                  </a:cubicBezTo>
                  <a:cubicBezTo>
                    <a:pt x="1653" y="980"/>
                    <a:pt x="1667" y="945"/>
                    <a:pt x="1682" y="911"/>
                  </a:cubicBezTo>
                  <a:cubicBezTo>
                    <a:pt x="1698" y="876"/>
                    <a:pt x="1715" y="843"/>
                    <a:pt x="1731" y="817"/>
                  </a:cubicBezTo>
                  <a:cubicBezTo>
                    <a:pt x="1734" y="813"/>
                    <a:pt x="1737" y="809"/>
                    <a:pt x="1739" y="805"/>
                  </a:cubicBezTo>
                  <a:cubicBezTo>
                    <a:pt x="1737" y="801"/>
                    <a:pt x="1734" y="796"/>
                    <a:pt x="1731" y="791"/>
                  </a:cubicBezTo>
                  <a:cubicBezTo>
                    <a:pt x="1721" y="774"/>
                    <a:pt x="1707" y="753"/>
                    <a:pt x="1693" y="732"/>
                  </a:cubicBezTo>
                  <a:cubicBezTo>
                    <a:pt x="1698" y="723"/>
                    <a:pt x="1702" y="715"/>
                    <a:pt x="1705" y="709"/>
                  </a:cubicBezTo>
                  <a:cubicBezTo>
                    <a:pt x="1733" y="662"/>
                    <a:pt x="1774" y="583"/>
                    <a:pt x="1807" y="516"/>
                  </a:cubicBezTo>
                  <a:cubicBezTo>
                    <a:pt x="1823" y="482"/>
                    <a:pt x="1838" y="451"/>
                    <a:pt x="1847" y="428"/>
                  </a:cubicBezTo>
                  <a:cubicBezTo>
                    <a:pt x="1852" y="416"/>
                    <a:pt x="1855" y="407"/>
                    <a:pt x="1857" y="399"/>
                  </a:cubicBezTo>
                  <a:cubicBezTo>
                    <a:pt x="1857" y="399"/>
                    <a:pt x="1858" y="398"/>
                    <a:pt x="1858" y="398"/>
                  </a:cubicBezTo>
                  <a:close/>
                  <a:moveTo>
                    <a:pt x="2397" y="457"/>
                  </a:moveTo>
                  <a:cubicBezTo>
                    <a:pt x="2431" y="474"/>
                    <a:pt x="2465" y="511"/>
                    <a:pt x="2420" y="539"/>
                  </a:cubicBezTo>
                  <a:cubicBezTo>
                    <a:pt x="2392" y="556"/>
                    <a:pt x="2290" y="605"/>
                    <a:pt x="2233" y="630"/>
                  </a:cubicBezTo>
                  <a:cubicBezTo>
                    <a:pt x="2281" y="567"/>
                    <a:pt x="2336" y="509"/>
                    <a:pt x="2397" y="457"/>
                  </a:cubicBezTo>
                  <a:close/>
                  <a:moveTo>
                    <a:pt x="2703" y="552"/>
                  </a:moveTo>
                  <a:cubicBezTo>
                    <a:pt x="2795" y="566"/>
                    <a:pt x="2882" y="695"/>
                    <a:pt x="2764" y="832"/>
                  </a:cubicBezTo>
                  <a:cubicBezTo>
                    <a:pt x="2867" y="989"/>
                    <a:pt x="2755" y="1154"/>
                    <a:pt x="2636" y="1377"/>
                  </a:cubicBezTo>
                  <a:lnTo>
                    <a:pt x="2634" y="1367"/>
                  </a:lnTo>
                  <a:cubicBezTo>
                    <a:pt x="2633" y="1360"/>
                    <a:pt x="2631" y="1353"/>
                    <a:pt x="2630" y="1346"/>
                  </a:cubicBezTo>
                  <a:cubicBezTo>
                    <a:pt x="2626" y="1328"/>
                    <a:pt x="2623" y="1311"/>
                    <a:pt x="2619" y="1295"/>
                  </a:cubicBezTo>
                  <a:cubicBezTo>
                    <a:pt x="2624" y="1301"/>
                    <a:pt x="2632" y="1303"/>
                    <a:pt x="2638" y="1302"/>
                  </a:cubicBezTo>
                  <a:cubicBezTo>
                    <a:pt x="2645" y="1302"/>
                    <a:pt x="2651" y="1299"/>
                    <a:pt x="2656" y="1295"/>
                  </a:cubicBezTo>
                  <a:cubicBezTo>
                    <a:pt x="2667" y="1288"/>
                    <a:pt x="2677" y="1276"/>
                    <a:pt x="2682" y="1263"/>
                  </a:cubicBezTo>
                  <a:cubicBezTo>
                    <a:pt x="2686" y="1252"/>
                    <a:pt x="2683" y="1241"/>
                    <a:pt x="2680" y="1227"/>
                  </a:cubicBezTo>
                  <a:cubicBezTo>
                    <a:pt x="2678" y="1214"/>
                    <a:pt x="2673" y="1198"/>
                    <a:pt x="2669" y="1181"/>
                  </a:cubicBezTo>
                  <a:cubicBezTo>
                    <a:pt x="2662" y="1154"/>
                    <a:pt x="2655" y="1125"/>
                    <a:pt x="2655" y="1108"/>
                  </a:cubicBezTo>
                  <a:cubicBezTo>
                    <a:pt x="2657" y="1101"/>
                    <a:pt x="2660" y="1093"/>
                    <a:pt x="2662" y="1087"/>
                  </a:cubicBezTo>
                  <a:cubicBezTo>
                    <a:pt x="2670" y="1063"/>
                    <a:pt x="2677" y="1043"/>
                    <a:pt x="2683" y="1029"/>
                  </a:cubicBezTo>
                  <a:cubicBezTo>
                    <a:pt x="2685" y="1021"/>
                    <a:pt x="2688" y="1016"/>
                    <a:pt x="2689" y="1011"/>
                  </a:cubicBezTo>
                  <a:cubicBezTo>
                    <a:pt x="2691" y="1007"/>
                    <a:pt x="2693" y="1004"/>
                    <a:pt x="2692" y="1005"/>
                  </a:cubicBezTo>
                  <a:cubicBezTo>
                    <a:pt x="2695" y="1000"/>
                    <a:pt x="2695" y="995"/>
                    <a:pt x="2695" y="990"/>
                  </a:cubicBezTo>
                  <a:cubicBezTo>
                    <a:pt x="2696" y="984"/>
                    <a:pt x="2695" y="978"/>
                    <a:pt x="2694" y="971"/>
                  </a:cubicBezTo>
                  <a:cubicBezTo>
                    <a:pt x="2691" y="957"/>
                    <a:pt x="2686" y="941"/>
                    <a:pt x="2678" y="925"/>
                  </a:cubicBezTo>
                  <a:cubicBezTo>
                    <a:pt x="2662" y="893"/>
                    <a:pt x="2632" y="861"/>
                    <a:pt x="2585" y="858"/>
                  </a:cubicBezTo>
                  <a:cubicBezTo>
                    <a:pt x="2580" y="857"/>
                    <a:pt x="2576" y="858"/>
                    <a:pt x="2572" y="859"/>
                  </a:cubicBezTo>
                  <a:lnTo>
                    <a:pt x="2531" y="797"/>
                  </a:lnTo>
                  <a:cubicBezTo>
                    <a:pt x="2459" y="661"/>
                    <a:pt x="2547" y="608"/>
                    <a:pt x="2601" y="561"/>
                  </a:cubicBezTo>
                  <a:cubicBezTo>
                    <a:pt x="2599" y="634"/>
                    <a:pt x="2584" y="706"/>
                    <a:pt x="2681" y="778"/>
                  </a:cubicBezTo>
                  <a:cubicBezTo>
                    <a:pt x="2791" y="733"/>
                    <a:pt x="2699" y="633"/>
                    <a:pt x="2703" y="552"/>
                  </a:cubicBezTo>
                  <a:close/>
                  <a:moveTo>
                    <a:pt x="3901" y="555"/>
                  </a:moveTo>
                  <a:cubicBezTo>
                    <a:pt x="3907" y="558"/>
                    <a:pt x="3912" y="561"/>
                    <a:pt x="3918" y="564"/>
                  </a:cubicBezTo>
                  <a:cubicBezTo>
                    <a:pt x="3974" y="639"/>
                    <a:pt x="4024" y="726"/>
                    <a:pt x="4065" y="826"/>
                  </a:cubicBezTo>
                  <a:cubicBezTo>
                    <a:pt x="3917" y="861"/>
                    <a:pt x="3768" y="896"/>
                    <a:pt x="3719" y="807"/>
                  </a:cubicBezTo>
                  <a:cubicBezTo>
                    <a:pt x="3780" y="724"/>
                    <a:pt x="3894" y="746"/>
                    <a:pt x="3901" y="555"/>
                  </a:cubicBezTo>
                  <a:close/>
                  <a:moveTo>
                    <a:pt x="2404" y="884"/>
                  </a:moveTo>
                  <a:cubicBezTo>
                    <a:pt x="2425" y="884"/>
                    <a:pt x="2436" y="903"/>
                    <a:pt x="2452" y="913"/>
                  </a:cubicBezTo>
                  <a:cubicBezTo>
                    <a:pt x="2448" y="916"/>
                    <a:pt x="2444" y="918"/>
                    <a:pt x="2441" y="921"/>
                  </a:cubicBezTo>
                  <a:cubicBezTo>
                    <a:pt x="2434" y="927"/>
                    <a:pt x="2428" y="932"/>
                    <a:pt x="2424" y="939"/>
                  </a:cubicBezTo>
                  <a:cubicBezTo>
                    <a:pt x="2420" y="945"/>
                    <a:pt x="2417" y="953"/>
                    <a:pt x="2418" y="961"/>
                  </a:cubicBezTo>
                  <a:cubicBezTo>
                    <a:pt x="2419" y="963"/>
                    <a:pt x="2419" y="971"/>
                    <a:pt x="2418" y="982"/>
                  </a:cubicBezTo>
                  <a:cubicBezTo>
                    <a:pt x="2417" y="991"/>
                    <a:pt x="2416" y="1003"/>
                    <a:pt x="2415" y="1015"/>
                  </a:cubicBezTo>
                  <a:cubicBezTo>
                    <a:pt x="2381" y="980"/>
                    <a:pt x="2359" y="936"/>
                    <a:pt x="2362" y="902"/>
                  </a:cubicBezTo>
                  <a:cubicBezTo>
                    <a:pt x="2380" y="889"/>
                    <a:pt x="2393" y="884"/>
                    <a:pt x="2404" y="884"/>
                  </a:cubicBezTo>
                  <a:close/>
                  <a:moveTo>
                    <a:pt x="2058" y="905"/>
                  </a:moveTo>
                  <a:cubicBezTo>
                    <a:pt x="2058" y="906"/>
                    <a:pt x="2059" y="906"/>
                    <a:pt x="2059" y="907"/>
                  </a:cubicBezTo>
                  <a:cubicBezTo>
                    <a:pt x="2059" y="907"/>
                    <a:pt x="2059" y="906"/>
                    <a:pt x="2059" y="906"/>
                  </a:cubicBezTo>
                  <a:lnTo>
                    <a:pt x="2059" y="906"/>
                  </a:lnTo>
                  <a:lnTo>
                    <a:pt x="2058" y="905"/>
                  </a:lnTo>
                  <a:close/>
                  <a:moveTo>
                    <a:pt x="2059" y="907"/>
                  </a:moveTo>
                  <a:cubicBezTo>
                    <a:pt x="2070" y="927"/>
                    <a:pt x="2080" y="947"/>
                    <a:pt x="2089" y="967"/>
                  </a:cubicBezTo>
                  <a:cubicBezTo>
                    <a:pt x="2080" y="947"/>
                    <a:pt x="2070" y="927"/>
                    <a:pt x="2059" y="907"/>
                  </a:cubicBezTo>
                  <a:close/>
                  <a:moveTo>
                    <a:pt x="2289" y="1030"/>
                  </a:moveTo>
                  <a:cubicBezTo>
                    <a:pt x="2303" y="1106"/>
                    <a:pt x="2342" y="1158"/>
                    <a:pt x="2389" y="1202"/>
                  </a:cubicBezTo>
                  <a:cubicBezTo>
                    <a:pt x="2385" y="1225"/>
                    <a:pt x="2381" y="1247"/>
                    <a:pt x="2378" y="1267"/>
                  </a:cubicBezTo>
                  <a:cubicBezTo>
                    <a:pt x="2371" y="1303"/>
                    <a:pt x="2365" y="1331"/>
                    <a:pt x="2361" y="1341"/>
                  </a:cubicBezTo>
                  <a:cubicBezTo>
                    <a:pt x="2359" y="1348"/>
                    <a:pt x="2356" y="1360"/>
                    <a:pt x="2352" y="1377"/>
                  </a:cubicBezTo>
                  <a:cubicBezTo>
                    <a:pt x="2334" y="1366"/>
                    <a:pt x="2313" y="1358"/>
                    <a:pt x="2288" y="1354"/>
                  </a:cubicBezTo>
                  <a:cubicBezTo>
                    <a:pt x="2241" y="1257"/>
                    <a:pt x="2181" y="1097"/>
                    <a:pt x="2289" y="1030"/>
                  </a:cubicBezTo>
                  <a:close/>
                  <a:moveTo>
                    <a:pt x="2029" y="1122"/>
                  </a:moveTo>
                  <a:cubicBezTo>
                    <a:pt x="2029" y="1124"/>
                    <a:pt x="2029" y="1124"/>
                    <a:pt x="2030" y="1125"/>
                  </a:cubicBezTo>
                  <a:cubicBezTo>
                    <a:pt x="2034" y="1133"/>
                    <a:pt x="2039" y="1144"/>
                    <a:pt x="2044" y="1154"/>
                  </a:cubicBezTo>
                  <a:cubicBezTo>
                    <a:pt x="2044" y="1164"/>
                    <a:pt x="2045" y="1174"/>
                    <a:pt x="2045" y="1183"/>
                  </a:cubicBezTo>
                  <a:cubicBezTo>
                    <a:pt x="2046" y="1178"/>
                    <a:pt x="2049" y="1175"/>
                    <a:pt x="2053" y="1174"/>
                  </a:cubicBezTo>
                  <a:cubicBezTo>
                    <a:pt x="2058" y="1183"/>
                    <a:pt x="2063" y="1192"/>
                    <a:pt x="2068" y="1199"/>
                  </a:cubicBezTo>
                  <a:cubicBezTo>
                    <a:pt x="2070" y="1203"/>
                    <a:pt x="2072" y="1207"/>
                    <a:pt x="2074" y="1210"/>
                  </a:cubicBezTo>
                  <a:cubicBezTo>
                    <a:pt x="2073" y="1210"/>
                    <a:pt x="2071" y="1210"/>
                    <a:pt x="2069" y="1210"/>
                  </a:cubicBezTo>
                  <a:cubicBezTo>
                    <a:pt x="2066" y="1209"/>
                    <a:pt x="2063" y="1208"/>
                    <a:pt x="2060" y="1206"/>
                  </a:cubicBezTo>
                  <a:cubicBezTo>
                    <a:pt x="2059" y="1208"/>
                    <a:pt x="2058" y="1210"/>
                    <a:pt x="2056" y="1212"/>
                  </a:cubicBezTo>
                  <a:cubicBezTo>
                    <a:pt x="2052" y="1215"/>
                    <a:pt x="2047" y="1217"/>
                    <a:pt x="2042" y="1218"/>
                  </a:cubicBezTo>
                  <a:cubicBezTo>
                    <a:pt x="2043" y="1222"/>
                    <a:pt x="2043" y="1226"/>
                    <a:pt x="2041" y="1230"/>
                  </a:cubicBezTo>
                  <a:lnTo>
                    <a:pt x="2041" y="1230"/>
                  </a:lnTo>
                  <a:cubicBezTo>
                    <a:pt x="2041" y="1230"/>
                    <a:pt x="2041" y="1232"/>
                    <a:pt x="2040" y="1234"/>
                  </a:cubicBezTo>
                  <a:cubicBezTo>
                    <a:pt x="2040" y="1233"/>
                    <a:pt x="2040" y="1233"/>
                    <a:pt x="2039" y="1234"/>
                  </a:cubicBezTo>
                  <a:cubicBezTo>
                    <a:pt x="2037" y="1232"/>
                    <a:pt x="2034" y="1229"/>
                    <a:pt x="2031" y="1227"/>
                  </a:cubicBezTo>
                  <a:cubicBezTo>
                    <a:pt x="2031" y="1227"/>
                    <a:pt x="2031" y="1226"/>
                    <a:pt x="2031" y="1226"/>
                  </a:cubicBezTo>
                  <a:cubicBezTo>
                    <a:pt x="2032" y="1222"/>
                    <a:pt x="2032" y="1219"/>
                    <a:pt x="2031" y="1217"/>
                  </a:cubicBezTo>
                  <a:cubicBezTo>
                    <a:pt x="2031" y="1214"/>
                    <a:pt x="2031" y="1209"/>
                    <a:pt x="2031" y="1203"/>
                  </a:cubicBezTo>
                  <a:lnTo>
                    <a:pt x="2031" y="1197"/>
                  </a:lnTo>
                  <a:cubicBezTo>
                    <a:pt x="2031" y="1197"/>
                    <a:pt x="2031" y="1197"/>
                    <a:pt x="2031" y="1197"/>
                  </a:cubicBezTo>
                  <a:cubicBezTo>
                    <a:pt x="2032" y="1197"/>
                    <a:pt x="2033" y="1197"/>
                    <a:pt x="2033" y="1197"/>
                  </a:cubicBezTo>
                  <a:cubicBezTo>
                    <a:pt x="2032" y="1197"/>
                    <a:pt x="2032" y="1197"/>
                    <a:pt x="2031" y="1197"/>
                  </a:cubicBezTo>
                  <a:cubicBezTo>
                    <a:pt x="2031" y="1182"/>
                    <a:pt x="2031" y="1162"/>
                    <a:pt x="2030" y="1138"/>
                  </a:cubicBezTo>
                  <a:cubicBezTo>
                    <a:pt x="2029" y="1133"/>
                    <a:pt x="2029" y="1128"/>
                    <a:pt x="2029" y="1122"/>
                  </a:cubicBezTo>
                  <a:close/>
                  <a:moveTo>
                    <a:pt x="1637" y="1165"/>
                  </a:moveTo>
                  <a:cubicBezTo>
                    <a:pt x="1639" y="1165"/>
                    <a:pt x="1641" y="1165"/>
                    <a:pt x="1643" y="1165"/>
                  </a:cubicBezTo>
                  <a:cubicBezTo>
                    <a:pt x="1654" y="1166"/>
                    <a:pt x="1662" y="1167"/>
                    <a:pt x="1670" y="1169"/>
                  </a:cubicBezTo>
                  <a:cubicBezTo>
                    <a:pt x="1639" y="1175"/>
                    <a:pt x="1609" y="1206"/>
                    <a:pt x="1627" y="1238"/>
                  </a:cubicBezTo>
                  <a:cubicBezTo>
                    <a:pt x="1611" y="1239"/>
                    <a:pt x="1595" y="1238"/>
                    <a:pt x="1580" y="1234"/>
                  </a:cubicBezTo>
                  <a:cubicBezTo>
                    <a:pt x="1580" y="1234"/>
                    <a:pt x="1580" y="1234"/>
                    <a:pt x="1580" y="1234"/>
                  </a:cubicBezTo>
                  <a:cubicBezTo>
                    <a:pt x="1579" y="1232"/>
                    <a:pt x="1579" y="1229"/>
                    <a:pt x="1579" y="1226"/>
                  </a:cubicBezTo>
                  <a:cubicBezTo>
                    <a:pt x="1579" y="1218"/>
                    <a:pt x="1581" y="1208"/>
                    <a:pt x="1585" y="1199"/>
                  </a:cubicBezTo>
                  <a:cubicBezTo>
                    <a:pt x="1594" y="1181"/>
                    <a:pt x="1609" y="1165"/>
                    <a:pt x="1637" y="1165"/>
                  </a:cubicBezTo>
                  <a:close/>
                  <a:moveTo>
                    <a:pt x="1473" y="1180"/>
                  </a:moveTo>
                  <a:cubicBezTo>
                    <a:pt x="1474" y="1181"/>
                    <a:pt x="1474" y="1183"/>
                    <a:pt x="1474" y="1184"/>
                  </a:cubicBezTo>
                  <a:cubicBezTo>
                    <a:pt x="1475" y="1187"/>
                    <a:pt x="1475" y="1189"/>
                    <a:pt x="1475" y="1192"/>
                  </a:cubicBezTo>
                  <a:cubicBezTo>
                    <a:pt x="1451" y="1202"/>
                    <a:pt x="1434" y="1224"/>
                    <a:pt x="1428" y="1247"/>
                  </a:cubicBezTo>
                  <a:cubicBezTo>
                    <a:pt x="1426" y="1247"/>
                    <a:pt x="1420" y="1249"/>
                    <a:pt x="1412" y="1249"/>
                  </a:cubicBezTo>
                  <a:cubicBezTo>
                    <a:pt x="1406" y="1249"/>
                    <a:pt x="1399" y="1247"/>
                    <a:pt x="1394" y="1244"/>
                  </a:cubicBezTo>
                  <a:cubicBezTo>
                    <a:pt x="1399" y="1231"/>
                    <a:pt x="1411" y="1218"/>
                    <a:pt x="1425" y="1207"/>
                  </a:cubicBezTo>
                  <a:cubicBezTo>
                    <a:pt x="1441" y="1195"/>
                    <a:pt x="1459" y="1185"/>
                    <a:pt x="1473" y="1180"/>
                  </a:cubicBezTo>
                  <a:close/>
                  <a:moveTo>
                    <a:pt x="1659" y="1191"/>
                  </a:moveTo>
                  <a:cubicBezTo>
                    <a:pt x="1667" y="1191"/>
                    <a:pt x="1687" y="1215"/>
                    <a:pt x="1669" y="1219"/>
                  </a:cubicBezTo>
                  <a:cubicBezTo>
                    <a:pt x="1652" y="1223"/>
                    <a:pt x="1640" y="1201"/>
                    <a:pt x="1659" y="1191"/>
                  </a:cubicBezTo>
                  <a:close/>
                  <a:moveTo>
                    <a:pt x="2043" y="1193"/>
                  </a:moveTo>
                  <a:cubicBezTo>
                    <a:pt x="2042" y="1194"/>
                    <a:pt x="2042" y="1194"/>
                    <a:pt x="2041" y="1195"/>
                  </a:cubicBezTo>
                  <a:cubicBezTo>
                    <a:pt x="2041" y="1195"/>
                    <a:pt x="2042" y="1195"/>
                    <a:pt x="2042" y="1194"/>
                  </a:cubicBezTo>
                  <a:cubicBezTo>
                    <a:pt x="2043" y="1194"/>
                    <a:pt x="2043" y="1193"/>
                    <a:pt x="2043" y="1193"/>
                  </a:cubicBezTo>
                  <a:close/>
                  <a:moveTo>
                    <a:pt x="1486" y="1206"/>
                  </a:moveTo>
                  <a:cubicBezTo>
                    <a:pt x="1499" y="1206"/>
                    <a:pt x="1502" y="1223"/>
                    <a:pt x="1494" y="1225"/>
                  </a:cubicBezTo>
                  <a:cubicBezTo>
                    <a:pt x="1477" y="1229"/>
                    <a:pt x="1467" y="1210"/>
                    <a:pt x="1484" y="1206"/>
                  </a:cubicBezTo>
                  <a:cubicBezTo>
                    <a:pt x="1485" y="1206"/>
                    <a:pt x="1486" y="1206"/>
                    <a:pt x="1486" y="1206"/>
                  </a:cubicBezTo>
                  <a:close/>
                  <a:moveTo>
                    <a:pt x="1797" y="1271"/>
                  </a:moveTo>
                  <a:cubicBezTo>
                    <a:pt x="1802" y="1271"/>
                    <a:pt x="1811" y="1274"/>
                    <a:pt x="1821" y="1282"/>
                  </a:cubicBezTo>
                  <a:cubicBezTo>
                    <a:pt x="1831" y="1290"/>
                    <a:pt x="1843" y="1303"/>
                    <a:pt x="1852" y="1318"/>
                  </a:cubicBezTo>
                  <a:cubicBezTo>
                    <a:pt x="1844" y="1310"/>
                    <a:pt x="1835" y="1306"/>
                    <a:pt x="1828" y="1308"/>
                  </a:cubicBezTo>
                  <a:cubicBezTo>
                    <a:pt x="1785" y="1326"/>
                    <a:pt x="1794" y="1394"/>
                    <a:pt x="1821" y="1425"/>
                  </a:cubicBezTo>
                  <a:cubicBezTo>
                    <a:pt x="1808" y="1419"/>
                    <a:pt x="1794" y="1402"/>
                    <a:pt x="1785" y="1381"/>
                  </a:cubicBezTo>
                  <a:cubicBezTo>
                    <a:pt x="1775" y="1359"/>
                    <a:pt x="1770" y="1333"/>
                    <a:pt x="1772" y="1311"/>
                  </a:cubicBezTo>
                  <a:cubicBezTo>
                    <a:pt x="1774" y="1290"/>
                    <a:pt x="1781" y="1276"/>
                    <a:pt x="1795" y="1271"/>
                  </a:cubicBezTo>
                  <a:cubicBezTo>
                    <a:pt x="1795" y="1271"/>
                    <a:pt x="1796" y="1271"/>
                    <a:pt x="1797" y="1271"/>
                  </a:cubicBezTo>
                  <a:close/>
                  <a:moveTo>
                    <a:pt x="1610" y="1278"/>
                  </a:moveTo>
                  <a:cubicBezTo>
                    <a:pt x="1614" y="1277"/>
                    <a:pt x="1619" y="1278"/>
                    <a:pt x="1624" y="1279"/>
                  </a:cubicBezTo>
                  <a:cubicBezTo>
                    <a:pt x="1634" y="1282"/>
                    <a:pt x="1646" y="1289"/>
                    <a:pt x="1658" y="1299"/>
                  </a:cubicBezTo>
                  <a:cubicBezTo>
                    <a:pt x="1682" y="1318"/>
                    <a:pt x="1707" y="1350"/>
                    <a:pt x="1726" y="1384"/>
                  </a:cubicBezTo>
                  <a:cubicBezTo>
                    <a:pt x="1745" y="1418"/>
                    <a:pt x="1757" y="1455"/>
                    <a:pt x="1758" y="1483"/>
                  </a:cubicBezTo>
                  <a:cubicBezTo>
                    <a:pt x="1758" y="1487"/>
                    <a:pt x="1758" y="1491"/>
                    <a:pt x="1757" y="1494"/>
                  </a:cubicBezTo>
                  <a:cubicBezTo>
                    <a:pt x="1755" y="1433"/>
                    <a:pt x="1704" y="1347"/>
                    <a:pt x="1659" y="1353"/>
                  </a:cubicBezTo>
                  <a:cubicBezTo>
                    <a:pt x="1596" y="1362"/>
                    <a:pt x="1611" y="1498"/>
                    <a:pt x="1671" y="1540"/>
                  </a:cubicBezTo>
                  <a:cubicBezTo>
                    <a:pt x="1665" y="1539"/>
                    <a:pt x="1658" y="1537"/>
                    <a:pt x="1652" y="1535"/>
                  </a:cubicBezTo>
                  <a:cubicBezTo>
                    <a:pt x="1649" y="1533"/>
                    <a:pt x="1645" y="1531"/>
                    <a:pt x="1641" y="1528"/>
                  </a:cubicBezTo>
                  <a:cubicBezTo>
                    <a:pt x="1619" y="1510"/>
                    <a:pt x="1602" y="1481"/>
                    <a:pt x="1591" y="1448"/>
                  </a:cubicBezTo>
                  <a:cubicBezTo>
                    <a:pt x="1580" y="1416"/>
                    <a:pt x="1575" y="1379"/>
                    <a:pt x="1577" y="1348"/>
                  </a:cubicBezTo>
                  <a:cubicBezTo>
                    <a:pt x="1579" y="1317"/>
                    <a:pt x="1588" y="1293"/>
                    <a:pt x="1600" y="1281"/>
                  </a:cubicBezTo>
                  <a:cubicBezTo>
                    <a:pt x="1603" y="1279"/>
                    <a:pt x="1607" y="1278"/>
                    <a:pt x="1610" y="1278"/>
                  </a:cubicBezTo>
                  <a:close/>
                  <a:moveTo>
                    <a:pt x="1420" y="1305"/>
                  </a:moveTo>
                  <a:cubicBezTo>
                    <a:pt x="1434" y="1305"/>
                    <a:pt x="1442" y="1308"/>
                    <a:pt x="1448" y="1314"/>
                  </a:cubicBezTo>
                  <a:cubicBezTo>
                    <a:pt x="1453" y="1319"/>
                    <a:pt x="1457" y="1327"/>
                    <a:pt x="1459" y="1338"/>
                  </a:cubicBezTo>
                  <a:cubicBezTo>
                    <a:pt x="1463" y="1356"/>
                    <a:pt x="1461" y="1378"/>
                    <a:pt x="1461" y="1397"/>
                  </a:cubicBezTo>
                  <a:cubicBezTo>
                    <a:pt x="1460" y="1392"/>
                    <a:pt x="1459" y="1387"/>
                    <a:pt x="1457" y="1384"/>
                  </a:cubicBezTo>
                  <a:cubicBezTo>
                    <a:pt x="1453" y="1376"/>
                    <a:pt x="1421" y="1369"/>
                    <a:pt x="1410" y="1374"/>
                  </a:cubicBezTo>
                  <a:cubicBezTo>
                    <a:pt x="1386" y="1381"/>
                    <a:pt x="1383" y="1425"/>
                    <a:pt x="1379" y="1454"/>
                  </a:cubicBezTo>
                  <a:cubicBezTo>
                    <a:pt x="1376" y="1477"/>
                    <a:pt x="1375" y="1516"/>
                    <a:pt x="1388" y="1534"/>
                  </a:cubicBezTo>
                  <a:cubicBezTo>
                    <a:pt x="1382" y="1536"/>
                    <a:pt x="1376" y="1536"/>
                    <a:pt x="1372" y="1535"/>
                  </a:cubicBezTo>
                  <a:cubicBezTo>
                    <a:pt x="1366" y="1534"/>
                    <a:pt x="1363" y="1532"/>
                    <a:pt x="1360" y="1528"/>
                  </a:cubicBezTo>
                  <a:cubicBezTo>
                    <a:pt x="1357" y="1524"/>
                    <a:pt x="1355" y="1518"/>
                    <a:pt x="1355" y="1508"/>
                  </a:cubicBezTo>
                  <a:cubicBezTo>
                    <a:pt x="1355" y="1484"/>
                    <a:pt x="1355" y="1432"/>
                    <a:pt x="1363" y="1386"/>
                  </a:cubicBezTo>
                  <a:cubicBezTo>
                    <a:pt x="1368" y="1363"/>
                    <a:pt x="1374" y="1342"/>
                    <a:pt x="1384" y="1328"/>
                  </a:cubicBezTo>
                  <a:cubicBezTo>
                    <a:pt x="1393" y="1313"/>
                    <a:pt x="1404" y="1306"/>
                    <a:pt x="1420" y="1305"/>
                  </a:cubicBezTo>
                  <a:close/>
                  <a:moveTo>
                    <a:pt x="1843" y="1342"/>
                  </a:moveTo>
                  <a:cubicBezTo>
                    <a:pt x="1856" y="1345"/>
                    <a:pt x="1861" y="1375"/>
                    <a:pt x="1853" y="1375"/>
                  </a:cubicBezTo>
                  <a:cubicBezTo>
                    <a:pt x="1846" y="1375"/>
                    <a:pt x="1823" y="1346"/>
                    <a:pt x="1843" y="1342"/>
                  </a:cubicBezTo>
                  <a:close/>
                  <a:moveTo>
                    <a:pt x="3574" y="1348"/>
                  </a:moveTo>
                  <a:cubicBezTo>
                    <a:pt x="3693" y="1392"/>
                    <a:pt x="3704" y="1559"/>
                    <a:pt x="3722" y="1712"/>
                  </a:cubicBezTo>
                  <a:cubicBezTo>
                    <a:pt x="3712" y="1725"/>
                    <a:pt x="3702" y="1739"/>
                    <a:pt x="3692" y="1752"/>
                  </a:cubicBezTo>
                  <a:cubicBezTo>
                    <a:pt x="3648" y="1810"/>
                    <a:pt x="3603" y="1865"/>
                    <a:pt x="3551" y="1915"/>
                  </a:cubicBezTo>
                  <a:cubicBezTo>
                    <a:pt x="3537" y="1858"/>
                    <a:pt x="3524" y="1809"/>
                    <a:pt x="3516" y="1785"/>
                  </a:cubicBezTo>
                  <a:cubicBezTo>
                    <a:pt x="3586" y="1621"/>
                    <a:pt x="3635" y="1434"/>
                    <a:pt x="3574" y="1348"/>
                  </a:cubicBezTo>
                  <a:close/>
                  <a:moveTo>
                    <a:pt x="1678" y="1396"/>
                  </a:moveTo>
                  <a:cubicBezTo>
                    <a:pt x="1697" y="1394"/>
                    <a:pt x="1702" y="1441"/>
                    <a:pt x="1692" y="1445"/>
                  </a:cubicBezTo>
                  <a:cubicBezTo>
                    <a:pt x="1677" y="1452"/>
                    <a:pt x="1664" y="1405"/>
                    <a:pt x="1674" y="1397"/>
                  </a:cubicBezTo>
                  <a:cubicBezTo>
                    <a:pt x="1676" y="1397"/>
                    <a:pt x="1677" y="1396"/>
                    <a:pt x="1678" y="1396"/>
                  </a:cubicBezTo>
                  <a:close/>
                  <a:moveTo>
                    <a:pt x="1436" y="1404"/>
                  </a:moveTo>
                  <a:cubicBezTo>
                    <a:pt x="1441" y="1404"/>
                    <a:pt x="1446" y="1410"/>
                    <a:pt x="1441" y="1417"/>
                  </a:cubicBezTo>
                  <a:cubicBezTo>
                    <a:pt x="1435" y="1425"/>
                    <a:pt x="1432" y="1453"/>
                    <a:pt x="1427" y="1457"/>
                  </a:cubicBezTo>
                  <a:cubicBezTo>
                    <a:pt x="1421" y="1460"/>
                    <a:pt x="1417" y="1423"/>
                    <a:pt x="1415" y="1416"/>
                  </a:cubicBezTo>
                  <a:cubicBezTo>
                    <a:pt x="1413" y="1410"/>
                    <a:pt x="1426" y="1404"/>
                    <a:pt x="1436" y="1404"/>
                  </a:cubicBezTo>
                  <a:close/>
                  <a:moveTo>
                    <a:pt x="3134" y="1507"/>
                  </a:moveTo>
                  <a:cubicBezTo>
                    <a:pt x="3174" y="1511"/>
                    <a:pt x="3192" y="1699"/>
                    <a:pt x="3136" y="1868"/>
                  </a:cubicBezTo>
                  <a:cubicBezTo>
                    <a:pt x="3115" y="1930"/>
                    <a:pt x="2974" y="2138"/>
                    <a:pt x="2951" y="2166"/>
                  </a:cubicBezTo>
                  <a:cubicBezTo>
                    <a:pt x="2944" y="2174"/>
                    <a:pt x="2935" y="2181"/>
                    <a:pt x="2925" y="2187"/>
                  </a:cubicBezTo>
                  <a:cubicBezTo>
                    <a:pt x="2844" y="2197"/>
                    <a:pt x="2769" y="2197"/>
                    <a:pt x="2700" y="2188"/>
                  </a:cubicBezTo>
                  <a:cubicBezTo>
                    <a:pt x="2701" y="2186"/>
                    <a:pt x="2702" y="2185"/>
                    <a:pt x="2703" y="2183"/>
                  </a:cubicBezTo>
                  <a:cubicBezTo>
                    <a:pt x="2704" y="2180"/>
                    <a:pt x="2705" y="2177"/>
                    <a:pt x="2706" y="2174"/>
                  </a:cubicBezTo>
                  <a:cubicBezTo>
                    <a:pt x="2707" y="2170"/>
                    <a:pt x="2707" y="2166"/>
                    <a:pt x="2708" y="2162"/>
                  </a:cubicBezTo>
                  <a:cubicBezTo>
                    <a:pt x="2708" y="2157"/>
                    <a:pt x="2709" y="2153"/>
                    <a:pt x="2709" y="2148"/>
                  </a:cubicBezTo>
                  <a:cubicBezTo>
                    <a:pt x="2709" y="2142"/>
                    <a:pt x="2709" y="2137"/>
                    <a:pt x="2710" y="2131"/>
                  </a:cubicBezTo>
                  <a:cubicBezTo>
                    <a:pt x="2710" y="2125"/>
                    <a:pt x="2710" y="2119"/>
                    <a:pt x="2710" y="2113"/>
                  </a:cubicBezTo>
                  <a:cubicBezTo>
                    <a:pt x="2710" y="2106"/>
                    <a:pt x="2709" y="2100"/>
                    <a:pt x="2709" y="2092"/>
                  </a:cubicBezTo>
                  <a:cubicBezTo>
                    <a:pt x="2709" y="2072"/>
                    <a:pt x="2707" y="2048"/>
                    <a:pt x="2705" y="2022"/>
                  </a:cubicBezTo>
                  <a:cubicBezTo>
                    <a:pt x="2798" y="1963"/>
                    <a:pt x="2900" y="1894"/>
                    <a:pt x="2958" y="1843"/>
                  </a:cubicBezTo>
                  <a:cubicBezTo>
                    <a:pt x="3130" y="1693"/>
                    <a:pt x="3097" y="1531"/>
                    <a:pt x="3121" y="1511"/>
                  </a:cubicBezTo>
                  <a:cubicBezTo>
                    <a:pt x="3126" y="1508"/>
                    <a:pt x="3130" y="1506"/>
                    <a:pt x="3134" y="1507"/>
                  </a:cubicBezTo>
                  <a:close/>
                  <a:moveTo>
                    <a:pt x="1985" y="1569"/>
                  </a:moveTo>
                  <a:cubicBezTo>
                    <a:pt x="1986" y="1569"/>
                    <a:pt x="1987" y="1570"/>
                    <a:pt x="1989" y="1570"/>
                  </a:cubicBezTo>
                  <a:cubicBezTo>
                    <a:pt x="1994" y="1570"/>
                    <a:pt x="1998" y="1572"/>
                    <a:pt x="2003" y="1574"/>
                  </a:cubicBezTo>
                  <a:cubicBezTo>
                    <a:pt x="2008" y="1576"/>
                    <a:pt x="2012" y="1579"/>
                    <a:pt x="2016" y="1585"/>
                  </a:cubicBezTo>
                  <a:cubicBezTo>
                    <a:pt x="2017" y="1588"/>
                    <a:pt x="2019" y="1593"/>
                    <a:pt x="2017" y="1597"/>
                  </a:cubicBezTo>
                  <a:cubicBezTo>
                    <a:pt x="2015" y="1602"/>
                    <a:pt x="2012" y="1604"/>
                    <a:pt x="2009" y="1606"/>
                  </a:cubicBezTo>
                  <a:cubicBezTo>
                    <a:pt x="2003" y="1610"/>
                    <a:pt x="1995" y="1611"/>
                    <a:pt x="1983" y="1612"/>
                  </a:cubicBezTo>
                  <a:cubicBezTo>
                    <a:pt x="1945" y="1615"/>
                    <a:pt x="1923" y="1625"/>
                    <a:pt x="1920" y="1627"/>
                  </a:cubicBezTo>
                  <a:cubicBezTo>
                    <a:pt x="1918" y="1630"/>
                    <a:pt x="1904" y="1654"/>
                    <a:pt x="1887" y="1684"/>
                  </a:cubicBezTo>
                  <a:cubicBezTo>
                    <a:pt x="1869" y="1716"/>
                    <a:pt x="1850" y="1752"/>
                    <a:pt x="1846" y="1760"/>
                  </a:cubicBezTo>
                  <a:cubicBezTo>
                    <a:pt x="1842" y="1770"/>
                    <a:pt x="1826" y="1806"/>
                    <a:pt x="1810" y="1841"/>
                  </a:cubicBezTo>
                  <a:cubicBezTo>
                    <a:pt x="1802" y="1859"/>
                    <a:pt x="1794" y="1876"/>
                    <a:pt x="1786" y="1890"/>
                  </a:cubicBezTo>
                  <a:cubicBezTo>
                    <a:pt x="1782" y="1897"/>
                    <a:pt x="1779" y="1903"/>
                    <a:pt x="1775" y="1908"/>
                  </a:cubicBezTo>
                  <a:cubicBezTo>
                    <a:pt x="1772" y="1913"/>
                    <a:pt x="1769" y="1917"/>
                    <a:pt x="1765" y="1920"/>
                  </a:cubicBezTo>
                  <a:cubicBezTo>
                    <a:pt x="1757" y="1926"/>
                    <a:pt x="1747" y="1929"/>
                    <a:pt x="1732" y="1933"/>
                  </a:cubicBezTo>
                  <a:cubicBezTo>
                    <a:pt x="1717" y="1937"/>
                    <a:pt x="1698" y="1941"/>
                    <a:pt x="1678" y="1943"/>
                  </a:cubicBezTo>
                  <a:cubicBezTo>
                    <a:pt x="1639" y="1949"/>
                    <a:pt x="1596" y="1951"/>
                    <a:pt x="1567" y="1938"/>
                  </a:cubicBezTo>
                  <a:cubicBezTo>
                    <a:pt x="1542" y="1928"/>
                    <a:pt x="1516" y="1915"/>
                    <a:pt x="1494" y="1904"/>
                  </a:cubicBezTo>
                  <a:cubicBezTo>
                    <a:pt x="1472" y="1893"/>
                    <a:pt x="1452" y="1885"/>
                    <a:pt x="1443" y="1883"/>
                  </a:cubicBezTo>
                  <a:cubicBezTo>
                    <a:pt x="1430" y="1881"/>
                    <a:pt x="1391" y="1874"/>
                    <a:pt x="1354" y="1865"/>
                  </a:cubicBezTo>
                  <a:cubicBezTo>
                    <a:pt x="1335" y="1860"/>
                    <a:pt x="1317" y="1854"/>
                    <a:pt x="1303" y="1848"/>
                  </a:cubicBezTo>
                  <a:cubicBezTo>
                    <a:pt x="1295" y="1844"/>
                    <a:pt x="1289" y="1841"/>
                    <a:pt x="1284" y="1837"/>
                  </a:cubicBezTo>
                  <a:cubicBezTo>
                    <a:pt x="1279" y="1833"/>
                    <a:pt x="1274" y="1828"/>
                    <a:pt x="1272" y="1821"/>
                  </a:cubicBezTo>
                  <a:lnTo>
                    <a:pt x="1272" y="1820"/>
                  </a:lnTo>
                  <a:lnTo>
                    <a:pt x="1272" y="1820"/>
                  </a:lnTo>
                  <a:cubicBezTo>
                    <a:pt x="1272" y="1818"/>
                    <a:pt x="1272" y="1814"/>
                    <a:pt x="1274" y="1812"/>
                  </a:cubicBezTo>
                  <a:cubicBezTo>
                    <a:pt x="1276" y="1809"/>
                    <a:pt x="1279" y="1807"/>
                    <a:pt x="1281" y="1807"/>
                  </a:cubicBezTo>
                  <a:cubicBezTo>
                    <a:pt x="1285" y="1806"/>
                    <a:pt x="1286" y="1806"/>
                    <a:pt x="1288" y="1807"/>
                  </a:cubicBezTo>
                  <a:cubicBezTo>
                    <a:pt x="1292" y="1808"/>
                    <a:pt x="1295" y="1809"/>
                    <a:pt x="1299" y="1810"/>
                  </a:cubicBezTo>
                  <a:cubicBezTo>
                    <a:pt x="1308" y="1814"/>
                    <a:pt x="1319" y="1819"/>
                    <a:pt x="1332" y="1824"/>
                  </a:cubicBezTo>
                  <a:cubicBezTo>
                    <a:pt x="1358" y="1834"/>
                    <a:pt x="1390" y="1843"/>
                    <a:pt x="1411" y="1839"/>
                  </a:cubicBezTo>
                  <a:cubicBezTo>
                    <a:pt x="1417" y="1838"/>
                    <a:pt x="1443" y="1833"/>
                    <a:pt x="1477" y="1825"/>
                  </a:cubicBezTo>
                  <a:cubicBezTo>
                    <a:pt x="1511" y="1818"/>
                    <a:pt x="1555" y="1808"/>
                    <a:pt x="1598" y="1798"/>
                  </a:cubicBezTo>
                  <a:cubicBezTo>
                    <a:pt x="1641" y="1787"/>
                    <a:pt x="1684" y="1777"/>
                    <a:pt x="1717" y="1768"/>
                  </a:cubicBezTo>
                  <a:cubicBezTo>
                    <a:pt x="1734" y="1764"/>
                    <a:pt x="1748" y="1760"/>
                    <a:pt x="1759" y="1757"/>
                  </a:cubicBezTo>
                  <a:cubicBezTo>
                    <a:pt x="1764" y="1755"/>
                    <a:pt x="1768" y="1754"/>
                    <a:pt x="1771" y="1753"/>
                  </a:cubicBezTo>
                  <a:cubicBezTo>
                    <a:pt x="1774" y="1752"/>
                    <a:pt x="1775" y="1751"/>
                    <a:pt x="1775" y="1751"/>
                  </a:cubicBezTo>
                  <a:cubicBezTo>
                    <a:pt x="1787" y="1738"/>
                    <a:pt x="1822" y="1703"/>
                    <a:pt x="1848" y="1672"/>
                  </a:cubicBezTo>
                  <a:cubicBezTo>
                    <a:pt x="1859" y="1659"/>
                    <a:pt x="1867" y="1647"/>
                    <a:pt x="1871" y="1640"/>
                  </a:cubicBezTo>
                  <a:cubicBezTo>
                    <a:pt x="1856" y="1644"/>
                    <a:pt x="1847" y="1645"/>
                    <a:pt x="1840" y="1643"/>
                  </a:cubicBezTo>
                  <a:cubicBezTo>
                    <a:pt x="1836" y="1642"/>
                    <a:pt x="1832" y="1639"/>
                    <a:pt x="1830" y="1635"/>
                  </a:cubicBezTo>
                  <a:cubicBezTo>
                    <a:pt x="1828" y="1631"/>
                    <a:pt x="1829" y="1627"/>
                    <a:pt x="1829" y="1627"/>
                  </a:cubicBezTo>
                  <a:lnTo>
                    <a:pt x="1830" y="1624"/>
                  </a:lnTo>
                  <a:lnTo>
                    <a:pt x="1831" y="1622"/>
                  </a:lnTo>
                  <a:cubicBezTo>
                    <a:pt x="1835" y="1618"/>
                    <a:pt x="1839" y="1616"/>
                    <a:pt x="1844" y="1613"/>
                  </a:cubicBezTo>
                  <a:cubicBezTo>
                    <a:pt x="1849" y="1611"/>
                    <a:pt x="1855" y="1608"/>
                    <a:pt x="1862" y="1605"/>
                  </a:cubicBezTo>
                  <a:cubicBezTo>
                    <a:pt x="1875" y="1600"/>
                    <a:pt x="1892" y="1594"/>
                    <a:pt x="1910" y="1588"/>
                  </a:cubicBezTo>
                  <a:cubicBezTo>
                    <a:pt x="1927" y="1583"/>
                    <a:pt x="1944" y="1578"/>
                    <a:pt x="1958" y="1575"/>
                  </a:cubicBezTo>
                  <a:cubicBezTo>
                    <a:pt x="1964" y="1573"/>
                    <a:pt x="1971" y="1572"/>
                    <a:pt x="1976" y="1571"/>
                  </a:cubicBezTo>
                  <a:cubicBezTo>
                    <a:pt x="1979" y="1570"/>
                    <a:pt x="1982" y="1569"/>
                    <a:pt x="1985" y="1569"/>
                  </a:cubicBezTo>
                  <a:lnTo>
                    <a:pt x="1985" y="1569"/>
                  </a:lnTo>
                  <a:close/>
                  <a:moveTo>
                    <a:pt x="2119" y="1760"/>
                  </a:moveTo>
                  <a:lnTo>
                    <a:pt x="2119" y="1760"/>
                  </a:lnTo>
                  <a:lnTo>
                    <a:pt x="2119" y="1760"/>
                  </a:lnTo>
                  <a:cubicBezTo>
                    <a:pt x="2119" y="1760"/>
                    <a:pt x="2119" y="1760"/>
                    <a:pt x="2119" y="1760"/>
                  </a:cubicBezTo>
                  <a:close/>
                  <a:moveTo>
                    <a:pt x="1774" y="1774"/>
                  </a:moveTo>
                  <a:cubicBezTo>
                    <a:pt x="1773" y="1774"/>
                    <a:pt x="1771" y="1775"/>
                    <a:pt x="1769" y="1775"/>
                  </a:cubicBezTo>
                  <a:cubicBezTo>
                    <a:pt x="1753" y="1782"/>
                    <a:pt x="1504" y="1847"/>
                    <a:pt x="1476" y="1850"/>
                  </a:cubicBezTo>
                  <a:cubicBezTo>
                    <a:pt x="1457" y="1854"/>
                    <a:pt x="1460" y="1859"/>
                    <a:pt x="1469" y="1869"/>
                  </a:cubicBezTo>
                  <a:cubicBezTo>
                    <a:pt x="1501" y="1902"/>
                    <a:pt x="1553" y="1919"/>
                    <a:pt x="1604" y="1925"/>
                  </a:cubicBezTo>
                  <a:cubicBezTo>
                    <a:pt x="1619" y="1928"/>
                    <a:pt x="1645" y="1922"/>
                    <a:pt x="1656" y="1922"/>
                  </a:cubicBezTo>
                  <a:cubicBezTo>
                    <a:pt x="1667" y="1922"/>
                    <a:pt x="1707" y="1919"/>
                    <a:pt x="1715" y="1917"/>
                  </a:cubicBezTo>
                  <a:cubicBezTo>
                    <a:pt x="1723" y="1915"/>
                    <a:pt x="1747" y="1903"/>
                    <a:pt x="1753" y="1901"/>
                  </a:cubicBezTo>
                  <a:cubicBezTo>
                    <a:pt x="1758" y="1898"/>
                    <a:pt x="1771" y="1873"/>
                    <a:pt x="1775" y="1865"/>
                  </a:cubicBezTo>
                  <a:cubicBezTo>
                    <a:pt x="1779" y="1857"/>
                    <a:pt x="1781" y="1846"/>
                    <a:pt x="1777" y="1842"/>
                  </a:cubicBezTo>
                  <a:lnTo>
                    <a:pt x="1777" y="1842"/>
                  </a:lnTo>
                  <a:cubicBezTo>
                    <a:pt x="1776" y="1841"/>
                    <a:pt x="1776" y="1840"/>
                    <a:pt x="1775" y="1840"/>
                  </a:cubicBezTo>
                  <a:cubicBezTo>
                    <a:pt x="1775" y="1840"/>
                    <a:pt x="1775" y="1840"/>
                    <a:pt x="1774" y="1840"/>
                  </a:cubicBezTo>
                  <a:cubicBezTo>
                    <a:pt x="1774" y="1840"/>
                    <a:pt x="1774" y="1840"/>
                    <a:pt x="1774" y="1840"/>
                  </a:cubicBezTo>
                  <a:cubicBezTo>
                    <a:pt x="1774" y="1840"/>
                    <a:pt x="1774" y="1840"/>
                    <a:pt x="1774" y="1840"/>
                  </a:cubicBezTo>
                  <a:cubicBezTo>
                    <a:pt x="1774" y="1840"/>
                    <a:pt x="1774" y="1840"/>
                    <a:pt x="1774" y="1840"/>
                  </a:cubicBezTo>
                  <a:cubicBezTo>
                    <a:pt x="1774" y="1840"/>
                    <a:pt x="1774" y="1840"/>
                    <a:pt x="1774" y="1840"/>
                  </a:cubicBezTo>
                  <a:cubicBezTo>
                    <a:pt x="1772" y="1840"/>
                    <a:pt x="1771" y="1843"/>
                    <a:pt x="1770" y="1845"/>
                  </a:cubicBezTo>
                  <a:cubicBezTo>
                    <a:pt x="1768" y="1848"/>
                    <a:pt x="1759" y="1873"/>
                    <a:pt x="1748" y="1874"/>
                  </a:cubicBezTo>
                  <a:cubicBezTo>
                    <a:pt x="1743" y="1875"/>
                    <a:pt x="1731" y="1870"/>
                    <a:pt x="1728" y="1868"/>
                  </a:cubicBezTo>
                  <a:cubicBezTo>
                    <a:pt x="1726" y="1867"/>
                    <a:pt x="1722" y="1865"/>
                    <a:pt x="1717" y="1863"/>
                  </a:cubicBezTo>
                  <a:cubicBezTo>
                    <a:pt x="1712" y="1860"/>
                    <a:pt x="1706" y="1859"/>
                    <a:pt x="1703" y="1860"/>
                  </a:cubicBezTo>
                  <a:cubicBezTo>
                    <a:pt x="1701" y="1860"/>
                    <a:pt x="1678" y="1874"/>
                    <a:pt x="1666" y="1881"/>
                  </a:cubicBezTo>
                  <a:cubicBezTo>
                    <a:pt x="1664" y="1883"/>
                    <a:pt x="1661" y="1885"/>
                    <a:pt x="1659" y="1887"/>
                  </a:cubicBezTo>
                  <a:cubicBezTo>
                    <a:pt x="1659" y="1887"/>
                    <a:pt x="1659" y="1887"/>
                    <a:pt x="1659" y="1886"/>
                  </a:cubicBezTo>
                  <a:cubicBezTo>
                    <a:pt x="1659" y="1886"/>
                    <a:pt x="1662" y="1884"/>
                    <a:pt x="1666" y="1881"/>
                  </a:cubicBezTo>
                  <a:cubicBezTo>
                    <a:pt x="1680" y="1869"/>
                    <a:pt x="1691" y="1850"/>
                    <a:pt x="1709" y="1841"/>
                  </a:cubicBezTo>
                  <a:cubicBezTo>
                    <a:pt x="1714" y="1838"/>
                    <a:pt x="1724" y="1848"/>
                    <a:pt x="1730" y="1852"/>
                  </a:cubicBezTo>
                  <a:cubicBezTo>
                    <a:pt x="1735" y="1856"/>
                    <a:pt x="1739" y="1859"/>
                    <a:pt x="1748" y="1858"/>
                  </a:cubicBezTo>
                  <a:cubicBezTo>
                    <a:pt x="1756" y="1857"/>
                    <a:pt x="1759" y="1847"/>
                    <a:pt x="1761" y="1844"/>
                  </a:cubicBezTo>
                  <a:cubicBezTo>
                    <a:pt x="1769" y="1826"/>
                    <a:pt x="1778" y="1811"/>
                    <a:pt x="1786" y="1793"/>
                  </a:cubicBezTo>
                  <a:cubicBezTo>
                    <a:pt x="1790" y="1784"/>
                    <a:pt x="1785" y="1773"/>
                    <a:pt x="1774" y="1774"/>
                  </a:cubicBezTo>
                  <a:close/>
                  <a:moveTo>
                    <a:pt x="2060" y="1919"/>
                  </a:moveTo>
                  <a:cubicBezTo>
                    <a:pt x="2054" y="1925"/>
                    <a:pt x="2049" y="1930"/>
                    <a:pt x="2043" y="1936"/>
                  </a:cubicBezTo>
                  <a:cubicBezTo>
                    <a:pt x="1995" y="1981"/>
                    <a:pt x="1930" y="2028"/>
                    <a:pt x="1868" y="2084"/>
                  </a:cubicBezTo>
                  <a:cubicBezTo>
                    <a:pt x="1804" y="2143"/>
                    <a:pt x="1704" y="2152"/>
                    <a:pt x="1631" y="2152"/>
                  </a:cubicBezTo>
                  <a:lnTo>
                    <a:pt x="1631" y="2152"/>
                  </a:lnTo>
                  <a:lnTo>
                    <a:pt x="1631" y="2152"/>
                  </a:lnTo>
                  <a:cubicBezTo>
                    <a:pt x="1617" y="2153"/>
                    <a:pt x="1594" y="2147"/>
                    <a:pt x="1570" y="2137"/>
                  </a:cubicBezTo>
                  <a:cubicBezTo>
                    <a:pt x="1547" y="2128"/>
                    <a:pt x="1524" y="2116"/>
                    <a:pt x="1508" y="2107"/>
                  </a:cubicBezTo>
                  <a:lnTo>
                    <a:pt x="1508" y="2107"/>
                  </a:lnTo>
                  <a:cubicBezTo>
                    <a:pt x="1495" y="2098"/>
                    <a:pt x="1481" y="2089"/>
                    <a:pt x="1467" y="2079"/>
                  </a:cubicBezTo>
                  <a:cubicBezTo>
                    <a:pt x="1481" y="2089"/>
                    <a:pt x="1495" y="2098"/>
                    <a:pt x="1508" y="2107"/>
                  </a:cubicBezTo>
                  <a:lnTo>
                    <a:pt x="1508" y="2107"/>
                  </a:lnTo>
                  <a:cubicBezTo>
                    <a:pt x="1524" y="2116"/>
                    <a:pt x="1547" y="2128"/>
                    <a:pt x="1570" y="2137"/>
                  </a:cubicBezTo>
                  <a:cubicBezTo>
                    <a:pt x="1594" y="2147"/>
                    <a:pt x="1617" y="2153"/>
                    <a:pt x="1631" y="2152"/>
                  </a:cubicBezTo>
                  <a:lnTo>
                    <a:pt x="1631" y="2152"/>
                  </a:lnTo>
                  <a:lnTo>
                    <a:pt x="1631" y="2152"/>
                  </a:lnTo>
                  <a:cubicBezTo>
                    <a:pt x="1704" y="2152"/>
                    <a:pt x="1804" y="2143"/>
                    <a:pt x="1868" y="2084"/>
                  </a:cubicBezTo>
                  <a:cubicBezTo>
                    <a:pt x="1930" y="2028"/>
                    <a:pt x="1995" y="1980"/>
                    <a:pt x="2043" y="1936"/>
                  </a:cubicBezTo>
                  <a:cubicBezTo>
                    <a:pt x="2049" y="1930"/>
                    <a:pt x="2054" y="1925"/>
                    <a:pt x="2060" y="1919"/>
                  </a:cubicBezTo>
                  <a:close/>
                  <a:moveTo>
                    <a:pt x="1515" y="1948"/>
                  </a:moveTo>
                  <a:cubicBezTo>
                    <a:pt x="1519" y="1948"/>
                    <a:pt x="1523" y="1948"/>
                    <a:pt x="1525" y="1949"/>
                  </a:cubicBezTo>
                  <a:cubicBezTo>
                    <a:pt x="1541" y="1992"/>
                    <a:pt x="1584" y="1985"/>
                    <a:pt x="1672" y="1972"/>
                  </a:cubicBezTo>
                  <a:cubicBezTo>
                    <a:pt x="1695" y="1967"/>
                    <a:pt x="1736" y="1974"/>
                    <a:pt x="1736" y="1983"/>
                  </a:cubicBezTo>
                  <a:cubicBezTo>
                    <a:pt x="1748" y="2021"/>
                    <a:pt x="1569" y="2030"/>
                    <a:pt x="1554" y="2032"/>
                  </a:cubicBezTo>
                  <a:cubicBezTo>
                    <a:pt x="1539" y="2034"/>
                    <a:pt x="1523" y="2033"/>
                    <a:pt x="1514" y="2023"/>
                  </a:cubicBezTo>
                  <a:cubicBezTo>
                    <a:pt x="1504" y="2014"/>
                    <a:pt x="1501" y="1965"/>
                    <a:pt x="1503" y="1956"/>
                  </a:cubicBezTo>
                  <a:cubicBezTo>
                    <a:pt x="1504" y="1950"/>
                    <a:pt x="1510" y="1948"/>
                    <a:pt x="1515" y="1948"/>
                  </a:cubicBezTo>
                  <a:close/>
                  <a:moveTo>
                    <a:pt x="2586" y="2156"/>
                  </a:moveTo>
                  <a:cubicBezTo>
                    <a:pt x="2586" y="2158"/>
                    <a:pt x="2585" y="2161"/>
                    <a:pt x="2584" y="2163"/>
                  </a:cubicBezTo>
                  <a:cubicBezTo>
                    <a:pt x="2584" y="2163"/>
                    <a:pt x="2583" y="2162"/>
                    <a:pt x="2583" y="2162"/>
                  </a:cubicBezTo>
                  <a:cubicBezTo>
                    <a:pt x="2583" y="2162"/>
                    <a:pt x="2583" y="2161"/>
                    <a:pt x="2584" y="2160"/>
                  </a:cubicBezTo>
                  <a:cubicBezTo>
                    <a:pt x="2585" y="2159"/>
                    <a:pt x="2585" y="2158"/>
                    <a:pt x="2586" y="2156"/>
                  </a:cubicBezTo>
                  <a:close/>
                  <a:moveTo>
                    <a:pt x="2651" y="2157"/>
                  </a:moveTo>
                  <a:cubicBezTo>
                    <a:pt x="2655" y="2165"/>
                    <a:pt x="2660" y="2173"/>
                    <a:pt x="2664" y="2180"/>
                  </a:cubicBezTo>
                  <a:cubicBezTo>
                    <a:pt x="2664" y="2181"/>
                    <a:pt x="2665" y="2182"/>
                    <a:pt x="2665" y="2182"/>
                  </a:cubicBezTo>
                  <a:cubicBezTo>
                    <a:pt x="2662" y="2182"/>
                    <a:pt x="2659" y="2181"/>
                    <a:pt x="2656" y="2180"/>
                  </a:cubicBezTo>
                  <a:cubicBezTo>
                    <a:pt x="2656" y="2180"/>
                    <a:pt x="2656" y="2180"/>
                    <a:pt x="2656" y="2180"/>
                  </a:cubicBezTo>
                  <a:cubicBezTo>
                    <a:pt x="2654" y="2172"/>
                    <a:pt x="2652" y="2164"/>
                    <a:pt x="2651" y="2157"/>
                  </a:cubicBezTo>
                  <a:close/>
                  <a:moveTo>
                    <a:pt x="2386" y="2654"/>
                  </a:moveTo>
                  <a:cubicBezTo>
                    <a:pt x="2373" y="2654"/>
                    <a:pt x="2359" y="2655"/>
                    <a:pt x="2345" y="2656"/>
                  </a:cubicBezTo>
                  <a:lnTo>
                    <a:pt x="2352" y="3402"/>
                  </a:lnTo>
                  <a:cubicBezTo>
                    <a:pt x="2352" y="3402"/>
                    <a:pt x="2387" y="3395"/>
                    <a:pt x="2398" y="3394"/>
                  </a:cubicBezTo>
                  <a:cubicBezTo>
                    <a:pt x="2429" y="3391"/>
                    <a:pt x="2444" y="3394"/>
                    <a:pt x="2475" y="3388"/>
                  </a:cubicBezTo>
                  <a:lnTo>
                    <a:pt x="2473" y="3230"/>
                  </a:lnTo>
                  <a:lnTo>
                    <a:pt x="2478" y="3224"/>
                  </a:lnTo>
                  <a:cubicBezTo>
                    <a:pt x="2846" y="3157"/>
                    <a:pt x="2802" y="2651"/>
                    <a:pt x="2386" y="2654"/>
                  </a:cubicBezTo>
                  <a:close/>
                  <a:moveTo>
                    <a:pt x="2959" y="2665"/>
                  </a:moveTo>
                  <a:cubicBezTo>
                    <a:pt x="2950" y="2665"/>
                    <a:pt x="2942" y="2665"/>
                    <a:pt x="2942" y="2680"/>
                  </a:cubicBezTo>
                  <a:lnTo>
                    <a:pt x="2942" y="3414"/>
                  </a:lnTo>
                  <a:cubicBezTo>
                    <a:pt x="2942" y="3424"/>
                    <a:pt x="2953" y="3421"/>
                    <a:pt x="2963" y="3422"/>
                  </a:cubicBezTo>
                  <a:cubicBezTo>
                    <a:pt x="3413" y="3444"/>
                    <a:pt x="3515" y="2704"/>
                    <a:pt x="2959" y="2665"/>
                  </a:cubicBezTo>
                  <a:close/>
                  <a:moveTo>
                    <a:pt x="3393" y="2677"/>
                  </a:moveTo>
                  <a:lnTo>
                    <a:pt x="3393" y="2677"/>
                  </a:lnTo>
                  <a:cubicBezTo>
                    <a:pt x="3384" y="2678"/>
                    <a:pt x="3382" y="2681"/>
                    <a:pt x="3382" y="2686"/>
                  </a:cubicBezTo>
                  <a:lnTo>
                    <a:pt x="3380" y="3354"/>
                  </a:lnTo>
                  <a:cubicBezTo>
                    <a:pt x="3380" y="3368"/>
                    <a:pt x="3386" y="3374"/>
                    <a:pt x="3395" y="3374"/>
                  </a:cubicBezTo>
                  <a:lnTo>
                    <a:pt x="3714" y="3383"/>
                  </a:lnTo>
                  <a:cubicBezTo>
                    <a:pt x="3719" y="3384"/>
                    <a:pt x="3719" y="3380"/>
                    <a:pt x="3719" y="3376"/>
                  </a:cubicBezTo>
                  <a:lnTo>
                    <a:pt x="3712" y="3252"/>
                  </a:lnTo>
                  <a:lnTo>
                    <a:pt x="3509" y="3256"/>
                  </a:lnTo>
                  <a:cubicBezTo>
                    <a:pt x="3504" y="3257"/>
                    <a:pt x="3499" y="3252"/>
                    <a:pt x="3500" y="3241"/>
                  </a:cubicBezTo>
                  <a:lnTo>
                    <a:pt x="3501" y="3105"/>
                  </a:lnTo>
                  <a:cubicBezTo>
                    <a:pt x="3502" y="3099"/>
                    <a:pt x="3502" y="3093"/>
                    <a:pt x="3510" y="3092"/>
                  </a:cubicBezTo>
                  <a:lnTo>
                    <a:pt x="3647" y="3095"/>
                  </a:lnTo>
                  <a:lnTo>
                    <a:pt x="3671" y="3095"/>
                  </a:lnTo>
                  <a:lnTo>
                    <a:pt x="3665" y="2967"/>
                  </a:lnTo>
                  <a:lnTo>
                    <a:pt x="3510" y="2965"/>
                  </a:lnTo>
                  <a:cubicBezTo>
                    <a:pt x="3505" y="2965"/>
                    <a:pt x="3498" y="2967"/>
                    <a:pt x="3498" y="2954"/>
                  </a:cubicBezTo>
                  <a:lnTo>
                    <a:pt x="3500" y="2815"/>
                  </a:lnTo>
                  <a:cubicBezTo>
                    <a:pt x="3499" y="2806"/>
                    <a:pt x="3503" y="2803"/>
                    <a:pt x="3510" y="2803"/>
                  </a:cubicBezTo>
                  <a:lnTo>
                    <a:pt x="3722" y="2807"/>
                  </a:lnTo>
                  <a:lnTo>
                    <a:pt x="3715" y="2682"/>
                  </a:lnTo>
                  <a:lnTo>
                    <a:pt x="3397" y="2677"/>
                  </a:lnTo>
                  <a:cubicBezTo>
                    <a:pt x="3395" y="2677"/>
                    <a:pt x="3394" y="2677"/>
                    <a:pt x="3393" y="2677"/>
                  </a:cubicBezTo>
                  <a:close/>
                  <a:moveTo>
                    <a:pt x="3851" y="2679"/>
                  </a:moveTo>
                  <a:cubicBezTo>
                    <a:pt x="3830" y="2679"/>
                    <a:pt x="3807" y="2680"/>
                    <a:pt x="3783" y="2683"/>
                  </a:cubicBezTo>
                  <a:lnTo>
                    <a:pt x="3769" y="2691"/>
                  </a:lnTo>
                  <a:lnTo>
                    <a:pt x="3774" y="3400"/>
                  </a:lnTo>
                  <a:lnTo>
                    <a:pt x="3884" y="3399"/>
                  </a:lnTo>
                  <a:cubicBezTo>
                    <a:pt x="3886" y="3399"/>
                    <a:pt x="3892" y="3397"/>
                    <a:pt x="3892" y="3396"/>
                  </a:cubicBezTo>
                  <a:lnTo>
                    <a:pt x="3893" y="3203"/>
                  </a:lnTo>
                  <a:lnTo>
                    <a:pt x="3924" y="3204"/>
                  </a:lnTo>
                  <a:lnTo>
                    <a:pt x="4033" y="3408"/>
                  </a:lnTo>
                  <a:lnTo>
                    <a:pt x="4170" y="3411"/>
                  </a:lnTo>
                  <a:lnTo>
                    <a:pt x="4043" y="3181"/>
                  </a:lnTo>
                  <a:cubicBezTo>
                    <a:pt x="4038" y="3175"/>
                    <a:pt x="4040" y="3171"/>
                    <a:pt x="4043" y="3168"/>
                  </a:cubicBezTo>
                  <a:cubicBezTo>
                    <a:pt x="4201" y="3008"/>
                    <a:pt x="4174" y="2679"/>
                    <a:pt x="3851" y="2679"/>
                  </a:cubicBezTo>
                  <a:close/>
                  <a:moveTo>
                    <a:pt x="2094" y="2681"/>
                  </a:moveTo>
                  <a:cubicBezTo>
                    <a:pt x="2038" y="2680"/>
                    <a:pt x="1981" y="2704"/>
                    <a:pt x="1940" y="2775"/>
                  </a:cubicBezTo>
                  <a:cubicBezTo>
                    <a:pt x="1785" y="3099"/>
                    <a:pt x="2232" y="3089"/>
                    <a:pt x="2178" y="3212"/>
                  </a:cubicBezTo>
                  <a:cubicBezTo>
                    <a:pt x="2123" y="3335"/>
                    <a:pt x="1980" y="3181"/>
                    <a:pt x="1980" y="3181"/>
                  </a:cubicBezTo>
                  <a:lnTo>
                    <a:pt x="1908" y="3301"/>
                  </a:lnTo>
                  <a:cubicBezTo>
                    <a:pt x="1920" y="3387"/>
                    <a:pt x="2238" y="3524"/>
                    <a:pt x="2291" y="3261"/>
                  </a:cubicBezTo>
                  <a:cubicBezTo>
                    <a:pt x="2348" y="2980"/>
                    <a:pt x="1985" y="3013"/>
                    <a:pt x="2035" y="2878"/>
                  </a:cubicBezTo>
                  <a:cubicBezTo>
                    <a:pt x="2068" y="2791"/>
                    <a:pt x="2218" y="2913"/>
                    <a:pt x="2218" y="2915"/>
                  </a:cubicBezTo>
                  <a:lnTo>
                    <a:pt x="2231" y="2912"/>
                  </a:lnTo>
                  <a:lnTo>
                    <a:pt x="2303" y="2795"/>
                  </a:lnTo>
                  <a:cubicBezTo>
                    <a:pt x="2310" y="2775"/>
                    <a:pt x="2202" y="2683"/>
                    <a:pt x="2094" y="2681"/>
                  </a:cubicBezTo>
                  <a:close/>
                  <a:moveTo>
                    <a:pt x="1184" y="2685"/>
                  </a:moveTo>
                  <a:lnTo>
                    <a:pt x="851" y="2686"/>
                  </a:lnTo>
                  <a:lnTo>
                    <a:pt x="850" y="3379"/>
                  </a:lnTo>
                  <a:lnTo>
                    <a:pt x="1185" y="3379"/>
                  </a:lnTo>
                  <a:lnTo>
                    <a:pt x="1185" y="3256"/>
                  </a:lnTo>
                  <a:lnTo>
                    <a:pt x="968" y="3255"/>
                  </a:lnTo>
                  <a:lnTo>
                    <a:pt x="968" y="3108"/>
                  </a:lnTo>
                  <a:cubicBezTo>
                    <a:pt x="967" y="3103"/>
                    <a:pt x="967" y="3099"/>
                    <a:pt x="989" y="3097"/>
                  </a:cubicBezTo>
                  <a:lnTo>
                    <a:pt x="1141" y="3102"/>
                  </a:lnTo>
                  <a:cubicBezTo>
                    <a:pt x="1147" y="3098"/>
                    <a:pt x="1145" y="3092"/>
                    <a:pt x="1145" y="3088"/>
                  </a:cubicBezTo>
                  <a:lnTo>
                    <a:pt x="1145" y="2977"/>
                  </a:lnTo>
                  <a:cubicBezTo>
                    <a:pt x="1143" y="2975"/>
                    <a:pt x="1144" y="2971"/>
                    <a:pt x="1129" y="2970"/>
                  </a:cubicBezTo>
                  <a:lnTo>
                    <a:pt x="969" y="2967"/>
                  </a:lnTo>
                  <a:lnTo>
                    <a:pt x="966" y="2817"/>
                  </a:lnTo>
                  <a:cubicBezTo>
                    <a:pt x="969" y="2809"/>
                    <a:pt x="973" y="2811"/>
                    <a:pt x="977" y="2811"/>
                  </a:cubicBezTo>
                  <a:lnTo>
                    <a:pt x="1184" y="2811"/>
                  </a:lnTo>
                  <a:lnTo>
                    <a:pt x="1184" y="2685"/>
                  </a:lnTo>
                  <a:close/>
                  <a:moveTo>
                    <a:pt x="2786" y="2696"/>
                  </a:moveTo>
                  <a:cubicBezTo>
                    <a:pt x="2779" y="2700"/>
                    <a:pt x="2777" y="2705"/>
                    <a:pt x="2778" y="2711"/>
                  </a:cubicBezTo>
                  <a:lnTo>
                    <a:pt x="2774" y="3386"/>
                  </a:lnTo>
                  <a:lnTo>
                    <a:pt x="2781" y="3388"/>
                  </a:lnTo>
                  <a:lnTo>
                    <a:pt x="2876" y="3391"/>
                  </a:lnTo>
                  <a:cubicBezTo>
                    <a:pt x="2882" y="3388"/>
                    <a:pt x="2886" y="3383"/>
                    <a:pt x="2885" y="3374"/>
                  </a:cubicBezTo>
                  <a:lnTo>
                    <a:pt x="2890" y="2777"/>
                  </a:lnTo>
                  <a:lnTo>
                    <a:pt x="2893" y="2709"/>
                  </a:lnTo>
                  <a:cubicBezTo>
                    <a:pt x="2890" y="2701"/>
                    <a:pt x="2885" y="2703"/>
                    <a:pt x="2881" y="2700"/>
                  </a:cubicBezTo>
                  <a:lnTo>
                    <a:pt x="2786" y="2696"/>
                  </a:lnTo>
                  <a:close/>
                  <a:moveTo>
                    <a:pt x="1611" y="2703"/>
                  </a:moveTo>
                  <a:lnTo>
                    <a:pt x="1234" y="2708"/>
                  </a:lnTo>
                  <a:lnTo>
                    <a:pt x="1237" y="2846"/>
                  </a:lnTo>
                  <a:cubicBezTo>
                    <a:pt x="1237" y="2854"/>
                    <a:pt x="1238" y="2862"/>
                    <a:pt x="1243" y="2867"/>
                  </a:cubicBezTo>
                  <a:lnTo>
                    <a:pt x="1464" y="2875"/>
                  </a:lnTo>
                  <a:cubicBezTo>
                    <a:pt x="1480" y="2880"/>
                    <a:pt x="1475" y="2892"/>
                    <a:pt x="1470" y="2904"/>
                  </a:cubicBezTo>
                  <a:lnTo>
                    <a:pt x="1237" y="3219"/>
                  </a:lnTo>
                  <a:lnTo>
                    <a:pt x="1237" y="3373"/>
                  </a:lnTo>
                  <a:cubicBezTo>
                    <a:pt x="1237" y="3381"/>
                    <a:pt x="1240" y="3388"/>
                    <a:pt x="1247" y="3397"/>
                  </a:cubicBezTo>
                  <a:lnTo>
                    <a:pt x="1622" y="3406"/>
                  </a:lnTo>
                  <a:lnTo>
                    <a:pt x="1617" y="3244"/>
                  </a:lnTo>
                  <a:cubicBezTo>
                    <a:pt x="1616" y="3238"/>
                    <a:pt x="1608" y="3236"/>
                    <a:pt x="1602" y="3236"/>
                  </a:cubicBezTo>
                  <a:lnTo>
                    <a:pt x="1404" y="3239"/>
                  </a:lnTo>
                  <a:cubicBezTo>
                    <a:pt x="1397" y="3239"/>
                    <a:pt x="1390" y="3240"/>
                    <a:pt x="1389" y="3233"/>
                  </a:cubicBezTo>
                  <a:lnTo>
                    <a:pt x="1389" y="3204"/>
                  </a:lnTo>
                  <a:lnTo>
                    <a:pt x="1620" y="2895"/>
                  </a:lnTo>
                  <a:lnTo>
                    <a:pt x="1622" y="2867"/>
                  </a:lnTo>
                  <a:lnTo>
                    <a:pt x="1625" y="2732"/>
                  </a:lnTo>
                  <a:cubicBezTo>
                    <a:pt x="1625" y="2717"/>
                    <a:pt x="1624" y="2704"/>
                    <a:pt x="1611" y="2703"/>
                  </a:cubicBezTo>
                  <a:close/>
                  <a:moveTo>
                    <a:pt x="470" y="2708"/>
                  </a:moveTo>
                  <a:lnTo>
                    <a:pt x="470" y="3400"/>
                  </a:lnTo>
                  <a:cubicBezTo>
                    <a:pt x="509" y="3397"/>
                    <a:pt x="548" y="3401"/>
                    <a:pt x="586" y="3405"/>
                  </a:cubicBezTo>
                  <a:lnTo>
                    <a:pt x="586" y="3121"/>
                  </a:lnTo>
                  <a:lnTo>
                    <a:pt x="767" y="3120"/>
                  </a:lnTo>
                  <a:lnTo>
                    <a:pt x="766" y="2993"/>
                  </a:lnTo>
                  <a:lnTo>
                    <a:pt x="592" y="2994"/>
                  </a:lnTo>
                  <a:lnTo>
                    <a:pt x="589" y="2832"/>
                  </a:lnTo>
                  <a:lnTo>
                    <a:pt x="810" y="2833"/>
                  </a:lnTo>
                  <a:lnTo>
                    <a:pt x="810" y="2708"/>
                  </a:lnTo>
                  <a:lnTo>
                    <a:pt x="470" y="2708"/>
                  </a:lnTo>
                  <a:close/>
                  <a:moveTo>
                    <a:pt x="2495" y="2823"/>
                  </a:moveTo>
                  <a:cubicBezTo>
                    <a:pt x="2673" y="2829"/>
                    <a:pt x="2663" y="3081"/>
                    <a:pt x="2493" y="3095"/>
                  </a:cubicBezTo>
                  <a:cubicBezTo>
                    <a:pt x="2476" y="3097"/>
                    <a:pt x="2473" y="3087"/>
                    <a:pt x="2472" y="3075"/>
                  </a:cubicBezTo>
                  <a:lnTo>
                    <a:pt x="2475" y="2843"/>
                  </a:lnTo>
                  <a:cubicBezTo>
                    <a:pt x="2475" y="2831"/>
                    <a:pt x="2480" y="2823"/>
                    <a:pt x="2495" y="2823"/>
                  </a:cubicBezTo>
                  <a:close/>
                  <a:moveTo>
                    <a:pt x="3595" y="2841"/>
                  </a:moveTo>
                  <a:cubicBezTo>
                    <a:pt x="3599" y="2853"/>
                    <a:pt x="3603" y="2864"/>
                    <a:pt x="3606" y="2876"/>
                  </a:cubicBezTo>
                  <a:cubicBezTo>
                    <a:pt x="3612" y="2895"/>
                    <a:pt x="3618" y="2912"/>
                    <a:pt x="3624" y="2930"/>
                  </a:cubicBezTo>
                  <a:lnTo>
                    <a:pt x="3700" y="2930"/>
                  </a:lnTo>
                  <a:lnTo>
                    <a:pt x="3707" y="3084"/>
                  </a:lnTo>
                  <a:cubicBezTo>
                    <a:pt x="3708" y="3084"/>
                    <a:pt x="3708" y="3083"/>
                    <a:pt x="3709" y="3082"/>
                  </a:cubicBezTo>
                  <a:cubicBezTo>
                    <a:pt x="3711" y="3078"/>
                    <a:pt x="3713" y="3074"/>
                    <a:pt x="3715" y="3070"/>
                  </a:cubicBezTo>
                  <a:cubicBezTo>
                    <a:pt x="3716" y="3065"/>
                    <a:pt x="3718" y="3060"/>
                    <a:pt x="3719" y="3055"/>
                  </a:cubicBezTo>
                  <a:cubicBezTo>
                    <a:pt x="3722" y="3066"/>
                    <a:pt x="3728" y="3077"/>
                    <a:pt x="3735" y="3088"/>
                  </a:cubicBezTo>
                  <a:lnTo>
                    <a:pt x="3733" y="2844"/>
                  </a:lnTo>
                  <a:lnTo>
                    <a:pt x="3595" y="2841"/>
                  </a:lnTo>
                  <a:close/>
                  <a:moveTo>
                    <a:pt x="3913" y="2848"/>
                  </a:moveTo>
                  <a:cubicBezTo>
                    <a:pt x="3916" y="2848"/>
                    <a:pt x="3920" y="2849"/>
                    <a:pt x="3923" y="2849"/>
                  </a:cubicBezTo>
                  <a:cubicBezTo>
                    <a:pt x="4081" y="2896"/>
                    <a:pt x="4025" y="3081"/>
                    <a:pt x="3918" y="3104"/>
                  </a:cubicBezTo>
                  <a:cubicBezTo>
                    <a:pt x="3905" y="3108"/>
                    <a:pt x="3890" y="3103"/>
                    <a:pt x="3889" y="3084"/>
                  </a:cubicBezTo>
                  <a:lnTo>
                    <a:pt x="3892" y="2865"/>
                  </a:lnTo>
                  <a:cubicBezTo>
                    <a:pt x="3895" y="2853"/>
                    <a:pt x="3904" y="2849"/>
                    <a:pt x="3913" y="2848"/>
                  </a:cubicBezTo>
                  <a:close/>
                  <a:moveTo>
                    <a:pt x="3078" y="2849"/>
                  </a:moveTo>
                  <a:cubicBezTo>
                    <a:pt x="3293" y="2871"/>
                    <a:pt x="3212" y="3250"/>
                    <a:pt x="3097" y="3248"/>
                  </a:cubicBezTo>
                  <a:cubicBezTo>
                    <a:pt x="3068" y="3247"/>
                    <a:pt x="3066" y="3241"/>
                    <a:pt x="3066" y="3218"/>
                  </a:cubicBezTo>
                  <a:lnTo>
                    <a:pt x="3068" y="2863"/>
                  </a:lnTo>
                  <a:cubicBezTo>
                    <a:pt x="3066" y="2856"/>
                    <a:pt x="3069" y="2851"/>
                    <a:pt x="3078" y="2849"/>
                  </a:cubicBezTo>
                  <a:close/>
                  <a:moveTo>
                    <a:pt x="2511" y="2862"/>
                  </a:moveTo>
                  <a:lnTo>
                    <a:pt x="2509" y="3056"/>
                  </a:lnTo>
                  <a:cubicBezTo>
                    <a:pt x="2562" y="3043"/>
                    <a:pt x="2587" y="3000"/>
                    <a:pt x="2588" y="2955"/>
                  </a:cubicBezTo>
                  <a:cubicBezTo>
                    <a:pt x="2588" y="2931"/>
                    <a:pt x="2581" y="2907"/>
                    <a:pt x="2566" y="2890"/>
                  </a:cubicBezTo>
                  <a:cubicBezTo>
                    <a:pt x="2554" y="2876"/>
                    <a:pt x="2537" y="2866"/>
                    <a:pt x="2511" y="2862"/>
                  </a:cubicBezTo>
                  <a:close/>
                  <a:moveTo>
                    <a:pt x="4071" y="3191"/>
                  </a:moveTo>
                  <a:cubicBezTo>
                    <a:pt x="4070" y="3192"/>
                    <a:pt x="4070" y="3193"/>
                    <a:pt x="4069" y="3194"/>
                  </a:cubicBezTo>
                  <a:lnTo>
                    <a:pt x="4071" y="3191"/>
                  </a:lnTo>
                  <a:cubicBezTo>
                    <a:pt x="4071" y="3191"/>
                    <a:pt x="4071" y="3191"/>
                    <a:pt x="4071" y="3191"/>
                  </a:cubicBezTo>
                  <a:close/>
                  <a:moveTo>
                    <a:pt x="4096" y="3201"/>
                  </a:moveTo>
                  <a:lnTo>
                    <a:pt x="4126" y="3256"/>
                  </a:lnTo>
                  <a:cubicBezTo>
                    <a:pt x="4128" y="3254"/>
                    <a:pt x="4130" y="3252"/>
                    <a:pt x="4131" y="3251"/>
                  </a:cubicBezTo>
                  <a:cubicBezTo>
                    <a:pt x="4136" y="3245"/>
                    <a:pt x="4139" y="3236"/>
                    <a:pt x="4137" y="3228"/>
                  </a:cubicBezTo>
                  <a:lnTo>
                    <a:pt x="4136" y="3223"/>
                  </a:lnTo>
                  <a:lnTo>
                    <a:pt x="4132" y="3221"/>
                  </a:lnTo>
                  <a:cubicBezTo>
                    <a:pt x="4132" y="3221"/>
                    <a:pt x="4109" y="3208"/>
                    <a:pt x="4096" y="3201"/>
                  </a:cubicBezTo>
                  <a:close/>
                  <a:moveTo>
                    <a:pt x="2545" y="3243"/>
                  </a:moveTo>
                  <a:cubicBezTo>
                    <a:pt x="2534" y="3246"/>
                    <a:pt x="2522" y="3250"/>
                    <a:pt x="2510" y="3253"/>
                  </a:cubicBezTo>
                  <a:lnTo>
                    <a:pt x="2511" y="3312"/>
                  </a:lnTo>
                  <a:cubicBezTo>
                    <a:pt x="2514" y="3311"/>
                    <a:pt x="2517" y="3310"/>
                    <a:pt x="2520" y="3309"/>
                  </a:cubicBezTo>
                  <a:cubicBezTo>
                    <a:pt x="2528" y="3307"/>
                    <a:pt x="2534" y="3304"/>
                    <a:pt x="2539" y="3301"/>
                  </a:cubicBezTo>
                  <a:cubicBezTo>
                    <a:pt x="2541" y="3299"/>
                    <a:pt x="2544" y="3297"/>
                    <a:pt x="2546" y="3294"/>
                  </a:cubicBezTo>
                  <a:cubicBezTo>
                    <a:pt x="2548" y="3291"/>
                    <a:pt x="2549" y="3287"/>
                    <a:pt x="2548" y="3282"/>
                  </a:cubicBezTo>
                  <a:cubicBezTo>
                    <a:pt x="2546" y="3270"/>
                    <a:pt x="2545" y="3256"/>
                    <a:pt x="2545" y="324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424" name="Group 423"/>
          <p:cNvGrpSpPr/>
          <p:nvPr/>
        </p:nvGrpSpPr>
        <p:grpSpPr>
          <a:xfrm>
            <a:off x="10337425" y="103885"/>
            <a:ext cx="1413510" cy="1194008"/>
            <a:chOff x="4398963" y="2495551"/>
            <a:chExt cx="4232275" cy="3575050"/>
          </a:xfrm>
        </p:grpSpPr>
        <p:sp>
          <p:nvSpPr>
            <p:cNvPr id="425" name="Freeform 424"/>
            <p:cNvSpPr>
              <a:spLocks/>
            </p:cNvSpPr>
            <p:nvPr/>
          </p:nvSpPr>
          <p:spPr bwMode="auto">
            <a:xfrm>
              <a:off x="5626100" y="3163888"/>
              <a:ext cx="425450" cy="750888"/>
            </a:xfrm>
            <a:custGeom>
              <a:avLst/>
              <a:gdLst>
                <a:gd name="T0" fmla="*/ 99 w 873"/>
                <a:gd name="T1" fmla="*/ 1389 h 1534"/>
                <a:gd name="T2" fmla="*/ 37 w 873"/>
                <a:gd name="T3" fmla="*/ 1177 h 1534"/>
                <a:gd name="T4" fmla="*/ 611 w 873"/>
                <a:gd name="T5" fmla="*/ 187 h 1534"/>
                <a:gd name="T6" fmla="*/ 736 w 873"/>
                <a:gd name="T7" fmla="*/ 33 h 1534"/>
                <a:gd name="T8" fmla="*/ 848 w 873"/>
                <a:gd name="T9" fmla="*/ 166 h 1534"/>
                <a:gd name="T10" fmla="*/ 573 w 873"/>
                <a:gd name="T11" fmla="*/ 744 h 1534"/>
                <a:gd name="T12" fmla="*/ 99 w 873"/>
                <a:gd name="T13" fmla="*/ 1389 h 1534"/>
              </a:gdLst>
              <a:ahLst/>
              <a:cxnLst>
                <a:cxn ang="0">
                  <a:pos x="T0" y="T1"/>
                </a:cxn>
                <a:cxn ang="0">
                  <a:pos x="T2" y="T3"/>
                </a:cxn>
                <a:cxn ang="0">
                  <a:pos x="T4" y="T5"/>
                </a:cxn>
                <a:cxn ang="0">
                  <a:pos x="T6" y="T7"/>
                </a:cxn>
                <a:cxn ang="0">
                  <a:pos x="T8" y="T9"/>
                </a:cxn>
                <a:cxn ang="0">
                  <a:pos x="T10" y="T11"/>
                </a:cxn>
                <a:cxn ang="0">
                  <a:pos x="T12" y="T13"/>
                </a:cxn>
              </a:cxnLst>
              <a:rect l="0" t="0" r="r" b="b"/>
              <a:pathLst>
                <a:path w="873" h="1534">
                  <a:moveTo>
                    <a:pt x="99" y="1389"/>
                  </a:moveTo>
                  <a:cubicBezTo>
                    <a:pt x="62" y="1360"/>
                    <a:pt x="0" y="1239"/>
                    <a:pt x="37" y="1177"/>
                  </a:cubicBezTo>
                  <a:cubicBezTo>
                    <a:pt x="74" y="1114"/>
                    <a:pt x="586" y="258"/>
                    <a:pt x="611" y="187"/>
                  </a:cubicBezTo>
                  <a:cubicBezTo>
                    <a:pt x="636" y="117"/>
                    <a:pt x="690" y="0"/>
                    <a:pt x="736" y="33"/>
                  </a:cubicBezTo>
                  <a:cubicBezTo>
                    <a:pt x="781" y="67"/>
                    <a:pt x="823" y="158"/>
                    <a:pt x="848" y="166"/>
                  </a:cubicBezTo>
                  <a:cubicBezTo>
                    <a:pt x="873" y="175"/>
                    <a:pt x="673" y="574"/>
                    <a:pt x="573" y="744"/>
                  </a:cubicBezTo>
                  <a:cubicBezTo>
                    <a:pt x="474" y="915"/>
                    <a:pt x="286" y="1534"/>
                    <a:pt x="99" y="138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425"/>
            <p:cNvSpPr>
              <a:spLocks noEditPoints="1"/>
            </p:cNvSpPr>
            <p:nvPr/>
          </p:nvSpPr>
          <p:spPr bwMode="auto">
            <a:xfrm>
              <a:off x="5622925" y="3168651"/>
              <a:ext cx="428625" cy="696913"/>
            </a:xfrm>
            <a:custGeom>
              <a:avLst/>
              <a:gdLst>
                <a:gd name="T0" fmla="*/ 722 w 874"/>
                <a:gd name="T1" fmla="*/ 0 h 1426"/>
                <a:gd name="T2" fmla="*/ 694 w 874"/>
                <a:gd name="T3" fmla="*/ 8 h 1426"/>
                <a:gd name="T4" fmla="*/ 653 w 874"/>
                <a:gd name="T5" fmla="*/ 52 h 1426"/>
                <a:gd name="T6" fmla="*/ 596 w 874"/>
                <a:gd name="T7" fmla="*/ 173 h 1426"/>
                <a:gd name="T8" fmla="*/ 567 w 874"/>
                <a:gd name="T9" fmla="*/ 230 h 1426"/>
                <a:gd name="T10" fmla="*/ 503 w 874"/>
                <a:gd name="T11" fmla="*/ 345 h 1426"/>
                <a:gd name="T12" fmla="*/ 315 w 874"/>
                <a:gd name="T13" fmla="*/ 667 h 1426"/>
                <a:gd name="T14" fmla="*/ 24 w 874"/>
                <a:gd name="T15" fmla="*/ 1158 h 1426"/>
                <a:gd name="T16" fmla="*/ 25 w 874"/>
                <a:gd name="T17" fmla="*/ 1294 h 1426"/>
                <a:gd name="T18" fmla="*/ 91 w 874"/>
                <a:gd name="T19" fmla="*/ 1397 h 1426"/>
                <a:gd name="T20" fmla="*/ 176 w 874"/>
                <a:gd name="T21" fmla="*/ 1422 h 1426"/>
                <a:gd name="T22" fmla="*/ 256 w 874"/>
                <a:gd name="T23" fmla="*/ 1380 h 1426"/>
                <a:gd name="T24" fmla="*/ 391 w 874"/>
                <a:gd name="T25" fmla="*/ 1186 h 1426"/>
                <a:gd name="T26" fmla="*/ 595 w 874"/>
                <a:gd name="T27" fmla="*/ 746 h 1426"/>
                <a:gd name="T28" fmla="*/ 779 w 874"/>
                <a:gd name="T29" fmla="*/ 395 h 1426"/>
                <a:gd name="T30" fmla="*/ 852 w 874"/>
                <a:gd name="T31" fmla="*/ 236 h 1426"/>
                <a:gd name="T32" fmla="*/ 871 w 874"/>
                <a:gd name="T33" fmla="*/ 184 h 1426"/>
                <a:gd name="T34" fmla="*/ 874 w 874"/>
                <a:gd name="T35" fmla="*/ 165 h 1426"/>
                <a:gd name="T36" fmla="*/ 872 w 874"/>
                <a:gd name="T37" fmla="*/ 154 h 1426"/>
                <a:gd name="T38" fmla="*/ 858 w 874"/>
                <a:gd name="T39" fmla="*/ 139 h 1426"/>
                <a:gd name="T40" fmla="*/ 846 w 874"/>
                <a:gd name="T41" fmla="*/ 126 h 1426"/>
                <a:gd name="T42" fmla="*/ 820 w 874"/>
                <a:gd name="T43" fmla="*/ 90 h 1426"/>
                <a:gd name="T44" fmla="*/ 751 w 874"/>
                <a:gd name="T45" fmla="*/ 9 h 1426"/>
                <a:gd name="T46" fmla="*/ 722 w 874"/>
                <a:gd name="T47" fmla="*/ 0 h 1426"/>
                <a:gd name="T48" fmla="*/ 728 w 874"/>
                <a:gd name="T49" fmla="*/ 42 h 1426"/>
                <a:gd name="T50" fmla="*/ 787 w 874"/>
                <a:gd name="T51" fmla="*/ 113 h 1426"/>
                <a:gd name="T52" fmla="*/ 814 w 874"/>
                <a:gd name="T53" fmla="*/ 151 h 1426"/>
                <a:gd name="T54" fmla="*/ 833 w 874"/>
                <a:gd name="T55" fmla="*/ 170 h 1426"/>
                <a:gd name="T56" fmla="*/ 832 w 874"/>
                <a:gd name="T57" fmla="*/ 173 h 1426"/>
                <a:gd name="T58" fmla="*/ 815 w 874"/>
                <a:gd name="T59" fmla="*/ 221 h 1426"/>
                <a:gd name="T60" fmla="*/ 743 w 874"/>
                <a:gd name="T61" fmla="*/ 378 h 1426"/>
                <a:gd name="T62" fmla="*/ 560 w 874"/>
                <a:gd name="T63" fmla="*/ 726 h 1426"/>
                <a:gd name="T64" fmla="*/ 355 w 874"/>
                <a:gd name="T65" fmla="*/ 1168 h 1426"/>
                <a:gd name="T66" fmla="*/ 229 w 874"/>
                <a:gd name="T67" fmla="*/ 1351 h 1426"/>
                <a:gd name="T68" fmla="*/ 171 w 874"/>
                <a:gd name="T69" fmla="*/ 1382 h 1426"/>
                <a:gd name="T70" fmla="*/ 116 w 874"/>
                <a:gd name="T71" fmla="*/ 1365 h 1426"/>
                <a:gd name="T72" fmla="*/ 63 w 874"/>
                <a:gd name="T73" fmla="*/ 1280 h 1426"/>
                <a:gd name="T74" fmla="*/ 58 w 874"/>
                <a:gd name="T75" fmla="*/ 1179 h 1426"/>
                <a:gd name="T76" fmla="*/ 350 w 874"/>
                <a:gd name="T77" fmla="*/ 687 h 1426"/>
                <a:gd name="T78" fmla="*/ 537 w 874"/>
                <a:gd name="T79" fmla="*/ 365 h 1426"/>
                <a:gd name="T80" fmla="*/ 602 w 874"/>
                <a:gd name="T81" fmla="*/ 249 h 1426"/>
                <a:gd name="T82" fmla="*/ 634 w 874"/>
                <a:gd name="T83" fmla="*/ 186 h 1426"/>
                <a:gd name="T84" fmla="*/ 686 w 874"/>
                <a:gd name="T85" fmla="*/ 74 h 1426"/>
                <a:gd name="T86" fmla="*/ 715 w 874"/>
                <a:gd name="T87" fmla="*/ 42 h 1426"/>
                <a:gd name="T88" fmla="*/ 728 w 874"/>
                <a:gd name="T89" fmla="*/ 42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4" h="1426">
                  <a:moveTo>
                    <a:pt x="722" y="0"/>
                  </a:moveTo>
                  <a:cubicBezTo>
                    <a:pt x="712" y="0"/>
                    <a:pt x="702" y="3"/>
                    <a:pt x="694" y="8"/>
                  </a:cubicBezTo>
                  <a:cubicBezTo>
                    <a:pt x="677" y="18"/>
                    <a:pt x="665" y="34"/>
                    <a:pt x="653" y="52"/>
                  </a:cubicBezTo>
                  <a:cubicBezTo>
                    <a:pt x="629" y="89"/>
                    <a:pt x="609" y="136"/>
                    <a:pt x="596" y="173"/>
                  </a:cubicBezTo>
                  <a:cubicBezTo>
                    <a:pt x="594" y="177"/>
                    <a:pt x="583" y="200"/>
                    <a:pt x="567" y="230"/>
                  </a:cubicBezTo>
                  <a:cubicBezTo>
                    <a:pt x="551" y="260"/>
                    <a:pt x="528" y="299"/>
                    <a:pt x="503" y="345"/>
                  </a:cubicBezTo>
                  <a:cubicBezTo>
                    <a:pt x="451" y="436"/>
                    <a:pt x="383" y="552"/>
                    <a:pt x="315" y="667"/>
                  </a:cubicBezTo>
                  <a:cubicBezTo>
                    <a:pt x="180" y="898"/>
                    <a:pt x="42" y="1127"/>
                    <a:pt x="24" y="1158"/>
                  </a:cubicBezTo>
                  <a:cubicBezTo>
                    <a:pt x="0" y="1199"/>
                    <a:pt x="9" y="1250"/>
                    <a:pt x="25" y="1294"/>
                  </a:cubicBezTo>
                  <a:cubicBezTo>
                    <a:pt x="42" y="1339"/>
                    <a:pt x="66" y="1377"/>
                    <a:pt x="91" y="1397"/>
                  </a:cubicBezTo>
                  <a:cubicBezTo>
                    <a:pt x="118" y="1417"/>
                    <a:pt x="148" y="1426"/>
                    <a:pt x="176" y="1422"/>
                  </a:cubicBezTo>
                  <a:cubicBezTo>
                    <a:pt x="205" y="1418"/>
                    <a:pt x="231" y="1402"/>
                    <a:pt x="256" y="1380"/>
                  </a:cubicBezTo>
                  <a:cubicBezTo>
                    <a:pt x="305" y="1337"/>
                    <a:pt x="349" y="1266"/>
                    <a:pt x="391" y="1186"/>
                  </a:cubicBezTo>
                  <a:cubicBezTo>
                    <a:pt x="474" y="1027"/>
                    <a:pt x="547" y="827"/>
                    <a:pt x="595" y="746"/>
                  </a:cubicBezTo>
                  <a:cubicBezTo>
                    <a:pt x="645" y="660"/>
                    <a:pt x="720" y="518"/>
                    <a:pt x="779" y="395"/>
                  </a:cubicBezTo>
                  <a:cubicBezTo>
                    <a:pt x="809" y="334"/>
                    <a:pt x="835" y="278"/>
                    <a:pt x="852" y="236"/>
                  </a:cubicBezTo>
                  <a:cubicBezTo>
                    <a:pt x="861" y="215"/>
                    <a:pt x="867" y="197"/>
                    <a:pt x="871" y="184"/>
                  </a:cubicBezTo>
                  <a:cubicBezTo>
                    <a:pt x="872" y="177"/>
                    <a:pt x="874" y="171"/>
                    <a:pt x="874" y="165"/>
                  </a:cubicBezTo>
                  <a:cubicBezTo>
                    <a:pt x="874" y="162"/>
                    <a:pt x="874" y="158"/>
                    <a:pt x="872" y="154"/>
                  </a:cubicBezTo>
                  <a:cubicBezTo>
                    <a:pt x="871" y="149"/>
                    <a:pt x="866" y="142"/>
                    <a:pt x="858" y="139"/>
                  </a:cubicBezTo>
                  <a:cubicBezTo>
                    <a:pt x="861" y="140"/>
                    <a:pt x="853" y="136"/>
                    <a:pt x="846" y="126"/>
                  </a:cubicBezTo>
                  <a:cubicBezTo>
                    <a:pt x="838" y="117"/>
                    <a:pt x="830" y="104"/>
                    <a:pt x="820" y="90"/>
                  </a:cubicBezTo>
                  <a:cubicBezTo>
                    <a:pt x="801" y="62"/>
                    <a:pt x="779" y="29"/>
                    <a:pt x="751" y="9"/>
                  </a:cubicBezTo>
                  <a:cubicBezTo>
                    <a:pt x="743" y="3"/>
                    <a:pt x="732" y="0"/>
                    <a:pt x="722" y="0"/>
                  </a:cubicBezTo>
                  <a:close/>
                  <a:moveTo>
                    <a:pt x="728" y="42"/>
                  </a:moveTo>
                  <a:cubicBezTo>
                    <a:pt x="746" y="55"/>
                    <a:pt x="768" y="85"/>
                    <a:pt x="787" y="113"/>
                  </a:cubicBezTo>
                  <a:cubicBezTo>
                    <a:pt x="797" y="127"/>
                    <a:pt x="806" y="140"/>
                    <a:pt x="814" y="151"/>
                  </a:cubicBezTo>
                  <a:cubicBezTo>
                    <a:pt x="820" y="158"/>
                    <a:pt x="826" y="164"/>
                    <a:pt x="833" y="170"/>
                  </a:cubicBezTo>
                  <a:cubicBezTo>
                    <a:pt x="832" y="171"/>
                    <a:pt x="833" y="171"/>
                    <a:pt x="832" y="173"/>
                  </a:cubicBezTo>
                  <a:cubicBezTo>
                    <a:pt x="829" y="184"/>
                    <a:pt x="823" y="200"/>
                    <a:pt x="815" y="221"/>
                  </a:cubicBezTo>
                  <a:cubicBezTo>
                    <a:pt x="798" y="261"/>
                    <a:pt x="773" y="317"/>
                    <a:pt x="743" y="378"/>
                  </a:cubicBezTo>
                  <a:cubicBezTo>
                    <a:pt x="684" y="500"/>
                    <a:pt x="610" y="642"/>
                    <a:pt x="560" y="726"/>
                  </a:cubicBezTo>
                  <a:cubicBezTo>
                    <a:pt x="508" y="816"/>
                    <a:pt x="437" y="1012"/>
                    <a:pt x="355" y="1168"/>
                  </a:cubicBezTo>
                  <a:cubicBezTo>
                    <a:pt x="315" y="1246"/>
                    <a:pt x="271" y="1314"/>
                    <a:pt x="229" y="1351"/>
                  </a:cubicBezTo>
                  <a:cubicBezTo>
                    <a:pt x="208" y="1369"/>
                    <a:pt x="188" y="1380"/>
                    <a:pt x="171" y="1382"/>
                  </a:cubicBezTo>
                  <a:cubicBezTo>
                    <a:pt x="153" y="1385"/>
                    <a:pt x="136" y="1381"/>
                    <a:pt x="116" y="1365"/>
                  </a:cubicBezTo>
                  <a:cubicBezTo>
                    <a:pt x="103" y="1355"/>
                    <a:pt x="77" y="1319"/>
                    <a:pt x="63" y="1280"/>
                  </a:cubicBezTo>
                  <a:cubicBezTo>
                    <a:pt x="48" y="1242"/>
                    <a:pt x="45" y="1201"/>
                    <a:pt x="58" y="1179"/>
                  </a:cubicBezTo>
                  <a:cubicBezTo>
                    <a:pt x="77" y="1148"/>
                    <a:pt x="214" y="918"/>
                    <a:pt x="350" y="687"/>
                  </a:cubicBezTo>
                  <a:cubicBezTo>
                    <a:pt x="418" y="572"/>
                    <a:pt x="485" y="456"/>
                    <a:pt x="537" y="365"/>
                  </a:cubicBezTo>
                  <a:cubicBezTo>
                    <a:pt x="563" y="319"/>
                    <a:pt x="586" y="280"/>
                    <a:pt x="602" y="249"/>
                  </a:cubicBezTo>
                  <a:cubicBezTo>
                    <a:pt x="619" y="218"/>
                    <a:pt x="629" y="199"/>
                    <a:pt x="634" y="186"/>
                  </a:cubicBezTo>
                  <a:cubicBezTo>
                    <a:pt x="646" y="152"/>
                    <a:pt x="665" y="106"/>
                    <a:pt x="686" y="74"/>
                  </a:cubicBezTo>
                  <a:cubicBezTo>
                    <a:pt x="696" y="59"/>
                    <a:pt x="707" y="47"/>
                    <a:pt x="715" y="42"/>
                  </a:cubicBezTo>
                  <a:cubicBezTo>
                    <a:pt x="722" y="38"/>
                    <a:pt x="722" y="38"/>
                    <a:pt x="72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426"/>
            <p:cNvSpPr>
              <a:spLocks/>
            </p:cNvSpPr>
            <p:nvPr/>
          </p:nvSpPr>
          <p:spPr bwMode="auto">
            <a:xfrm>
              <a:off x="4670425" y="4732338"/>
              <a:ext cx="393700" cy="620713"/>
            </a:xfrm>
            <a:custGeom>
              <a:avLst/>
              <a:gdLst>
                <a:gd name="T0" fmla="*/ 155 w 805"/>
                <a:gd name="T1" fmla="*/ 1252 h 1270"/>
                <a:gd name="T2" fmla="*/ 47 w 805"/>
                <a:gd name="T3" fmla="*/ 1126 h 1270"/>
                <a:gd name="T4" fmla="*/ 388 w 805"/>
                <a:gd name="T5" fmla="*/ 676 h 1270"/>
                <a:gd name="T6" fmla="*/ 661 w 805"/>
                <a:gd name="T7" fmla="*/ 56 h 1270"/>
                <a:gd name="T8" fmla="*/ 738 w 805"/>
                <a:gd name="T9" fmla="*/ 3 h 1270"/>
                <a:gd name="T10" fmla="*/ 805 w 805"/>
                <a:gd name="T11" fmla="*/ 53 h 1270"/>
                <a:gd name="T12" fmla="*/ 641 w 805"/>
                <a:gd name="T13" fmla="*/ 662 h 1270"/>
                <a:gd name="T14" fmla="*/ 155 w 805"/>
                <a:gd name="T15" fmla="*/ 1252 h 1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5" h="1270">
                  <a:moveTo>
                    <a:pt x="155" y="1252"/>
                  </a:moveTo>
                  <a:cubicBezTo>
                    <a:pt x="72" y="1251"/>
                    <a:pt x="0" y="1162"/>
                    <a:pt x="47" y="1126"/>
                  </a:cubicBezTo>
                  <a:cubicBezTo>
                    <a:pt x="79" y="1103"/>
                    <a:pt x="305" y="853"/>
                    <a:pt x="388" y="676"/>
                  </a:cubicBezTo>
                  <a:cubicBezTo>
                    <a:pt x="470" y="500"/>
                    <a:pt x="649" y="94"/>
                    <a:pt x="661" y="56"/>
                  </a:cubicBezTo>
                  <a:cubicBezTo>
                    <a:pt x="673" y="18"/>
                    <a:pt x="696" y="0"/>
                    <a:pt x="738" y="3"/>
                  </a:cubicBezTo>
                  <a:cubicBezTo>
                    <a:pt x="779" y="6"/>
                    <a:pt x="805" y="0"/>
                    <a:pt x="805" y="53"/>
                  </a:cubicBezTo>
                  <a:cubicBezTo>
                    <a:pt x="805" y="106"/>
                    <a:pt x="752" y="450"/>
                    <a:pt x="641" y="662"/>
                  </a:cubicBezTo>
                  <a:cubicBezTo>
                    <a:pt x="529" y="873"/>
                    <a:pt x="379" y="1270"/>
                    <a:pt x="155" y="125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427"/>
            <p:cNvSpPr>
              <a:spLocks/>
            </p:cNvSpPr>
            <p:nvPr/>
          </p:nvSpPr>
          <p:spPr bwMode="auto">
            <a:xfrm>
              <a:off x="4884738" y="4197351"/>
              <a:ext cx="501650" cy="655638"/>
            </a:xfrm>
            <a:custGeom>
              <a:avLst/>
              <a:gdLst>
                <a:gd name="T0" fmla="*/ 956 w 1027"/>
                <a:gd name="T1" fmla="*/ 77 h 1340"/>
                <a:gd name="T2" fmla="*/ 812 w 1027"/>
                <a:gd name="T3" fmla="*/ 577 h 1340"/>
                <a:gd name="T4" fmla="*/ 562 w 1027"/>
                <a:gd name="T5" fmla="*/ 1068 h 1340"/>
                <a:gd name="T6" fmla="*/ 312 w 1027"/>
                <a:gd name="T7" fmla="*/ 1100 h 1340"/>
                <a:gd name="T8" fmla="*/ 471 w 1027"/>
                <a:gd name="T9" fmla="*/ 577 h 1340"/>
                <a:gd name="T10" fmla="*/ 956 w 1027"/>
                <a:gd name="T11" fmla="*/ 77 h 1340"/>
              </a:gdLst>
              <a:ahLst/>
              <a:cxnLst>
                <a:cxn ang="0">
                  <a:pos x="T0" y="T1"/>
                </a:cxn>
                <a:cxn ang="0">
                  <a:pos x="T2" y="T3"/>
                </a:cxn>
                <a:cxn ang="0">
                  <a:pos x="T4" y="T5"/>
                </a:cxn>
                <a:cxn ang="0">
                  <a:pos x="T6" y="T7"/>
                </a:cxn>
                <a:cxn ang="0">
                  <a:pos x="T8" y="T9"/>
                </a:cxn>
                <a:cxn ang="0">
                  <a:pos x="T10" y="T11"/>
                </a:cxn>
              </a:cxnLst>
              <a:rect l="0" t="0" r="r" b="b"/>
              <a:pathLst>
                <a:path w="1027" h="1340">
                  <a:moveTo>
                    <a:pt x="956" y="77"/>
                  </a:moveTo>
                  <a:cubicBezTo>
                    <a:pt x="1027" y="147"/>
                    <a:pt x="906" y="427"/>
                    <a:pt x="812" y="577"/>
                  </a:cubicBezTo>
                  <a:cubicBezTo>
                    <a:pt x="718" y="727"/>
                    <a:pt x="597" y="953"/>
                    <a:pt x="562" y="1068"/>
                  </a:cubicBezTo>
                  <a:cubicBezTo>
                    <a:pt x="421" y="1340"/>
                    <a:pt x="428" y="1083"/>
                    <a:pt x="312" y="1100"/>
                  </a:cubicBezTo>
                  <a:cubicBezTo>
                    <a:pt x="0" y="1163"/>
                    <a:pt x="142" y="994"/>
                    <a:pt x="471" y="577"/>
                  </a:cubicBezTo>
                  <a:cubicBezTo>
                    <a:pt x="700" y="283"/>
                    <a:pt x="862" y="0"/>
                    <a:pt x="956" y="7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428"/>
            <p:cNvSpPr>
              <a:spLocks/>
            </p:cNvSpPr>
            <p:nvPr/>
          </p:nvSpPr>
          <p:spPr bwMode="auto">
            <a:xfrm>
              <a:off x="5238750" y="4156076"/>
              <a:ext cx="288925" cy="287338"/>
            </a:xfrm>
            <a:custGeom>
              <a:avLst/>
              <a:gdLst>
                <a:gd name="T0" fmla="*/ 220 w 591"/>
                <a:gd name="T1" fmla="*/ 153 h 588"/>
                <a:gd name="T2" fmla="*/ 214 w 591"/>
                <a:gd name="T3" fmla="*/ 418 h 588"/>
                <a:gd name="T4" fmla="*/ 555 w 591"/>
                <a:gd name="T5" fmla="*/ 365 h 588"/>
                <a:gd name="T6" fmla="*/ 535 w 591"/>
                <a:gd name="T7" fmla="*/ 9 h 588"/>
                <a:gd name="T8" fmla="*/ 188 w 591"/>
                <a:gd name="T9" fmla="*/ 0 h 588"/>
                <a:gd name="T10" fmla="*/ 26 w 591"/>
                <a:gd name="T11" fmla="*/ 165 h 588"/>
                <a:gd name="T12" fmla="*/ 220 w 591"/>
                <a:gd name="T13" fmla="*/ 153 h 588"/>
              </a:gdLst>
              <a:ahLst/>
              <a:cxnLst>
                <a:cxn ang="0">
                  <a:pos x="T0" y="T1"/>
                </a:cxn>
                <a:cxn ang="0">
                  <a:pos x="T2" y="T3"/>
                </a:cxn>
                <a:cxn ang="0">
                  <a:pos x="T4" y="T5"/>
                </a:cxn>
                <a:cxn ang="0">
                  <a:pos x="T6" y="T7"/>
                </a:cxn>
                <a:cxn ang="0">
                  <a:pos x="T8" y="T9"/>
                </a:cxn>
                <a:cxn ang="0">
                  <a:pos x="T10" y="T11"/>
                </a:cxn>
                <a:cxn ang="0">
                  <a:pos x="T12" y="T13"/>
                </a:cxn>
              </a:cxnLst>
              <a:rect l="0" t="0" r="r" b="b"/>
              <a:pathLst>
                <a:path w="591" h="588">
                  <a:moveTo>
                    <a:pt x="220" y="153"/>
                  </a:moveTo>
                  <a:cubicBezTo>
                    <a:pt x="267" y="206"/>
                    <a:pt x="282" y="247"/>
                    <a:pt x="214" y="418"/>
                  </a:cubicBezTo>
                  <a:cubicBezTo>
                    <a:pt x="147" y="588"/>
                    <a:pt x="520" y="388"/>
                    <a:pt x="555" y="365"/>
                  </a:cubicBezTo>
                  <a:cubicBezTo>
                    <a:pt x="591" y="341"/>
                    <a:pt x="591" y="9"/>
                    <a:pt x="535" y="9"/>
                  </a:cubicBezTo>
                  <a:cubicBezTo>
                    <a:pt x="479" y="9"/>
                    <a:pt x="256" y="0"/>
                    <a:pt x="188" y="0"/>
                  </a:cubicBezTo>
                  <a:cubicBezTo>
                    <a:pt x="120" y="0"/>
                    <a:pt x="0" y="132"/>
                    <a:pt x="26" y="165"/>
                  </a:cubicBezTo>
                  <a:cubicBezTo>
                    <a:pt x="82" y="235"/>
                    <a:pt x="150" y="100"/>
                    <a:pt x="220" y="15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429"/>
            <p:cNvSpPr>
              <a:spLocks/>
            </p:cNvSpPr>
            <p:nvPr/>
          </p:nvSpPr>
          <p:spPr bwMode="auto">
            <a:xfrm>
              <a:off x="5622925" y="3843338"/>
              <a:ext cx="95250" cy="144463"/>
            </a:xfrm>
            <a:custGeom>
              <a:avLst/>
              <a:gdLst>
                <a:gd name="T0" fmla="*/ 112 w 195"/>
                <a:gd name="T1" fmla="*/ 225 h 294"/>
                <a:gd name="T2" fmla="*/ 26 w 195"/>
                <a:gd name="T3" fmla="*/ 280 h 294"/>
                <a:gd name="T4" fmla="*/ 3 w 195"/>
                <a:gd name="T5" fmla="*/ 192 h 294"/>
                <a:gd name="T6" fmla="*/ 23 w 195"/>
                <a:gd name="T7" fmla="*/ 83 h 294"/>
                <a:gd name="T8" fmla="*/ 29 w 195"/>
                <a:gd name="T9" fmla="*/ 11 h 294"/>
                <a:gd name="T10" fmla="*/ 170 w 195"/>
                <a:gd name="T11" fmla="*/ 35 h 294"/>
                <a:gd name="T12" fmla="*/ 186 w 195"/>
                <a:gd name="T13" fmla="*/ 122 h 294"/>
                <a:gd name="T14" fmla="*/ 112 w 195"/>
                <a:gd name="T15" fmla="*/ 225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294">
                  <a:moveTo>
                    <a:pt x="112" y="225"/>
                  </a:moveTo>
                  <a:cubicBezTo>
                    <a:pt x="92" y="235"/>
                    <a:pt x="62" y="294"/>
                    <a:pt x="26" y="280"/>
                  </a:cubicBezTo>
                  <a:cubicBezTo>
                    <a:pt x="14" y="275"/>
                    <a:pt x="0" y="216"/>
                    <a:pt x="3" y="192"/>
                  </a:cubicBezTo>
                  <a:cubicBezTo>
                    <a:pt x="6" y="169"/>
                    <a:pt x="26" y="110"/>
                    <a:pt x="23" y="83"/>
                  </a:cubicBezTo>
                  <a:cubicBezTo>
                    <a:pt x="20" y="57"/>
                    <a:pt x="20" y="23"/>
                    <a:pt x="29" y="11"/>
                  </a:cubicBezTo>
                  <a:cubicBezTo>
                    <a:pt x="38" y="0"/>
                    <a:pt x="153" y="17"/>
                    <a:pt x="170" y="35"/>
                  </a:cubicBezTo>
                  <a:cubicBezTo>
                    <a:pt x="188" y="53"/>
                    <a:pt x="195" y="95"/>
                    <a:pt x="186" y="122"/>
                  </a:cubicBezTo>
                  <a:cubicBezTo>
                    <a:pt x="178" y="148"/>
                    <a:pt x="161" y="205"/>
                    <a:pt x="112" y="22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430"/>
            <p:cNvSpPr>
              <a:spLocks/>
            </p:cNvSpPr>
            <p:nvPr/>
          </p:nvSpPr>
          <p:spPr bwMode="auto">
            <a:xfrm>
              <a:off x="4405313" y="4651376"/>
              <a:ext cx="263525" cy="323850"/>
            </a:xfrm>
            <a:custGeom>
              <a:avLst/>
              <a:gdLst>
                <a:gd name="T0" fmla="*/ 410 w 538"/>
                <a:gd name="T1" fmla="*/ 119 h 661"/>
                <a:gd name="T2" fmla="*/ 242 w 538"/>
                <a:gd name="T3" fmla="*/ 335 h 661"/>
                <a:gd name="T4" fmla="*/ 25 w 538"/>
                <a:gd name="T5" fmla="*/ 521 h 661"/>
                <a:gd name="T6" fmla="*/ 41 w 538"/>
                <a:gd name="T7" fmla="*/ 645 h 661"/>
                <a:gd name="T8" fmla="*/ 163 w 538"/>
                <a:gd name="T9" fmla="*/ 635 h 661"/>
                <a:gd name="T10" fmla="*/ 353 w 538"/>
                <a:gd name="T11" fmla="*/ 468 h 661"/>
                <a:gd name="T12" fmla="*/ 495 w 538"/>
                <a:gd name="T13" fmla="*/ 224 h 661"/>
                <a:gd name="T14" fmla="*/ 410 w 538"/>
                <a:gd name="T15" fmla="*/ 119 h 6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8" h="661">
                  <a:moveTo>
                    <a:pt x="410" y="119"/>
                  </a:moveTo>
                  <a:cubicBezTo>
                    <a:pt x="369" y="191"/>
                    <a:pt x="308" y="283"/>
                    <a:pt x="242" y="335"/>
                  </a:cubicBezTo>
                  <a:cubicBezTo>
                    <a:pt x="155" y="405"/>
                    <a:pt x="32" y="504"/>
                    <a:pt x="25" y="521"/>
                  </a:cubicBezTo>
                  <a:cubicBezTo>
                    <a:pt x="0" y="557"/>
                    <a:pt x="1" y="623"/>
                    <a:pt x="41" y="645"/>
                  </a:cubicBezTo>
                  <a:cubicBezTo>
                    <a:pt x="67" y="661"/>
                    <a:pt x="136" y="644"/>
                    <a:pt x="163" y="635"/>
                  </a:cubicBezTo>
                  <a:cubicBezTo>
                    <a:pt x="247" y="601"/>
                    <a:pt x="302" y="538"/>
                    <a:pt x="353" y="468"/>
                  </a:cubicBezTo>
                  <a:cubicBezTo>
                    <a:pt x="411" y="386"/>
                    <a:pt x="452" y="314"/>
                    <a:pt x="495" y="224"/>
                  </a:cubicBezTo>
                  <a:cubicBezTo>
                    <a:pt x="538" y="118"/>
                    <a:pt x="462" y="0"/>
                    <a:pt x="410" y="11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431"/>
            <p:cNvSpPr>
              <a:spLocks/>
            </p:cNvSpPr>
            <p:nvPr/>
          </p:nvSpPr>
          <p:spPr bwMode="auto">
            <a:xfrm>
              <a:off x="4554538" y="3894138"/>
              <a:ext cx="330200" cy="839788"/>
            </a:xfrm>
            <a:custGeom>
              <a:avLst/>
              <a:gdLst>
                <a:gd name="T0" fmla="*/ 150 w 676"/>
                <a:gd name="T1" fmla="*/ 1607 h 1717"/>
                <a:gd name="T2" fmla="*/ 53 w 676"/>
                <a:gd name="T3" fmla="*/ 1677 h 1717"/>
                <a:gd name="T4" fmla="*/ 108 w 676"/>
                <a:gd name="T5" fmla="*/ 1490 h 1717"/>
                <a:gd name="T6" fmla="*/ 234 w 676"/>
                <a:gd name="T7" fmla="*/ 1191 h 1717"/>
                <a:gd name="T8" fmla="*/ 466 w 676"/>
                <a:gd name="T9" fmla="*/ 495 h 1717"/>
                <a:gd name="T10" fmla="*/ 593 w 676"/>
                <a:gd name="T11" fmla="*/ 57 h 1717"/>
                <a:gd name="T12" fmla="*/ 651 w 676"/>
                <a:gd name="T13" fmla="*/ 13 h 1717"/>
                <a:gd name="T14" fmla="*/ 665 w 676"/>
                <a:gd name="T15" fmla="*/ 247 h 1717"/>
                <a:gd name="T16" fmla="*/ 573 w 676"/>
                <a:gd name="T17" fmla="*/ 715 h 1717"/>
                <a:gd name="T18" fmla="*/ 363 w 676"/>
                <a:gd name="T19" fmla="*/ 1579 h 1717"/>
                <a:gd name="T20" fmla="*/ 249 w 676"/>
                <a:gd name="T21" fmla="*/ 1716 h 1717"/>
                <a:gd name="T22" fmla="*/ 150 w 676"/>
                <a:gd name="T23" fmla="*/ 1607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6" h="1717">
                  <a:moveTo>
                    <a:pt x="150" y="1607"/>
                  </a:moveTo>
                  <a:cubicBezTo>
                    <a:pt x="110" y="1603"/>
                    <a:pt x="86" y="1700"/>
                    <a:pt x="53" y="1677"/>
                  </a:cubicBezTo>
                  <a:cubicBezTo>
                    <a:pt x="0" y="1640"/>
                    <a:pt x="72" y="1578"/>
                    <a:pt x="108" y="1490"/>
                  </a:cubicBezTo>
                  <a:cubicBezTo>
                    <a:pt x="149" y="1388"/>
                    <a:pt x="196" y="1292"/>
                    <a:pt x="234" y="1191"/>
                  </a:cubicBezTo>
                  <a:cubicBezTo>
                    <a:pt x="320" y="962"/>
                    <a:pt x="393" y="728"/>
                    <a:pt x="466" y="495"/>
                  </a:cubicBezTo>
                  <a:cubicBezTo>
                    <a:pt x="511" y="350"/>
                    <a:pt x="560" y="210"/>
                    <a:pt x="593" y="57"/>
                  </a:cubicBezTo>
                  <a:cubicBezTo>
                    <a:pt x="605" y="2"/>
                    <a:pt x="636" y="0"/>
                    <a:pt x="651" y="13"/>
                  </a:cubicBezTo>
                  <a:cubicBezTo>
                    <a:pt x="676" y="35"/>
                    <a:pt x="671" y="169"/>
                    <a:pt x="665" y="247"/>
                  </a:cubicBezTo>
                  <a:cubicBezTo>
                    <a:pt x="655" y="406"/>
                    <a:pt x="607" y="560"/>
                    <a:pt x="573" y="715"/>
                  </a:cubicBezTo>
                  <a:cubicBezTo>
                    <a:pt x="509" y="1004"/>
                    <a:pt x="427" y="1349"/>
                    <a:pt x="363" y="1579"/>
                  </a:cubicBezTo>
                  <a:cubicBezTo>
                    <a:pt x="347" y="1636"/>
                    <a:pt x="308" y="1714"/>
                    <a:pt x="249" y="1716"/>
                  </a:cubicBezTo>
                  <a:cubicBezTo>
                    <a:pt x="200" y="1717"/>
                    <a:pt x="199" y="1612"/>
                    <a:pt x="150" y="160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432"/>
            <p:cNvSpPr>
              <a:spLocks/>
            </p:cNvSpPr>
            <p:nvPr/>
          </p:nvSpPr>
          <p:spPr bwMode="auto">
            <a:xfrm>
              <a:off x="4805363" y="3378201"/>
              <a:ext cx="644525" cy="615950"/>
            </a:xfrm>
            <a:custGeom>
              <a:avLst/>
              <a:gdLst>
                <a:gd name="T0" fmla="*/ 148 w 1320"/>
                <a:gd name="T1" fmla="*/ 1067 h 1260"/>
                <a:gd name="T2" fmla="*/ 220 w 1320"/>
                <a:gd name="T3" fmla="*/ 1249 h 1260"/>
                <a:gd name="T4" fmla="*/ 304 w 1320"/>
                <a:gd name="T5" fmla="*/ 1199 h 1260"/>
                <a:gd name="T6" fmla="*/ 449 w 1320"/>
                <a:gd name="T7" fmla="*/ 1012 h 1260"/>
                <a:gd name="T8" fmla="*/ 741 w 1320"/>
                <a:gd name="T9" fmla="*/ 663 h 1260"/>
                <a:gd name="T10" fmla="*/ 1117 w 1320"/>
                <a:gd name="T11" fmla="*/ 314 h 1260"/>
                <a:gd name="T12" fmla="*/ 1274 w 1320"/>
                <a:gd name="T13" fmla="*/ 156 h 1260"/>
                <a:gd name="T14" fmla="*/ 1305 w 1320"/>
                <a:gd name="T15" fmla="*/ 27 h 1260"/>
                <a:gd name="T16" fmla="*/ 1268 w 1320"/>
                <a:gd name="T17" fmla="*/ 1 h 1260"/>
                <a:gd name="T18" fmla="*/ 955 w 1320"/>
                <a:gd name="T19" fmla="*/ 210 h 1260"/>
                <a:gd name="T20" fmla="*/ 417 w 1320"/>
                <a:gd name="T21" fmla="*/ 646 h 1260"/>
                <a:gd name="T22" fmla="*/ 62 w 1320"/>
                <a:gd name="T23" fmla="*/ 954 h 1260"/>
                <a:gd name="T24" fmla="*/ 4 w 1320"/>
                <a:gd name="T25" fmla="*/ 1103 h 1260"/>
                <a:gd name="T26" fmla="*/ 34 w 1320"/>
                <a:gd name="T27" fmla="*/ 1150 h 1260"/>
                <a:gd name="T28" fmla="*/ 148 w 1320"/>
                <a:gd name="T29" fmla="*/ 1067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0" h="1260">
                  <a:moveTo>
                    <a:pt x="148" y="1067"/>
                  </a:moveTo>
                  <a:cubicBezTo>
                    <a:pt x="230" y="1129"/>
                    <a:pt x="158" y="1228"/>
                    <a:pt x="220" y="1249"/>
                  </a:cubicBezTo>
                  <a:cubicBezTo>
                    <a:pt x="251" y="1260"/>
                    <a:pt x="285" y="1220"/>
                    <a:pt x="304" y="1199"/>
                  </a:cubicBezTo>
                  <a:cubicBezTo>
                    <a:pt x="350" y="1149"/>
                    <a:pt x="399" y="1073"/>
                    <a:pt x="449" y="1012"/>
                  </a:cubicBezTo>
                  <a:cubicBezTo>
                    <a:pt x="544" y="894"/>
                    <a:pt x="636" y="773"/>
                    <a:pt x="741" y="663"/>
                  </a:cubicBezTo>
                  <a:cubicBezTo>
                    <a:pt x="859" y="539"/>
                    <a:pt x="994" y="433"/>
                    <a:pt x="1117" y="314"/>
                  </a:cubicBezTo>
                  <a:cubicBezTo>
                    <a:pt x="1171" y="263"/>
                    <a:pt x="1238" y="221"/>
                    <a:pt x="1274" y="156"/>
                  </a:cubicBezTo>
                  <a:cubicBezTo>
                    <a:pt x="1295" y="118"/>
                    <a:pt x="1320" y="69"/>
                    <a:pt x="1305" y="27"/>
                  </a:cubicBezTo>
                  <a:cubicBezTo>
                    <a:pt x="1300" y="13"/>
                    <a:pt x="1283" y="2"/>
                    <a:pt x="1268" y="1"/>
                  </a:cubicBezTo>
                  <a:cubicBezTo>
                    <a:pt x="1143" y="0"/>
                    <a:pt x="1056" y="135"/>
                    <a:pt x="955" y="210"/>
                  </a:cubicBezTo>
                  <a:cubicBezTo>
                    <a:pt x="769" y="347"/>
                    <a:pt x="594" y="497"/>
                    <a:pt x="417" y="646"/>
                  </a:cubicBezTo>
                  <a:cubicBezTo>
                    <a:pt x="297" y="746"/>
                    <a:pt x="152" y="826"/>
                    <a:pt x="62" y="954"/>
                  </a:cubicBezTo>
                  <a:cubicBezTo>
                    <a:pt x="32" y="997"/>
                    <a:pt x="0" y="1050"/>
                    <a:pt x="4" y="1103"/>
                  </a:cubicBezTo>
                  <a:cubicBezTo>
                    <a:pt x="6" y="1121"/>
                    <a:pt x="14" y="1147"/>
                    <a:pt x="34" y="1150"/>
                  </a:cubicBezTo>
                  <a:cubicBezTo>
                    <a:pt x="63" y="1151"/>
                    <a:pt x="83" y="1023"/>
                    <a:pt x="148" y="106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433"/>
            <p:cNvSpPr>
              <a:spLocks/>
            </p:cNvSpPr>
            <p:nvPr/>
          </p:nvSpPr>
          <p:spPr bwMode="auto">
            <a:xfrm>
              <a:off x="5335588" y="3217863"/>
              <a:ext cx="361950" cy="279400"/>
            </a:xfrm>
            <a:custGeom>
              <a:avLst/>
              <a:gdLst>
                <a:gd name="T0" fmla="*/ 223 w 740"/>
                <a:gd name="T1" fmla="*/ 332 h 572"/>
                <a:gd name="T2" fmla="*/ 228 w 740"/>
                <a:gd name="T3" fmla="*/ 527 h 572"/>
                <a:gd name="T4" fmla="*/ 562 w 740"/>
                <a:gd name="T5" fmla="*/ 307 h 572"/>
                <a:gd name="T6" fmla="*/ 721 w 740"/>
                <a:gd name="T7" fmla="*/ 191 h 572"/>
                <a:gd name="T8" fmla="*/ 715 w 740"/>
                <a:gd name="T9" fmla="*/ 45 h 572"/>
                <a:gd name="T10" fmla="*/ 574 w 740"/>
                <a:gd name="T11" fmla="*/ 37 h 572"/>
                <a:gd name="T12" fmla="*/ 347 w 740"/>
                <a:gd name="T13" fmla="*/ 127 h 572"/>
                <a:gd name="T14" fmla="*/ 85 w 740"/>
                <a:gd name="T15" fmla="*/ 318 h 572"/>
                <a:gd name="T16" fmla="*/ 223 w 740"/>
                <a:gd name="T17" fmla="*/ 33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0" h="572">
                  <a:moveTo>
                    <a:pt x="223" y="332"/>
                  </a:moveTo>
                  <a:cubicBezTo>
                    <a:pt x="261" y="386"/>
                    <a:pt x="170" y="477"/>
                    <a:pt x="228" y="527"/>
                  </a:cubicBezTo>
                  <a:cubicBezTo>
                    <a:pt x="278" y="572"/>
                    <a:pt x="529" y="331"/>
                    <a:pt x="562" y="307"/>
                  </a:cubicBezTo>
                  <a:cubicBezTo>
                    <a:pt x="595" y="282"/>
                    <a:pt x="703" y="209"/>
                    <a:pt x="721" y="191"/>
                  </a:cubicBezTo>
                  <a:cubicBezTo>
                    <a:pt x="740" y="173"/>
                    <a:pt x="738" y="90"/>
                    <a:pt x="715" y="45"/>
                  </a:cubicBezTo>
                  <a:cubicBezTo>
                    <a:pt x="691" y="0"/>
                    <a:pt x="623" y="20"/>
                    <a:pt x="574" y="37"/>
                  </a:cubicBezTo>
                  <a:cubicBezTo>
                    <a:pt x="526" y="55"/>
                    <a:pt x="366" y="119"/>
                    <a:pt x="347" y="127"/>
                  </a:cubicBezTo>
                  <a:cubicBezTo>
                    <a:pt x="213" y="190"/>
                    <a:pt x="0" y="256"/>
                    <a:pt x="85" y="318"/>
                  </a:cubicBezTo>
                  <a:cubicBezTo>
                    <a:pt x="112" y="333"/>
                    <a:pt x="187" y="298"/>
                    <a:pt x="223" y="33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434"/>
            <p:cNvSpPr>
              <a:spLocks/>
            </p:cNvSpPr>
            <p:nvPr/>
          </p:nvSpPr>
          <p:spPr bwMode="auto">
            <a:xfrm>
              <a:off x="5588000" y="3176588"/>
              <a:ext cx="361950" cy="652463"/>
            </a:xfrm>
            <a:custGeom>
              <a:avLst/>
              <a:gdLst>
                <a:gd name="T0" fmla="*/ 193 w 739"/>
                <a:gd name="T1" fmla="*/ 127 h 1336"/>
                <a:gd name="T2" fmla="*/ 159 w 739"/>
                <a:gd name="T3" fmla="*/ 314 h 1336"/>
                <a:gd name="T4" fmla="*/ 33 w 739"/>
                <a:gd name="T5" fmla="*/ 438 h 1336"/>
                <a:gd name="T6" fmla="*/ 237 w 739"/>
                <a:gd name="T7" fmla="*/ 779 h 1336"/>
                <a:gd name="T8" fmla="*/ 554 w 739"/>
                <a:gd name="T9" fmla="*/ 1329 h 1336"/>
                <a:gd name="T10" fmla="*/ 657 w 739"/>
                <a:gd name="T11" fmla="*/ 1138 h 1336"/>
                <a:gd name="T12" fmla="*/ 734 w 739"/>
                <a:gd name="T13" fmla="*/ 969 h 1336"/>
                <a:gd name="T14" fmla="*/ 486 w 739"/>
                <a:gd name="T15" fmla="*/ 570 h 1336"/>
                <a:gd name="T16" fmla="*/ 174 w 739"/>
                <a:gd name="T17" fmla="*/ 9 h 1336"/>
                <a:gd name="T18" fmla="*/ 2 w 739"/>
                <a:gd name="T19" fmla="*/ 96 h 1336"/>
                <a:gd name="T20" fmla="*/ 193 w 739"/>
                <a:gd name="T21" fmla="*/ 127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9" h="1336">
                  <a:moveTo>
                    <a:pt x="193" y="127"/>
                  </a:moveTo>
                  <a:cubicBezTo>
                    <a:pt x="247" y="247"/>
                    <a:pt x="203" y="285"/>
                    <a:pt x="159" y="314"/>
                  </a:cubicBezTo>
                  <a:cubicBezTo>
                    <a:pt x="54" y="384"/>
                    <a:pt x="11" y="399"/>
                    <a:pt x="33" y="438"/>
                  </a:cubicBezTo>
                  <a:cubicBezTo>
                    <a:pt x="81" y="557"/>
                    <a:pt x="170" y="663"/>
                    <a:pt x="237" y="779"/>
                  </a:cubicBezTo>
                  <a:cubicBezTo>
                    <a:pt x="287" y="866"/>
                    <a:pt x="525" y="1322"/>
                    <a:pt x="554" y="1329"/>
                  </a:cubicBezTo>
                  <a:cubicBezTo>
                    <a:pt x="583" y="1336"/>
                    <a:pt x="622" y="1230"/>
                    <a:pt x="657" y="1138"/>
                  </a:cubicBezTo>
                  <a:cubicBezTo>
                    <a:pt x="691" y="1047"/>
                    <a:pt x="739" y="1032"/>
                    <a:pt x="734" y="969"/>
                  </a:cubicBezTo>
                  <a:cubicBezTo>
                    <a:pt x="730" y="921"/>
                    <a:pt x="507" y="609"/>
                    <a:pt x="486" y="570"/>
                  </a:cubicBezTo>
                  <a:cubicBezTo>
                    <a:pt x="404" y="445"/>
                    <a:pt x="318" y="15"/>
                    <a:pt x="174" y="9"/>
                  </a:cubicBezTo>
                  <a:cubicBezTo>
                    <a:pt x="77" y="0"/>
                    <a:pt x="11" y="49"/>
                    <a:pt x="2" y="96"/>
                  </a:cubicBezTo>
                  <a:cubicBezTo>
                    <a:pt x="0" y="193"/>
                    <a:pt x="143" y="49"/>
                    <a:pt x="193" y="12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435"/>
            <p:cNvSpPr>
              <a:spLocks/>
            </p:cNvSpPr>
            <p:nvPr/>
          </p:nvSpPr>
          <p:spPr bwMode="auto">
            <a:xfrm>
              <a:off x="5953125" y="3028951"/>
              <a:ext cx="93662" cy="227013"/>
            </a:xfrm>
            <a:custGeom>
              <a:avLst/>
              <a:gdLst>
                <a:gd name="T0" fmla="*/ 108 w 193"/>
                <a:gd name="T1" fmla="*/ 340 h 463"/>
                <a:gd name="T2" fmla="*/ 17 w 193"/>
                <a:gd name="T3" fmla="*/ 207 h 463"/>
                <a:gd name="T4" fmla="*/ 130 w 193"/>
                <a:gd name="T5" fmla="*/ 27 h 463"/>
                <a:gd name="T6" fmla="*/ 191 w 193"/>
                <a:gd name="T7" fmla="*/ 414 h 463"/>
                <a:gd name="T8" fmla="*/ 108 w 193"/>
                <a:gd name="T9" fmla="*/ 340 h 463"/>
              </a:gdLst>
              <a:ahLst/>
              <a:cxnLst>
                <a:cxn ang="0">
                  <a:pos x="T0" y="T1"/>
                </a:cxn>
                <a:cxn ang="0">
                  <a:pos x="T2" y="T3"/>
                </a:cxn>
                <a:cxn ang="0">
                  <a:pos x="T4" y="T5"/>
                </a:cxn>
                <a:cxn ang="0">
                  <a:pos x="T6" y="T7"/>
                </a:cxn>
                <a:cxn ang="0">
                  <a:pos x="T8" y="T9"/>
                </a:cxn>
              </a:cxnLst>
              <a:rect l="0" t="0" r="r" b="b"/>
              <a:pathLst>
                <a:path w="193" h="463">
                  <a:moveTo>
                    <a:pt x="108" y="340"/>
                  </a:moveTo>
                  <a:cubicBezTo>
                    <a:pt x="80" y="304"/>
                    <a:pt x="0" y="246"/>
                    <a:pt x="17" y="207"/>
                  </a:cubicBezTo>
                  <a:cubicBezTo>
                    <a:pt x="33" y="168"/>
                    <a:pt x="113" y="35"/>
                    <a:pt x="130" y="27"/>
                  </a:cubicBezTo>
                  <a:cubicBezTo>
                    <a:pt x="191" y="0"/>
                    <a:pt x="193" y="331"/>
                    <a:pt x="191" y="414"/>
                  </a:cubicBezTo>
                  <a:cubicBezTo>
                    <a:pt x="190" y="463"/>
                    <a:pt x="108" y="340"/>
                    <a:pt x="108" y="34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436"/>
            <p:cNvSpPr>
              <a:spLocks/>
            </p:cNvSpPr>
            <p:nvPr/>
          </p:nvSpPr>
          <p:spPr bwMode="auto">
            <a:xfrm>
              <a:off x="6027738" y="2976563"/>
              <a:ext cx="247650" cy="762000"/>
            </a:xfrm>
            <a:custGeom>
              <a:avLst/>
              <a:gdLst>
                <a:gd name="T0" fmla="*/ 147 w 507"/>
                <a:gd name="T1" fmla="*/ 7 h 1558"/>
                <a:gd name="T2" fmla="*/ 391 w 507"/>
                <a:gd name="T3" fmla="*/ 690 h 1558"/>
                <a:gd name="T4" fmla="*/ 507 w 507"/>
                <a:gd name="T5" fmla="*/ 1403 h 1558"/>
                <a:gd name="T6" fmla="*/ 418 w 507"/>
                <a:gd name="T7" fmla="*/ 1558 h 1558"/>
                <a:gd name="T8" fmla="*/ 139 w 507"/>
                <a:gd name="T9" fmla="*/ 1196 h 1558"/>
                <a:gd name="T10" fmla="*/ 18 w 507"/>
                <a:gd name="T11" fmla="*/ 173 h 1558"/>
                <a:gd name="T12" fmla="*/ 147 w 507"/>
                <a:gd name="T13" fmla="*/ 7 h 1558"/>
              </a:gdLst>
              <a:ahLst/>
              <a:cxnLst>
                <a:cxn ang="0">
                  <a:pos x="T0" y="T1"/>
                </a:cxn>
                <a:cxn ang="0">
                  <a:pos x="T2" y="T3"/>
                </a:cxn>
                <a:cxn ang="0">
                  <a:pos x="T4" y="T5"/>
                </a:cxn>
                <a:cxn ang="0">
                  <a:pos x="T6" y="T7"/>
                </a:cxn>
                <a:cxn ang="0">
                  <a:pos x="T8" y="T9"/>
                </a:cxn>
                <a:cxn ang="0">
                  <a:pos x="T10" y="T11"/>
                </a:cxn>
                <a:cxn ang="0">
                  <a:pos x="T12" y="T13"/>
                </a:cxn>
              </a:cxnLst>
              <a:rect l="0" t="0" r="r" b="b"/>
              <a:pathLst>
                <a:path w="507" h="1558">
                  <a:moveTo>
                    <a:pt x="147" y="7"/>
                  </a:moveTo>
                  <a:cubicBezTo>
                    <a:pt x="333" y="4"/>
                    <a:pt x="405" y="0"/>
                    <a:pt x="391" y="690"/>
                  </a:cubicBezTo>
                  <a:cubicBezTo>
                    <a:pt x="385" y="966"/>
                    <a:pt x="507" y="1403"/>
                    <a:pt x="507" y="1403"/>
                  </a:cubicBezTo>
                  <a:lnTo>
                    <a:pt x="418" y="1558"/>
                  </a:lnTo>
                  <a:cubicBezTo>
                    <a:pt x="378" y="1330"/>
                    <a:pt x="211" y="1334"/>
                    <a:pt x="139" y="1196"/>
                  </a:cubicBezTo>
                  <a:cubicBezTo>
                    <a:pt x="139" y="1196"/>
                    <a:pt x="18" y="190"/>
                    <a:pt x="18" y="173"/>
                  </a:cubicBezTo>
                  <a:cubicBezTo>
                    <a:pt x="0" y="93"/>
                    <a:pt x="87" y="18"/>
                    <a:pt x="147" y="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437"/>
            <p:cNvSpPr>
              <a:spLocks/>
            </p:cNvSpPr>
            <p:nvPr/>
          </p:nvSpPr>
          <p:spPr bwMode="auto">
            <a:xfrm>
              <a:off x="6423025" y="2860676"/>
              <a:ext cx="360362" cy="503238"/>
            </a:xfrm>
            <a:custGeom>
              <a:avLst/>
              <a:gdLst>
                <a:gd name="T0" fmla="*/ 0 w 740"/>
                <a:gd name="T1" fmla="*/ 1031 h 1031"/>
                <a:gd name="T2" fmla="*/ 130 w 740"/>
                <a:gd name="T3" fmla="*/ 601 h 1031"/>
                <a:gd name="T4" fmla="*/ 430 w 740"/>
                <a:gd name="T5" fmla="*/ 138 h 1031"/>
                <a:gd name="T6" fmla="*/ 460 w 740"/>
                <a:gd name="T7" fmla="*/ 571 h 1031"/>
                <a:gd name="T8" fmla="*/ 385 w 740"/>
                <a:gd name="T9" fmla="*/ 746 h 1031"/>
                <a:gd name="T10" fmla="*/ 0 w 740"/>
                <a:gd name="T11" fmla="*/ 1031 h 1031"/>
              </a:gdLst>
              <a:ahLst/>
              <a:cxnLst>
                <a:cxn ang="0">
                  <a:pos x="T0" y="T1"/>
                </a:cxn>
                <a:cxn ang="0">
                  <a:pos x="T2" y="T3"/>
                </a:cxn>
                <a:cxn ang="0">
                  <a:pos x="T4" y="T5"/>
                </a:cxn>
                <a:cxn ang="0">
                  <a:pos x="T6" y="T7"/>
                </a:cxn>
                <a:cxn ang="0">
                  <a:pos x="T8" y="T9"/>
                </a:cxn>
                <a:cxn ang="0">
                  <a:pos x="T10" y="T11"/>
                </a:cxn>
              </a:cxnLst>
              <a:rect l="0" t="0" r="r" b="b"/>
              <a:pathLst>
                <a:path w="740" h="1031">
                  <a:moveTo>
                    <a:pt x="0" y="1031"/>
                  </a:moveTo>
                  <a:cubicBezTo>
                    <a:pt x="0" y="1031"/>
                    <a:pt x="88" y="796"/>
                    <a:pt x="130" y="601"/>
                  </a:cubicBezTo>
                  <a:cubicBezTo>
                    <a:pt x="172" y="407"/>
                    <a:pt x="119" y="0"/>
                    <a:pt x="430" y="138"/>
                  </a:cubicBezTo>
                  <a:cubicBezTo>
                    <a:pt x="740" y="277"/>
                    <a:pt x="513" y="463"/>
                    <a:pt x="460" y="571"/>
                  </a:cubicBezTo>
                  <a:cubicBezTo>
                    <a:pt x="407" y="679"/>
                    <a:pt x="385" y="746"/>
                    <a:pt x="385" y="746"/>
                  </a:cubicBezTo>
                  <a:cubicBezTo>
                    <a:pt x="385" y="746"/>
                    <a:pt x="108" y="926"/>
                    <a:pt x="0" y="103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438"/>
            <p:cNvSpPr>
              <a:spLocks/>
            </p:cNvSpPr>
            <p:nvPr/>
          </p:nvSpPr>
          <p:spPr bwMode="auto">
            <a:xfrm>
              <a:off x="6623050" y="3076576"/>
              <a:ext cx="106362" cy="122238"/>
            </a:xfrm>
            <a:custGeom>
              <a:avLst/>
              <a:gdLst>
                <a:gd name="T0" fmla="*/ 14 w 219"/>
                <a:gd name="T1" fmla="*/ 211 h 250"/>
                <a:gd name="T2" fmla="*/ 139 w 219"/>
                <a:gd name="T3" fmla="*/ 0 h 250"/>
                <a:gd name="T4" fmla="*/ 216 w 219"/>
                <a:gd name="T5" fmla="*/ 142 h 250"/>
                <a:gd name="T6" fmla="*/ 0 w 219"/>
                <a:gd name="T7" fmla="*/ 250 h 250"/>
                <a:gd name="T8" fmla="*/ 14 w 219"/>
                <a:gd name="T9" fmla="*/ 211 h 250"/>
              </a:gdLst>
              <a:ahLst/>
              <a:cxnLst>
                <a:cxn ang="0">
                  <a:pos x="T0" y="T1"/>
                </a:cxn>
                <a:cxn ang="0">
                  <a:pos x="T2" y="T3"/>
                </a:cxn>
                <a:cxn ang="0">
                  <a:pos x="T4" y="T5"/>
                </a:cxn>
                <a:cxn ang="0">
                  <a:pos x="T6" y="T7"/>
                </a:cxn>
                <a:cxn ang="0">
                  <a:pos x="T8" y="T9"/>
                </a:cxn>
              </a:cxnLst>
              <a:rect l="0" t="0" r="r" b="b"/>
              <a:pathLst>
                <a:path w="219" h="250">
                  <a:moveTo>
                    <a:pt x="14" y="211"/>
                  </a:moveTo>
                  <a:cubicBezTo>
                    <a:pt x="49" y="98"/>
                    <a:pt x="97" y="68"/>
                    <a:pt x="139" y="0"/>
                  </a:cubicBezTo>
                  <a:cubicBezTo>
                    <a:pt x="196" y="20"/>
                    <a:pt x="219" y="70"/>
                    <a:pt x="216" y="142"/>
                  </a:cubicBezTo>
                  <a:cubicBezTo>
                    <a:pt x="189" y="139"/>
                    <a:pt x="82" y="205"/>
                    <a:pt x="0" y="250"/>
                  </a:cubicBezTo>
                  <a:lnTo>
                    <a:pt x="14" y="211"/>
                  </a:ln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439"/>
            <p:cNvSpPr>
              <a:spLocks/>
            </p:cNvSpPr>
            <p:nvPr/>
          </p:nvSpPr>
          <p:spPr bwMode="auto">
            <a:xfrm>
              <a:off x="5365750" y="4570413"/>
              <a:ext cx="198437" cy="200025"/>
            </a:xfrm>
            <a:custGeom>
              <a:avLst/>
              <a:gdLst>
                <a:gd name="T0" fmla="*/ 278 w 409"/>
                <a:gd name="T1" fmla="*/ 0 h 409"/>
                <a:gd name="T2" fmla="*/ 390 w 409"/>
                <a:gd name="T3" fmla="*/ 132 h 409"/>
                <a:gd name="T4" fmla="*/ 164 w 409"/>
                <a:gd name="T5" fmla="*/ 397 h 409"/>
                <a:gd name="T6" fmla="*/ 8 w 409"/>
                <a:gd name="T7" fmla="*/ 365 h 409"/>
                <a:gd name="T8" fmla="*/ 144 w 409"/>
                <a:gd name="T9" fmla="*/ 205 h 409"/>
                <a:gd name="T10" fmla="*/ 278 w 409"/>
                <a:gd name="T11" fmla="*/ 0 h 409"/>
              </a:gdLst>
              <a:ahLst/>
              <a:cxnLst>
                <a:cxn ang="0">
                  <a:pos x="T0" y="T1"/>
                </a:cxn>
                <a:cxn ang="0">
                  <a:pos x="T2" y="T3"/>
                </a:cxn>
                <a:cxn ang="0">
                  <a:pos x="T4" y="T5"/>
                </a:cxn>
                <a:cxn ang="0">
                  <a:pos x="T6" y="T7"/>
                </a:cxn>
                <a:cxn ang="0">
                  <a:pos x="T8" y="T9"/>
                </a:cxn>
                <a:cxn ang="0">
                  <a:pos x="T10" y="T11"/>
                </a:cxn>
              </a:cxnLst>
              <a:rect l="0" t="0" r="r" b="b"/>
              <a:pathLst>
                <a:path w="409" h="409">
                  <a:moveTo>
                    <a:pt x="278" y="0"/>
                  </a:moveTo>
                  <a:cubicBezTo>
                    <a:pt x="280" y="34"/>
                    <a:pt x="371" y="117"/>
                    <a:pt x="390" y="132"/>
                  </a:cubicBezTo>
                  <a:cubicBezTo>
                    <a:pt x="409" y="146"/>
                    <a:pt x="207" y="385"/>
                    <a:pt x="164" y="397"/>
                  </a:cubicBezTo>
                  <a:cubicBezTo>
                    <a:pt x="120" y="409"/>
                    <a:pt x="0" y="390"/>
                    <a:pt x="8" y="365"/>
                  </a:cubicBezTo>
                  <a:cubicBezTo>
                    <a:pt x="15" y="341"/>
                    <a:pt x="110" y="253"/>
                    <a:pt x="144" y="205"/>
                  </a:cubicBezTo>
                  <a:cubicBezTo>
                    <a:pt x="178" y="156"/>
                    <a:pt x="224" y="0"/>
                    <a:pt x="278"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440"/>
            <p:cNvSpPr>
              <a:spLocks noEditPoints="1"/>
            </p:cNvSpPr>
            <p:nvPr/>
          </p:nvSpPr>
          <p:spPr bwMode="auto">
            <a:xfrm>
              <a:off x="4675188" y="4722813"/>
              <a:ext cx="398462" cy="633413"/>
            </a:xfrm>
            <a:custGeom>
              <a:avLst/>
              <a:gdLst>
                <a:gd name="T0" fmla="*/ 729 w 815"/>
                <a:gd name="T1" fmla="*/ 2 h 1296"/>
                <a:gd name="T2" fmla="*/ 667 w 815"/>
                <a:gd name="T3" fmla="*/ 17 h 1296"/>
                <a:gd name="T4" fmla="*/ 632 w 815"/>
                <a:gd name="T5" fmla="*/ 69 h 1296"/>
                <a:gd name="T6" fmla="*/ 597 w 815"/>
                <a:gd name="T7" fmla="*/ 155 h 1296"/>
                <a:gd name="T8" fmla="*/ 523 w 815"/>
                <a:gd name="T9" fmla="*/ 325 h 1296"/>
                <a:gd name="T10" fmla="*/ 360 w 815"/>
                <a:gd name="T11" fmla="*/ 687 h 1296"/>
                <a:gd name="T12" fmla="*/ 173 w 815"/>
                <a:gd name="T13" fmla="*/ 965 h 1296"/>
                <a:gd name="T14" fmla="*/ 77 w 815"/>
                <a:gd name="T15" fmla="*/ 1076 h 1296"/>
                <a:gd name="T16" fmla="*/ 25 w 815"/>
                <a:gd name="T17" fmla="*/ 1129 h 1296"/>
                <a:gd name="T18" fmla="*/ 25 w 815"/>
                <a:gd name="T19" fmla="*/ 1129 h 1296"/>
                <a:gd name="T20" fmla="*/ 24 w 815"/>
                <a:gd name="T21" fmla="*/ 1129 h 1296"/>
                <a:gd name="T22" fmla="*/ 2 w 815"/>
                <a:gd name="T23" fmla="*/ 1182 h 1296"/>
                <a:gd name="T24" fmla="*/ 27 w 815"/>
                <a:gd name="T25" fmla="*/ 1234 h 1296"/>
                <a:gd name="T26" fmla="*/ 145 w 815"/>
                <a:gd name="T27" fmla="*/ 1291 h 1296"/>
                <a:gd name="T28" fmla="*/ 312 w 815"/>
                <a:gd name="T29" fmla="*/ 1232 h 1296"/>
                <a:gd name="T30" fmla="*/ 447 w 815"/>
                <a:gd name="T31" fmla="*/ 1073 h 1296"/>
                <a:gd name="T32" fmla="*/ 648 w 815"/>
                <a:gd name="T33" fmla="*/ 690 h 1296"/>
                <a:gd name="T34" fmla="*/ 774 w 815"/>
                <a:gd name="T35" fmla="*/ 321 h 1296"/>
                <a:gd name="T36" fmla="*/ 805 w 815"/>
                <a:gd name="T37" fmla="*/ 163 h 1296"/>
                <a:gd name="T38" fmla="*/ 815 w 815"/>
                <a:gd name="T39" fmla="*/ 72 h 1296"/>
                <a:gd name="T40" fmla="*/ 809 w 815"/>
                <a:gd name="T41" fmla="*/ 34 h 1296"/>
                <a:gd name="T42" fmla="*/ 785 w 815"/>
                <a:gd name="T43" fmla="*/ 10 h 1296"/>
                <a:gd name="T44" fmla="*/ 729 w 815"/>
                <a:gd name="T45" fmla="*/ 2 h 1296"/>
                <a:gd name="T46" fmla="*/ 726 w 815"/>
                <a:gd name="T47" fmla="*/ 42 h 1296"/>
                <a:gd name="T48" fmla="*/ 768 w 815"/>
                <a:gd name="T49" fmla="*/ 46 h 1296"/>
                <a:gd name="T50" fmla="*/ 772 w 815"/>
                <a:gd name="T51" fmla="*/ 50 h 1296"/>
                <a:gd name="T52" fmla="*/ 775 w 815"/>
                <a:gd name="T53" fmla="*/ 72 h 1296"/>
                <a:gd name="T54" fmla="*/ 765 w 815"/>
                <a:gd name="T55" fmla="*/ 156 h 1296"/>
                <a:gd name="T56" fmla="*/ 735 w 815"/>
                <a:gd name="T57" fmla="*/ 312 h 1296"/>
                <a:gd name="T58" fmla="*/ 613 w 815"/>
                <a:gd name="T59" fmla="*/ 671 h 1296"/>
                <a:gd name="T60" fmla="*/ 413 w 815"/>
                <a:gd name="T61" fmla="*/ 1051 h 1296"/>
                <a:gd name="T62" fmla="*/ 287 w 815"/>
                <a:gd name="T63" fmla="*/ 1201 h 1296"/>
                <a:gd name="T64" fmla="*/ 147 w 815"/>
                <a:gd name="T65" fmla="*/ 1252 h 1296"/>
                <a:gd name="T66" fmla="*/ 146 w 815"/>
                <a:gd name="T67" fmla="*/ 1251 h 1296"/>
                <a:gd name="T68" fmla="*/ 146 w 815"/>
                <a:gd name="T69" fmla="*/ 1251 h 1296"/>
                <a:gd name="T70" fmla="*/ 57 w 815"/>
                <a:gd name="T71" fmla="*/ 1209 h 1296"/>
                <a:gd name="T72" fmla="*/ 42 w 815"/>
                <a:gd name="T73" fmla="*/ 1178 h 1296"/>
                <a:gd name="T74" fmla="*/ 49 w 815"/>
                <a:gd name="T75" fmla="*/ 1161 h 1296"/>
                <a:gd name="T76" fmla="*/ 48 w 815"/>
                <a:gd name="T77" fmla="*/ 1161 h 1296"/>
                <a:gd name="T78" fmla="*/ 107 w 815"/>
                <a:gd name="T79" fmla="*/ 1103 h 1296"/>
                <a:gd name="T80" fmla="*/ 204 w 815"/>
                <a:gd name="T81" fmla="*/ 990 h 1296"/>
                <a:gd name="T82" fmla="*/ 396 w 815"/>
                <a:gd name="T83" fmla="*/ 704 h 1296"/>
                <a:gd name="T84" fmla="*/ 559 w 815"/>
                <a:gd name="T85" fmla="*/ 341 h 1296"/>
                <a:gd name="T86" fmla="*/ 633 w 815"/>
                <a:gd name="T87" fmla="*/ 171 h 1296"/>
                <a:gd name="T88" fmla="*/ 670 w 815"/>
                <a:gd name="T89" fmla="*/ 81 h 1296"/>
                <a:gd name="T90" fmla="*/ 690 w 815"/>
                <a:gd name="T91" fmla="*/ 49 h 1296"/>
                <a:gd name="T92" fmla="*/ 726 w 815"/>
                <a:gd name="T93" fmla="*/ 42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5" h="1296">
                  <a:moveTo>
                    <a:pt x="729" y="2"/>
                  </a:moveTo>
                  <a:cubicBezTo>
                    <a:pt x="705" y="0"/>
                    <a:pt x="684" y="5"/>
                    <a:pt x="667" y="17"/>
                  </a:cubicBezTo>
                  <a:cubicBezTo>
                    <a:pt x="650" y="29"/>
                    <a:pt x="639" y="47"/>
                    <a:pt x="632" y="69"/>
                  </a:cubicBezTo>
                  <a:cubicBezTo>
                    <a:pt x="630" y="74"/>
                    <a:pt x="616" y="109"/>
                    <a:pt x="597" y="155"/>
                  </a:cubicBezTo>
                  <a:cubicBezTo>
                    <a:pt x="577" y="201"/>
                    <a:pt x="551" y="261"/>
                    <a:pt x="523" y="325"/>
                  </a:cubicBezTo>
                  <a:cubicBezTo>
                    <a:pt x="466" y="453"/>
                    <a:pt x="401" y="599"/>
                    <a:pt x="360" y="687"/>
                  </a:cubicBezTo>
                  <a:cubicBezTo>
                    <a:pt x="320" y="772"/>
                    <a:pt x="243" y="878"/>
                    <a:pt x="173" y="965"/>
                  </a:cubicBezTo>
                  <a:cubicBezTo>
                    <a:pt x="138" y="1008"/>
                    <a:pt x="104" y="1047"/>
                    <a:pt x="77" y="1076"/>
                  </a:cubicBezTo>
                  <a:cubicBezTo>
                    <a:pt x="50" y="1105"/>
                    <a:pt x="28" y="1126"/>
                    <a:pt x="25" y="1129"/>
                  </a:cubicBezTo>
                  <a:lnTo>
                    <a:pt x="25" y="1129"/>
                  </a:lnTo>
                  <a:lnTo>
                    <a:pt x="24" y="1129"/>
                  </a:lnTo>
                  <a:cubicBezTo>
                    <a:pt x="8" y="1142"/>
                    <a:pt x="0" y="1163"/>
                    <a:pt x="2" y="1182"/>
                  </a:cubicBezTo>
                  <a:cubicBezTo>
                    <a:pt x="4" y="1201"/>
                    <a:pt x="14" y="1219"/>
                    <a:pt x="27" y="1234"/>
                  </a:cubicBezTo>
                  <a:cubicBezTo>
                    <a:pt x="53" y="1266"/>
                    <a:pt x="96" y="1290"/>
                    <a:pt x="145" y="1291"/>
                  </a:cubicBezTo>
                  <a:cubicBezTo>
                    <a:pt x="206" y="1296"/>
                    <a:pt x="263" y="1272"/>
                    <a:pt x="312" y="1232"/>
                  </a:cubicBezTo>
                  <a:cubicBezTo>
                    <a:pt x="362" y="1192"/>
                    <a:pt x="406" y="1136"/>
                    <a:pt x="447" y="1073"/>
                  </a:cubicBezTo>
                  <a:cubicBezTo>
                    <a:pt x="527" y="947"/>
                    <a:pt x="593" y="794"/>
                    <a:pt x="648" y="690"/>
                  </a:cubicBezTo>
                  <a:cubicBezTo>
                    <a:pt x="706" y="581"/>
                    <a:pt x="747" y="441"/>
                    <a:pt x="774" y="321"/>
                  </a:cubicBezTo>
                  <a:cubicBezTo>
                    <a:pt x="788" y="261"/>
                    <a:pt x="798" y="206"/>
                    <a:pt x="805" y="163"/>
                  </a:cubicBezTo>
                  <a:cubicBezTo>
                    <a:pt x="812" y="119"/>
                    <a:pt x="815" y="89"/>
                    <a:pt x="815" y="72"/>
                  </a:cubicBezTo>
                  <a:cubicBezTo>
                    <a:pt x="815" y="57"/>
                    <a:pt x="813" y="45"/>
                    <a:pt x="809" y="34"/>
                  </a:cubicBezTo>
                  <a:cubicBezTo>
                    <a:pt x="804" y="23"/>
                    <a:pt x="795" y="15"/>
                    <a:pt x="785" y="10"/>
                  </a:cubicBezTo>
                  <a:cubicBezTo>
                    <a:pt x="766" y="1"/>
                    <a:pt x="748" y="3"/>
                    <a:pt x="729" y="2"/>
                  </a:cubicBezTo>
                  <a:close/>
                  <a:moveTo>
                    <a:pt x="726" y="42"/>
                  </a:moveTo>
                  <a:cubicBezTo>
                    <a:pt x="748" y="43"/>
                    <a:pt x="764" y="44"/>
                    <a:pt x="768" y="46"/>
                  </a:cubicBezTo>
                  <a:cubicBezTo>
                    <a:pt x="771" y="47"/>
                    <a:pt x="771" y="47"/>
                    <a:pt x="772" y="50"/>
                  </a:cubicBezTo>
                  <a:cubicBezTo>
                    <a:pt x="774" y="54"/>
                    <a:pt x="775" y="60"/>
                    <a:pt x="775" y="72"/>
                  </a:cubicBezTo>
                  <a:cubicBezTo>
                    <a:pt x="775" y="82"/>
                    <a:pt x="772" y="114"/>
                    <a:pt x="765" y="156"/>
                  </a:cubicBezTo>
                  <a:cubicBezTo>
                    <a:pt x="759" y="199"/>
                    <a:pt x="749" y="253"/>
                    <a:pt x="735" y="312"/>
                  </a:cubicBezTo>
                  <a:cubicBezTo>
                    <a:pt x="708" y="430"/>
                    <a:pt x="667" y="568"/>
                    <a:pt x="613" y="671"/>
                  </a:cubicBezTo>
                  <a:cubicBezTo>
                    <a:pt x="556" y="778"/>
                    <a:pt x="491" y="930"/>
                    <a:pt x="413" y="1051"/>
                  </a:cubicBezTo>
                  <a:cubicBezTo>
                    <a:pt x="374" y="1112"/>
                    <a:pt x="332" y="1165"/>
                    <a:pt x="287" y="1201"/>
                  </a:cubicBezTo>
                  <a:cubicBezTo>
                    <a:pt x="243" y="1237"/>
                    <a:pt x="197" y="1255"/>
                    <a:pt x="147" y="1252"/>
                  </a:cubicBezTo>
                  <a:lnTo>
                    <a:pt x="146" y="1251"/>
                  </a:lnTo>
                  <a:lnTo>
                    <a:pt x="146" y="1251"/>
                  </a:lnTo>
                  <a:cubicBezTo>
                    <a:pt x="111" y="1251"/>
                    <a:pt x="76" y="1231"/>
                    <a:pt x="57" y="1209"/>
                  </a:cubicBezTo>
                  <a:cubicBezTo>
                    <a:pt x="48" y="1197"/>
                    <a:pt x="43" y="1186"/>
                    <a:pt x="42" y="1178"/>
                  </a:cubicBezTo>
                  <a:cubicBezTo>
                    <a:pt x="41" y="1170"/>
                    <a:pt x="42" y="1166"/>
                    <a:pt x="49" y="1161"/>
                  </a:cubicBezTo>
                  <a:lnTo>
                    <a:pt x="48" y="1161"/>
                  </a:lnTo>
                  <a:cubicBezTo>
                    <a:pt x="61" y="1152"/>
                    <a:pt x="79" y="1133"/>
                    <a:pt x="107" y="1103"/>
                  </a:cubicBezTo>
                  <a:cubicBezTo>
                    <a:pt x="134" y="1073"/>
                    <a:pt x="168" y="1034"/>
                    <a:pt x="204" y="990"/>
                  </a:cubicBezTo>
                  <a:cubicBezTo>
                    <a:pt x="275" y="902"/>
                    <a:pt x="353" y="795"/>
                    <a:pt x="396" y="704"/>
                  </a:cubicBezTo>
                  <a:cubicBezTo>
                    <a:pt x="437" y="615"/>
                    <a:pt x="502" y="470"/>
                    <a:pt x="559" y="341"/>
                  </a:cubicBezTo>
                  <a:cubicBezTo>
                    <a:pt x="587" y="277"/>
                    <a:pt x="614" y="217"/>
                    <a:pt x="633" y="171"/>
                  </a:cubicBezTo>
                  <a:cubicBezTo>
                    <a:pt x="653" y="125"/>
                    <a:pt x="666" y="94"/>
                    <a:pt x="670" y="81"/>
                  </a:cubicBezTo>
                  <a:cubicBezTo>
                    <a:pt x="675" y="64"/>
                    <a:pt x="682" y="55"/>
                    <a:pt x="690" y="49"/>
                  </a:cubicBezTo>
                  <a:cubicBezTo>
                    <a:pt x="698" y="44"/>
                    <a:pt x="709" y="41"/>
                    <a:pt x="726"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441"/>
            <p:cNvSpPr>
              <a:spLocks noEditPoints="1"/>
            </p:cNvSpPr>
            <p:nvPr/>
          </p:nvSpPr>
          <p:spPr bwMode="auto">
            <a:xfrm>
              <a:off x="4941888" y="4219576"/>
              <a:ext cx="431800" cy="571500"/>
            </a:xfrm>
            <a:custGeom>
              <a:avLst/>
              <a:gdLst>
                <a:gd name="T0" fmla="*/ 799 w 883"/>
                <a:gd name="T1" fmla="*/ 1 h 1172"/>
                <a:gd name="T2" fmla="*/ 745 w 883"/>
                <a:gd name="T3" fmla="*/ 21 h 1172"/>
                <a:gd name="T4" fmla="*/ 632 w 883"/>
                <a:gd name="T5" fmla="*/ 132 h 1172"/>
                <a:gd name="T6" fmla="*/ 338 w 883"/>
                <a:gd name="T7" fmla="*/ 521 h 1172"/>
                <a:gd name="T8" fmla="*/ 16 w 883"/>
                <a:gd name="T9" fmla="*/ 968 h 1172"/>
                <a:gd name="T10" fmla="*/ 1 w 883"/>
                <a:gd name="T11" fmla="*/ 1031 h 1172"/>
                <a:gd name="T12" fmla="*/ 33 w 883"/>
                <a:gd name="T13" fmla="*/ 1078 h 1172"/>
                <a:gd name="T14" fmla="*/ 199 w 883"/>
                <a:gd name="T15" fmla="*/ 1076 h 1172"/>
                <a:gd name="T16" fmla="*/ 198 w 883"/>
                <a:gd name="T17" fmla="*/ 1077 h 1172"/>
                <a:gd name="T18" fmla="*/ 250 w 883"/>
                <a:gd name="T19" fmla="*/ 1097 h 1172"/>
                <a:gd name="T20" fmla="*/ 297 w 883"/>
                <a:gd name="T21" fmla="*/ 1151 h 1172"/>
                <a:gd name="T22" fmla="*/ 331 w 883"/>
                <a:gd name="T23" fmla="*/ 1170 h 1172"/>
                <a:gd name="T24" fmla="*/ 374 w 883"/>
                <a:gd name="T25" fmla="*/ 1159 h 1172"/>
                <a:gd name="T26" fmla="*/ 463 w 883"/>
                <a:gd name="T27" fmla="*/ 1034 h 1172"/>
                <a:gd name="T28" fmla="*/ 464 w 883"/>
                <a:gd name="T29" fmla="*/ 1032 h 1172"/>
                <a:gd name="T30" fmla="*/ 464 w 883"/>
                <a:gd name="T31" fmla="*/ 1030 h 1172"/>
                <a:gd name="T32" fmla="*/ 712 w 883"/>
                <a:gd name="T33" fmla="*/ 544 h 1172"/>
                <a:gd name="T34" fmla="*/ 848 w 883"/>
                <a:gd name="T35" fmla="*/ 260 h 1172"/>
                <a:gd name="T36" fmla="*/ 880 w 883"/>
                <a:gd name="T37" fmla="*/ 122 h 1172"/>
                <a:gd name="T38" fmla="*/ 853 w 883"/>
                <a:gd name="T39" fmla="*/ 20 h 1172"/>
                <a:gd name="T40" fmla="*/ 853 w 883"/>
                <a:gd name="T41" fmla="*/ 19 h 1172"/>
                <a:gd name="T42" fmla="*/ 852 w 883"/>
                <a:gd name="T43" fmla="*/ 18 h 1172"/>
                <a:gd name="T44" fmla="*/ 799 w 883"/>
                <a:gd name="T45" fmla="*/ 1 h 1172"/>
                <a:gd name="T46" fmla="*/ 802 w 883"/>
                <a:gd name="T47" fmla="*/ 41 h 1172"/>
                <a:gd name="T48" fmla="*/ 825 w 883"/>
                <a:gd name="T49" fmla="*/ 49 h 1172"/>
                <a:gd name="T50" fmla="*/ 840 w 883"/>
                <a:gd name="T51" fmla="*/ 119 h 1172"/>
                <a:gd name="T52" fmla="*/ 810 w 883"/>
                <a:gd name="T53" fmla="*/ 247 h 1172"/>
                <a:gd name="T54" fmla="*/ 678 w 883"/>
                <a:gd name="T55" fmla="*/ 523 h 1172"/>
                <a:gd name="T56" fmla="*/ 427 w 883"/>
                <a:gd name="T57" fmla="*/ 1016 h 1172"/>
                <a:gd name="T58" fmla="*/ 352 w 883"/>
                <a:gd name="T59" fmla="*/ 1126 h 1172"/>
                <a:gd name="T60" fmla="*/ 338 w 883"/>
                <a:gd name="T61" fmla="*/ 1130 h 1172"/>
                <a:gd name="T62" fmla="*/ 325 w 883"/>
                <a:gd name="T63" fmla="*/ 1122 h 1172"/>
                <a:gd name="T64" fmla="*/ 277 w 883"/>
                <a:gd name="T65" fmla="*/ 1069 h 1172"/>
                <a:gd name="T66" fmla="*/ 192 w 883"/>
                <a:gd name="T67" fmla="*/ 1037 h 1172"/>
                <a:gd name="T68" fmla="*/ 192 w 883"/>
                <a:gd name="T69" fmla="*/ 1037 h 1172"/>
                <a:gd name="T70" fmla="*/ 191 w 883"/>
                <a:gd name="T71" fmla="*/ 1037 h 1172"/>
                <a:gd name="T72" fmla="*/ 51 w 883"/>
                <a:gd name="T73" fmla="*/ 1043 h 1172"/>
                <a:gd name="T74" fmla="*/ 41 w 883"/>
                <a:gd name="T75" fmla="*/ 1028 h 1172"/>
                <a:gd name="T76" fmla="*/ 52 w 883"/>
                <a:gd name="T77" fmla="*/ 984 h 1172"/>
                <a:gd name="T78" fmla="*/ 370 w 883"/>
                <a:gd name="T79" fmla="*/ 546 h 1172"/>
                <a:gd name="T80" fmla="*/ 370 w 883"/>
                <a:gd name="T81" fmla="*/ 546 h 1172"/>
                <a:gd name="T82" fmla="*/ 370 w 883"/>
                <a:gd name="T83" fmla="*/ 546 h 1172"/>
                <a:gd name="T84" fmla="*/ 663 w 883"/>
                <a:gd name="T85" fmla="*/ 158 h 1172"/>
                <a:gd name="T86" fmla="*/ 767 w 883"/>
                <a:gd name="T87" fmla="*/ 55 h 1172"/>
                <a:gd name="T88" fmla="*/ 802 w 883"/>
                <a:gd name="T89" fmla="*/ 41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3" h="1172">
                  <a:moveTo>
                    <a:pt x="799" y="1"/>
                  </a:moveTo>
                  <a:cubicBezTo>
                    <a:pt x="781" y="3"/>
                    <a:pt x="763" y="10"/>
                    <a:pt x="745" y="21"/>
                  </a:cubicBezTo>
                  <a:cubicBezTo>
                    <a:pt x="710" y="44"/>
                    <a:pt x="673" y="82"/>
                    <a:pt x="632" y="132"/>
                  </a:cubicBezTo>
                  <a:cubicBezTo>
                    <a:pt x="550" y="231"/>
                    <a:pt x="452" y="375"/>
                    <a:pt x="338" y="521"/>
                  </a:cubicBezTo>
                  <a:cubicBezTo>
                    <a:pt x="174" y="730"/>
                    <a:pt x="56" y="875"/>
                    <a:pt x="16" y="968"/>
                  </a:cubicBezTo>
                  <a:cubicBezTo>
                    <a:pt x="6" y="991"/>
                    <a:pt x="0" y="1011"/>
                    <a:pt x="1" y="1031"/>
                  </a:cubicBezTo>
                  <a:cubicBezTo>
                    <a:pt x="3" y="1051"/>
                    <a:pt x="15" y="1069"/>
                    <a:pt x="33" y="1078"/>
                  </a:cubicBezTo>
                  <a:cubicBezTo>
                    <a:pt x="68" y="1097"/>
                    <a:pt x="120" y="1093"/>
                    <a:pt x="199" y="1076"/>
                  </a:cubicBezTo>
                  <a:lnTo>
                    <a:pt x="198" y="1077"/>
                  </a:lnTo>
                  <a:cubicBezTo>
                    <a:pt x="220" y="1073"/>
                    <a:pt x="234" y="1082"/>
                    <a:pt x="250" y="1097"/>
                  </a:cubicBezTo>
                  <a:cubicBezTo>
                    <a:pt x="265" y="1113"/>
                    <a:pt x="279" y="1134"/>
                    <a:pt x="297" y="1151"/>
                  </a:cubicBezTo>
                  <a:cubicBezTo>
                    <a:pt x="306" y="1159"/>
                    <a:pt x="317" y="1167"/>
                    <a:pt x="331" y="1170"/>
                  </a:cubicBezTo>
                  <a:cubicBezTo>
                    <a:pt x="345" y="1172"/>
                    <a:pt x="361" y="1168"/>
                    <a:pt x="374" y="1159"/>
                  </a:cubicBezTo>
                  <a:cubicBezTo>
                    <a:pt x="401" y="1140"/>
                    <a:pt x="427" y="1103"/>
                    <a:pt x="463" y="1034"/>
                  </a:cubicBezTo>
                  <a:lnTo>
                    <a:pt x="464" y="1032"/>
                  </a:lnTo>
                  <a:lnTo>
                    <a:pt x="464" y="1030"/>
                  </a:lnTo>
                  <a:cubicBezTo>
                    <a:pt x="498" y="921"/>
                    <a:pt x="619" y="693"/>
                    <a:pt x="712" y="544"/>
                  </a:cubicBezTo>
                  <a:cubicBezTo>
                    <a:pt x="760" y="468"/>
                    <a:pt x="814" y="360"/>
                    <a:pt x="848" y="260"/>
                  </a:cubicBezTo>
                  <a:cubicBezTo>
                    <a:pt x="865" y="211"/>
                    <a:pt x="876" y="163"/>
                    <a:pt x="880" y="122"/>
                  </a:cubicBezTo>
                  <a:cubicBezTo>
                    <a:pt x="883" y="81"/>
                    <a:pt x="878" y="44"/>
                    <a:pt x="853" y="20"/>
                  </a:cubicBezTo>
                  <a:lnTo>
                    <a:pt x="853" y="19"/>
                  </a:lnTo>
                  <a:lnTo>
                    <a:pt x="852" y="18"/>
                  </a:lnTo>
                  <a:cubicBezTo>
                    <a:pt x="837" y="6"/>
                    <a:pt x="818" y="0"/>
                    <a:pt x="799" y="1"/>
                  </a:cubicBezTo>
                  <a:close/>
                  <a:moveTo>
                    <a:pt x="802" y="41"/>
                  </a:moveTo>
                  <a:cubicBezTo>
                    <a:pt x="811" y="41"/>
                    <a:pt x="818" y="43"/>
                    <a:pt x="825" y="49"/>
                  </a:cubicBezTo>
                  <a:cubicBezTo>
                    <a:pt x="836" y="60"/>
                    <a:pt x="842" y="84"/>
                    <a:pt x="840" y="119"/>
                  </a:cubicBezTo>
                  <a:cubicBezTo>
                    <a:pt x="837" y="155"/>
                    <a:pt x="826" y="200"/>
                    <a:pt x="810" y="247"/>
                  </a:cubicBezTo>
                  <a:cubicBezTo>
                    <a:pt x="777" y="343"/>
                    <a:pt x="724" y="449"/>
                    <a:pt x="678" y="523"/>
                  </a:cubicBezTo>
                  <a:cubicBezTo>
                    <a:pt x="584" y="673"/>
                    <a:pt x="465" y="895"/>
                    <a:pt x="427" y="1016"/>
                  </a:cubicBezTo>
                  <a:cubicBezTo>
                    <a:pt x="393" y="1082"/>
                    <a:pt x="366" y="1115"/>
                    <a:pt x="352" y="1126"/>
                  </a:cubicBezTo>
                  <a:cubicBezTo>
                    <a:pt x="344" y="1131"/>
                    <a:pt x="341" y="1131"/>
                    <a:pt x="338" y="1130"/>
                  </a:cubicBezTo>
                  <a:cubicBezTo>
                    <a:pt x="335" y="1130"/>
                    <a:pt x="331" y="1127"/>
                    <a:pt x="325" y="1122"/>
                  </a:cubicBezTo>
                  <a:cubicBezTo>
                    <a:pt x="312" y="1111"/>
                    <a:pt x="298" y="1088"/>
                    <a:pt x="277" y="1069"/>
                  </a:cubicBezTo>
                  <a:cubicBezTo>
                    <a:pt x="257" y="1049"/>
                    <a:pt x="228" y="1032"/>
                    <a:pt x="192" y="1037"/>
                  </a:cubicBezTo>
                  <a:lnTo>
                    <a:pt x="192" y="1037"/>
                  </a:lnTo>
                  <a:lnTo>
                    <a:pt x="191" y="1037"/>
                  </a:lnTo>
                  <a:cubicBezTo>
                    <a:pt x="115" y="1053"/>
                    <a:pt x="67" y="1051"/>
                    <a:pt x="51" y="1043"/>
                  </a:cubicBezTo>
                  <a:cubicBezTo>
                    <a:pt x="44" y="1039"/>
                    <a:pt x="42" y="1036"/>
                    <a:pt x="41" y="1028"/>
                  </a:cubicBezTo>
                  <a:cubicBezTo>
                    <a:pt x="41" y="1019"/>
                    <a:pt x="44" y="1004"/>
                    <a:pt x="52" y="984"/>
                  </a:cubicBezTo>
                  <a:cubicBezTo>
                    <a:pt x="87" y="904"/>
                    <a:pt x="205" y="755"/>
                    <a:pt x="370" y="546"/>
                  </a:cubicBezTo>
                  <a:lnTo>
                    <a:pt x="370" y="546"/>
                  </a:lnTo>
                  <a:lnTo>
                    <a:pt x="370" y="546"/>
                  </a:lnTo>
                  <a:cubicBezTo>
                    <a:pt x="485" y="398"/>
                    <a:pt x="583" y="254"/>
                    <a:pt x="663" y="158"/>
                  </a:cubicBezTo>
                  <a:cubicBezTo>
                    <a:pt x="703" y="109"/>
                    <a:pt x="738" y="73"/>
                    <a:pt x="767" y="55"/>
                  </a:cubicBezTo>
                  <a:cubicBezTo>
                    <a:pt x="781" y="46"/>
                    <a:pt x="793" y="42"/>
                    <a:pt x="80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442"/>
            <p:cNvSpPr>
              <a:spLocks noEditPoints="1"/>
            </p:cNvSpPr>
            <p:nvPr/>
          </p:nvSpPr>
          <p:spPr bwMode="auto">
            <a:xfrm>
              <a:off x="5240338" y="4146551"/>
              <a:ext cx="292100" cy="258763"/>
            </a:xfrm>
            <a:custGeom>
              <a:avLst/>
              <a:gdLst>
                <a:gd name="T0" fmla="*/ 186 w 599"/>
                <a:gd name="T1" fmla="*/ 0 h 531"/>
                <a:gd name="T2" fmla="*/ 118 w 599"/>
                <a:gd name="T3" fmla="*/ 24 h 531"/>
                <a:gd name="T4" fmla="*/ 56 w 599"/>
                <a:gd name="T5" fmla="*/ 76 h 531"/>
                <a:gd name="T6" fmla="*/ 11 w 599"/>
                <a:gd name="T7" fmla="*/ 136 h 531"/>
                <a:gd name="T8" fmla="*/ 1 w 599"/>
                <a:gd name="T9" fmla="*/ 166 h 531"/>
                <a:gd name="T10" fmla="*/ 9 w 599"/>
                <a:gd name="T11" fmla="*/ 197 h 531"/>
                <a:gd name="T12" fmla="*/ 71 w 599"/>
                <a:gd name="T13" fmla="*/ 225 h 531"/>
                <a:gd name="T14" fmla="*/ 126 w 599"/>
                <a:gd name="T15" fmla="*/ 203 h 531"/>
                <a:gd name="T16" fmla="*/ 171 w 599"/>
                <a:gd name="T17" fmla="*/ 182 h 531"/>
                <a:gd name="T18" fmla="*/ 205 w 599"/>
                <a:gd name="T19" fmla="*/ 188 h 531"/>
                <a:gd name="T20" fmla="*/ 238 w 599"/>
                <a:gd name="T21" fmla="*/ 262 h 531"/>
                <a:gd name="T22" fmla="*/ 194 w 599"/>
                <a:gd name="T23" fmla="*/ 430 h 531"/>
                <a:gd name="T24" fmla="*/ 187 w 599"/>
                <a:gd name="T25" fmla="*/ 492 h 531"/>
                <a:gd name="T26" fmla="*/ 229 w 599"/>
                <a:gd name="T27" fmla="*/ 524 h 531"/>
                <a:gd name="T28" fmla="*/ 351 w 599"/>
                <a:gd name="T29" fmla="*/ 503 h 531"/>
                <a:gd name="T30" fmla="*/ 485 w 599"/>
                <a:gd name="T31" fmla="*/ 445 h 531"/>
                <a:gd name="T32" fmla="*/ 565 w 599"/>
                <a:gd name="T33" fmla="*/ 401 h 531"/>
                <a:gd name="T34" fmla="*/ 584 w 599"/>
                <a:gd name="T35" fmla="*/ 368 h 531"/>
                <a:gd name="T36" fmla="*/ 593 w 599"/>
                <a:gd name="T37" fmla="*/ 321 h 531"/>
                <a:gd name="T38" fmla="*/ 597 w 599"/>
                <a:gd name="T39" fmla="*/ 197 h 531"/>
                <a:gd name="T40" fmla="*/ 584 w 599"/>
                <a:gd name="T41" fmla="*/ 77 h 531"/>
                <a:gd name="T42" fmla="*/ 569 w 599"/>
                <a:gd name="T43" fmla="*/ 33 h 531"/>
                <a:gd name="T44" fmla="*/ 533 w 599"/>
                <a:gd name="T45" fmla="*/ 9 h 531"/>
                <a:gd name="T46" fmla="*/ 186 w 599"/>
                <a:gd name="T47" fmla="*/ 0 h 531"/>
                <a:gd name="T48" fmla="*/ 186 w 599"/>
                <a:gd name="T49" fmla="*/ 40 h 531"/>
                <a:gd name="T50" fmla="*/ 533 w 599"/>
                <a:gd name="T51" fmla="*/ 49 h 531"/>
                <a:gd name="T52" fmla="*/ 534 w 599"/>
                <a:gd name="T53" fmla="*/ 53 h 531"/>
                <a:gd name="T54" fmla="*/ 545 w 599"/>
                <a:gd name="T55" fmla="*/ 86 h 531"/>
                <a:gd name="T56" fmla="*/ 557 w 599"/>
                <a:gd name="T57" fmla="*/ 199 h 531"/>
                <a:gd name="T58" fmla="*/ 553 w 599"/>
                <a:gd name="T59" fmla="*/ 317 h 531"/>
                <a:gd name="T60" fmla="*/ 546 w 599"/>
                <a:gd name="T61" fmla="*/ 357 h 531"/>
                <a:gd name="T62" fmla="*/ 542 w 599"/>
                <a:gd name="T63" fmla="*/ 368 h 531"/>
                <a:gd name="T64" fmla="*/ 467 w 599"/>
                <a:gd name="T65" fmla="*/ 409 h 531"/>
                <a:gd name="T66" fmla="*/ 338 w 599"/>
                <a:gd name="T67" fmla="*/ 465 h 531"/>
                <a:gd name="T68" fmla="*/ 236 w 599"/>
                <a:gd name="T69" fmla="*/ 485 h 531"/>
                <a:gd name="T70" fmla="*/ 225 w 599"/>
                <a:gd name="T71" fmla="*/ 479 h 531"/>
                <a:gd name="T72" fmla="*/ 231 w 599"/>
                <a:gd name="T73" fmla="*/ 445 h 531"/>
                <a:gd name="T74" fmla="*/ 278 w 599"/>
                <a:gd name="T75" fmla="*/ 261 h 531"/>
                <a:gd name="T76" fmla="*/ 233 w 599"/>
                <a:gd name="T77" fmla="*/ 160 h 531"/>
                <a:gd name="T78" fmla="*/ 232 w 599"/>
                <a:gd name="T79" fmla="*/ 158 h 531"/>
                <a:gd name="T80" fmla="*/ 230 w 599"/>
                <a:gd name="T81" fmla="*/ 157 h 531"/>
                <a:gd name="T82" fmla="*/ 161 w 599"/>
                <a:gd name="T83" fmla="*/ 143 h 531"/>
                <a:gd name="T84" fmla="*/ 106 w 599"/>
                <a:gd name="T85" fmla="*/ 168 h 531"/>
                <a:gd name="T86" fmla="*/ 66 w 599"/>
                <a:gd name="T87" fmla="*/ 185 h 531"/>
                <a:gd name="T88" fmla="*/ 40 w 599"/>
                <a:gd name="T89" fmla="*/ 172 h 531"/>
                <a:gd name="T90" fmla="*/ 41 w 599"/>
                <a:gd name="T91" fmla="*/ 171 h 531"/>
                <a:gd name="T92" fmla="*/ 47 w 599"/>
                <a:gd name="T93" fmla="*/ 154 h 531"/>
                <a:gd name="T94" fmla="*/ 85 w 599"/>
                <a:gd name="T95" fmla="*/ 104 h 531"/>
                <a:gd name="T96" fmla="*/ 139 w 599"/>
                <a:gd name="T97" fmla="*/ 58 h 531"/>
                <a:gd name="T98" fmla="*/ 186 w 599"/>
                <a:gd name="T99" fmla="*/ 4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9" h="531">
                  <a:moveTo>
                    <a:pt x="186" y="0"/>
                  </a:moveTo>
                  <a:cubicBezTo>
                    <a:pt x="163" y="0"/>
                    <a:pt x="140" y="10"/>
                    <a:pt x="118" y="24"/>
                  </a:cubicBezTo>
                  <a:cubicBezTo>
                    <a:pt x="96" y="38"/>
                    <a:pt x="74" y="57"/>
                    <a:pt x="56" y="76"/>
                  </a:cubicBezTo>
                  <a:cubicBezTo>
                    <a:pt x="37" y="96"/>
                    <a:pt x="21" y="117"/>
                    <a:pt x="11" y="136"/>
                  </a:cubicBezTo>
                  <a:cubicBezTo>
                    <a:pt x="6" y="146"/>
                    <a:pt x="3" y="155"/>
                    <a:pt x="1" y="166"/>
                  </a:cubicBezTo>
                  <a:cubicBezTo>
                    <a:pt x="0" y="176"/>
                    <a:pt x="1" y="188"/>
                    <a:pt x="9" y="197"/>
                  </a:cubicBezTo>
                  <a:cubicBezTo>
                    <a:pt x="26" y="219"/>
                    <a:pt x="50" y="228"/>
                    <a:pt x="71" y="225"/>
                  </a:cubicBezTo>
                  <a:cubicBezTo>
                    <a:pt x="92" y="222"/>
                    <a:pt x="109" y="212"/>
                    <a:pt x="126" y="203"/>
                  </a:cubicBezTo>
                  <a:cubicBezTo>
                    <a:pt x="142" y="194"/>
                    <a:pt x="158" y="185"/>
                    <a:pt x="171" y="182"/>
                  </a:cubicBezTo>
                  <a:cubicBezTo>
                    <a:pt x="183" y="179"/>
                    <a:pt x="193" y="180"/>
                    <a:pt x="205" y="188"/>
                  </a:cubicBezTo>
                  <a:cubicBezTo>
                    <a:pt x="226" y="212"/>
                    <a:pt x="237" y="230"/>
                    <a:pt x="238" y="262"/>
                  </a:cubicBezTo>
                  <a:cubicBezTo>
                    <a:pt x="239" y="295"/>
                    <a:pt x="227" y="346"/>
                    <a:pt x="194" y="430"/>
                  </a:cubicBezTo>
                  <a:cubicBezTo>
                    <a:pt x="184" y="454"/>
                    <a:pt x="181" y="474"/>
                    <a:pt x="187" y="492"/>
                  </a:cubicBezTo>
                  <a:cubicBezTo>
                    <a:pt x="194" y="510"/>
                    <a:pt x="211" y="521"/>
                    <a:pt x="229" y="524"/>
                  </a:cubicBezTo>
                  <a:cubicBezTo>
                    <a:pt x="263" y="531"/>
                    <a:pt x="305" y="519"/>
                    <a:pt x="351" y="503"/>
                  </a:cubicBezTo>
                  <a:cubicBezTo>
                    <a:pt x="397" y="486"/>
                    <a:pt x="445" y="464"/>
                    <a:pt x="485" y="445"/>
                  </a:cubicBezTo>
                  <a:cubicBezTo>
                    <a:pt x="524" y="425"/>
                    <a:pt x="553" y="409"/>
                    <a:pt x="565" y="401"/>
                  </a:cubicBezTo>
                  <a:cubicBezTo>
                    <a:pt x="578" y="392"/>
                    <a:pt x="580" y="381"/>
                    <a:pt x="584" y="368"/>
                  </a:cubicBezTo>
                  <a:cubicBezTo>
                    <a:pt x="588" y="355"/>
                    <a:pt x="591" y="339"/>
                    <a:pt x="593" y="321"/>
                  </a:cubicBezTo>
                  <a:cubicBezTo>
                    <a:pt x="597" y="286"/>
                    <a:pt x="599" y="241"/>
                    <a:pt x="597" y="197"/>
                  </a:cubicBezTo>
                  <a:cubicBezTo>
                    <a:pt x="596" y="153"/>
                    <a:pt x="592" y="110"/>
                    <a:pt x="584" y="77"/>
                  </a:cubicBezTo>
                  <a:cubicBezTo>
                    <a:pt x="580" y="60"/>
                    <a:pt x="576" y="45"/>
                    <a:pt x="569" y="33"/>
                  </a:cubicBezTo>
                  <a:cubicBezTo>
                    <a:pt x="562" y="21"/>
                    <a:pt x="550" y="9"/>
                    <a:pt x="533" y="9"/>
                  </a:cubicBezTo>
                  <a:cubicBezTo>
                    <a:pt x="479" y="9"/>
                    <a:pt x="256" y="0"/>
                    <a:pt x="186" y="0"/>
                  </a:cubicBezTo>
                  <a:close/>
                  <a:moveTo>
                    <a:pt x="186" y="40"/>
                  </a:moveTo>
                  <a:cubicBezTo>
                    <a:pt x="252" y="40"/>
                    <a:pt x="475" y="49"/>
                    <a:pt x="533" y="49"/>
                  </a:cubicBezTo>
                  <a:cubicBezTo>
                    <a:pt x="530" y="49"/>
                    <a:pt x="530" y="47"/>
                    <a:pt x="534" y="53"/>
                  </a:cubicBezTo>
                  <a:cubicBezTo>
                    <a:pt x="538" y="59"/>
                    <a:pt x="542" y="71"/>
                    <a:pt x="545" y="86"/>
                  </a:cubicBezTo>
                  <a:cubicBezTo>
                    <a:pt x="552" y="115"/>
                    <a:pt x="556" y="156"/>
                    <a:pt x="557" y="199"/>
                  </a:cubicBezTo>
                  <a:cubicBezTo>
                    <a:pt x="559" y="241"/>
                    <a:pt x="557" y="284"/>
                    <a:pt x="553" y="317"/>
                  </a:cubicBezTo>
                  <a:cubicBezTo>
                    <a:pt x="551" y="333"/>
                    <a:pt x="549" y="347"/>
                    <a:pt x="546" y="357"/>
                  </a:cubicBezTo>
                  <a:cubicBezTo>
                    <a:pt x="543" y="367"/>
                    <a:pt x="538" y="371"/>
                    <a:pt x="542" y="368"/>
                  </a:cubicBezTo>
                  <a:cubicBezTo>
                    <a:pt x="536" y="372"/>
                    <a:pt x="505" y="390"/>
                    <a:pt x="467" y="409"/>
                  </a:cubicBezTo>
                  <a:cubicBezTo>
                    <a:pt x="428" y="428"/>
                    <a:pt x="381" y="450"/>
                    <a:pt x="338" y="465"/>
                  </a:cubicBezTo>
                  <a:cubicBezTo>
                    <a:pt x="294" y="480"/>
                    <a:pt x="253" y="488"/>
                    <a:pt x="236" y="485"/>
                  </a:cubicBezTo>
                  <a:cubicBezTo>
                    <a:pt x="227" y="483"/>
                    <a:pt x="226" y="482"/>
                    <a:pt x="225" y="479"/>
                  </a:cubicBezTo>
                  <a:cubicBezTo>
                    <a:pt x="224" y="475"/>
                    <a:pt x="223" y="464"/>
                    <a:pt x="231" y="445"/>
                  </a:cubicBezTo>
                  <a:cubicBezTo>
                    <a:pt x="265" y="359"/>
                    <a:pt x="280" y="304"/>
                    <a:pt x="278" y="261"/>
                  </a:cubicBezTo>
                  <a:cubicBezTo>
                    <a:pt x="277" y="217"/>
                    <a:pt x="258" y="187"/>
                    <a:pt x="233" y="160"/>
                  </a:cubicBezTo>
                  <a:lnTo>
                    <a:pt x="232" y="158"/>
                  </a:lnTo>
                  <a:lnTo>
                    <a:pt x="230" y="157"/>
                  </a:lnTo>
                  <a:cubicBezTo>
                    <a:pt x="208" y="140"/>
                    <a:pt x="183" y="138"/>
                    <a:pt x="161" y="143"/>
                  </a:cubicBezTo>
                  <a:cubicBezTo>
                    <a:pt x="140" y="148"/>
                    <a:pt x="122" y="159"/>
                    <a:pt x="106" y="168"/>
                  </a:cubicBezTo>
                  <a:cubicBezTo>
                    <a:pt x="90" y="177"/>
                    <a:pt x="75" y="184"/>
                    <a:pt x="66" y="185"/>
                  </a:cubicBezTo>
                  <a:cubicBezTo>
                    <a:pt x="56" y="187"/>
                    <a:pt x="51" y="186"/>
                    <a:pt x="40" y="172"/>
                  </a:cubicBezTo>
                  <a:cubicBezTo>
                    <a:pt x="41" y="174"/>
                    <a:pt x="40" y="174"/>
                    <a:pt x="41" y="171"/>
                  </a:cubicBezTo>
                  <a:cubicBezTo>
                    <a:pt x="41" y="168"/>
                    <a:pt x="43" y="162"/>
                    <a:pt x="47" y="154"/>
                  </a:cubicBezTo>
                  <a:cubicBezTo>
                    <a:pt x="54" y="140"/>
                    <a:pt x="68" y="121"/>
                    <a:pt x="85" y="104"/>
                  </a:cubicBezTo>
                  <a:cubicBezTo>
                    <a:pt x="101" y="86"/>
                    <a:pt x="121" y="70"/>
                    <a:pt x="139" y="58"/>
                  </a:cubicBezTo>
                  <a:cubicBezTo>
                    <a:pt x="158" y="46"/>
                    <a:pt x="176" y="40"/>
                    <a:pt x="186"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443"/>
            <p:cNvSpPr>
              <a:spLocks noEditPoints="1"/>
            </p:cNvSpPr>
            <p:nvPr/>
          </p:nvSpPr>
          <p:spPr bwMode="auto">
            <a:xfrm>
              <a:off x="5613400" y="3836988"/>
              <a:ext cx="112712" cy="155575"/>
            </a:xfrm>
            <a:custGeom>
              <a:avLst/>
              <a:gdLst>
                <a:gd name="T0" fmla="*/ 72 w 230"/>
                <a:gd name="T1" fmla="*/ 1 h 317"/>
                <a:gd name="T2" fmla="*/ 53 w 230"/>
                <a:gd name="T3" fmla="*/ 2 h 317"/>
                <a:gd name="T4" fmla="*/ 32 w 230"/>
                <a:gd name="T5" fmla="*/ 12 h 317"/>
                <a:gd name="T6" fmla="*/ 21 w 230"/>
                <a:gd name="T7" fmla="*/ 54 h 317"/>
                <a:gd name="T8" fmla="*/ 22 w 230"/>
                <a:gd name="T9" fmla="*/ 99 h 317"/>
                <a:gd name="T10" fmla="*/ 14 w 230"/>
                <a:gd name="T11" fmla="*/ 147 h 317"/>
                <a:gd name="T12" fmla="*/ 2 w 230"/>
                <a:gd name="T13" fmla="*/ 203 h 317"/>
                <a:gd name="T14" fmla="*/ 8 w 230"/>
                <a:gd name="T15" fmla="*/ 261 h 317"/>
                <a:gd name="T16" fmla="*/ 18 w 230"/>
                <a:gd name="T17" fmla="*/ 288 h 317"/>
                <a:gd name="T18" fmla="*/ 38 w 230"/>
                <a:gd name="T19" fmla="*/ 311 h 317"/>
                <a:gd name="T20" fmla="*/ 79 w 230"/>
                <a:gd name="T21" fmla="*/ 310 h 317"/>
                <a:gd name="T22" fmla="*/ 108 w 230"/>
                <a:gd name="T23" fmla="*/ 289 h 317"/>
                <a:gd name="T24" fmla="*/ 129 w 230"/>
                <a:gd name="T25" fmla="*/ 267 h 317"/>
                <a:gd name="T26" fmla="*/ 140 w 230"/>
                <a:gd name="T27" fmla="*/ 256 h 317"/>
                <a:gd name="T28" fmla="*/ 139 w 230"/>
                <a:gd name="T29" fmla="*/ 257 h 317"/>
                <a:gd name="T30" fmla="*/ 224 w 230"/>
                <a:gd name="T31" fmla="*/ 141 h 317"/>
                <a:gd name="T32" fmla="*/ 227 w 230"/>
                <a:gd name="T33" fmla="*/ 84 h 317"/>
                <a:gd name="T34" fmla="*/ 203 w 230"/>
                <a:gd name="T35" fmla="*/ 34 h 317"/>
                <a:gd name="T36" fmla="*/ 167 w 230"/>
                <a:gd name="T37" fmla="*/ 16 h 317"/>
                <a:gd name="T38" fmla="*/ 119 w 230"/>
                <a:gd name="T39" fmla="*/ 5 h 317"/>
                <a:gd name="T40" fmla="*/ 72 w 230"/>
                <a:gd name="T41" fmla="*/ 1 h 317"/>
                <a:gd name="T42" fmla="*/ 71 w 230"/>
                <a:gd name="T43" fmla="*/ 41 h 317"/>
                <a:gd name="T44" fmla="*/ 112 w 230"/>
                <a:gd name="T45" fmla="*/ 45 h 317"/>
                <a:gd name="T46" fmla="*/ 155 w 230"/>
                <a:gd name="T47" fmla="*/ 54 h 317"/>
                <a:gd name="T48" fmla="*/ 175 w 230"/>
                <a:gd name="T49" fmla="*/ 62 h 317"/>
                <a:gd name="T50" fmla="*/ 188 w 230"/>
                <a:gd name="T51" fmla="*/ 92 h 317"/>
                <a:gd name="T52" fmla="*/ 187 w 230"/>
                <a:gd name="T53" fmla="*/ 128 h 317"/>
                <a:gd name="T54" fmla="*/ 124 w 230"/>
                <a:gd name="T55" fmla="*/ 220 h 317"/>
                <a:gd name="T56" fmla="*/ 123 w 230"/>
                <a:gd name="T57" fmla="*/ 220 h 317"/>
                <a:gd name="T58" fmla="*/ 123 w 230"/>
                <a:gd name="T59" fmla="*/ 220 h 317"/>
                <a:gd name="T60" fmla="*/ 100 w 230"/>
                <a:gd name="T61" fmla="*/ 239 h 317"/>
                <a:gd name="T62" fmla="*/ 80 w 230"/>
                <a:gd name="T63" fmla="*/ 260 h 317"/>
                <a:gd name="T64" fmla="*/ 62 w 230"/>
                <a:gd name="T65" fmla="*/ 273 h 317"/>
                <a:gd name="T66" fmla="*/ 56 w 230"/>
                <a:gd name="T67" fmla="*/ 274 h 317"/>
                <a:gd name="T68" fmla="*/ 54 w 230"/>
                <a:gd name="T69" fmla="*/ 272 h 317"/>
                <a:gd name="T70" fmla="*/ 47 w 230"/>
                <a:gd name="T71" fmla="*/ 251 h 317"/>
                <a:gd name="T72" fmla="*/ 42 w 230"/>
                <a:gd name="T73" fmla="*/ 208 h 317"/>
                <a:gd name="T74" fmla="*/ 53 w 230"/>
                <a:gd name="T75" fmla="*/ 157 h 317"/>
                <a:gd name="T76" fmla="*/ 61 w 230"/>
                <a:gd name="T77" fmla="*/ 94 h 317"/>
                <a:gd name="T78" fmla="*/ 60 w 230"/>
                <a:gd name="T79" fmla="*/ 56 h 317"/>
                <a:gd name="T80" fmla="*/ 63 w 230"/>
                <a:gd name="T81" fmla="*/ 41 h 317"/>
                <a:gd name="T82" fmla="*/ 71 w 230"/>
                <a:gd name="T83" fmla="*/ 41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0" h="317">
                  <a:moveTo>
                    <a:pt x="72" y="1"/>
                  </a:moveTo>
                  <a:cubicBezTo>
                    <a:pt x="65" y="0"/>
                    <a:pt x="59" y="1"/>
                    <a:pt x="53" y="2"/>
                  </a:cubicBezTo>
                  <a:cubicBezTo>
                    <a:pt x="47" y="2"/>
                    <a:pt x="40" y="2"/>
                    <a:pt x="32" y="12"/>
                  </a:cubicBezTo>
                  <a:cubicBezTo>
                    <a:pt x="22" y="25"/>
                    <a:pt x="22" y="39"/>
                    <a:pt x="21" y="54"/>
                  </a:cubicBezTo>
                  <a:cubicBezTo>
                    <a:pt x="19" y="68"/>
                    <a:pt x="20" y="84"/>
                    <a:pt x="22" y="99"/>
                  </a:cubicBezTo>
                  <a:cubicBezTo>
                    <a:pt x="22" y="105"/>
                    <a:pt x="19" y="127"/>
                    <a:pt x="14" y="147"/>
                  </a:cubicBezTo>
                  <a:cubicBezTo>
                    <a:pt x="10" y="168"/>
                    <a:pt x="4" y="187"/>
                    <a:pt x="2" y="203"/>
                  </a:cubicBezTo>
                  <a:cubicBezTo>
                    <a:pt x="0" y="220"/>
                    <a:pt x="3" y="241"/>
                    <a:pt x="8" y="261"/>
                  </a:cubicBezTo>
                  <a:cubicBezTo>
                    <a:pt x="11" y="271"/>
                    <a:pt x="14" y="280"/>
                    <a:pt x="18" y="288"/>
                  </a:cubicBezTo>
                  <a:cubicBezTo>
                    <a:pt x="22" y="297"/>
                    <a:pt x="23" y="305"/>
                    <a:pt x="38" y="311"/>
                  </a:cubicBezTo>
                  <a:cubicBezTo>
                    <a:pt x="52" y="317"/>
                    <a:pt x="67" y="315"/>
                    <a:pt x="79" y="310"/>
                  </a:cubicBezTo>
                  <a:cubicBezTo>
                    <a:pt x="91" y="305"/>
                    <a:pt x="100" y="297"/>
                    <a:pt x="108" y="289"/>
                  </a:cubicBezTo>
                  <a:cubicBezTo>
                    <a:pt x="116" y="281"/>
                    <a:pt x="123" y="273"/>
                    <a:pt x="129" y="267"/>
                  </a:cubicBezTo>
                  <a:cubicBezTo>
                    <a:pt x="135" y="260"/>
                    <a:pt x="140" y="256"/>
                    <a:pt x="140" y="256"/>
                  </a:cubicBezTo>
                  <a:lnTo>
                    <a:pt x="139" y="257"/>
                  </a:lnTo>
                  <a:cubicBezTo>
                    <a:pt x="198" y="232"/>
                    <a:pt x="216" y="166"/>
                    <a:pt x="224" y="141"/>
                  </a:cubicBezTo>
                  <a:cubicBezTo>
                    <a:pt x="230" y="123"/>
                    <a:pt x="230" y="103"/>
                    <a:pt x="227" y="84"/>
                  </a:cubicBezTo>
                  <a:cubicBezTo>
                    <a:pt x="224" y="65"/>
                    <a:pt x="217" y="47"/>
                    <a:pt x="203" y="34"/>
                  </a:cubicBezTo>
                  <a:cubicBezTo>
                    <a:pt x="193" y="23"/>
                    <a:pt x="181" y="20"/>
                    <a:pt x="167" y="16"/>
                  </a:cubicBezTo>
                  <a:cubicBezTo>
                    <a:pt x="152" y="12"/>
                    <a:pt x="135" y="8"/>
                    <a:pt x="119" y="5"/>
                  </a:cubicBezTo>
                  <a:cubicBezTo>
                    <a:pt x="102" y="3"/>
                    <a:pt x="86" y="1"/>
                    <a:pt x="72" y="1"/>
                  </a:cubicBezTo>
                  <a:close/>
                  <a:moveTo>
                    <a:pt x="71" y="41"/>
                  </a:moveTo>
                  <a:cubicBezTo>
                    <a:pt x="82" y="41"/>
                    <a:pt x="97" y="42"/>
                    <a:pt x="112" y="45"/>
                  </a:cubicBezTo>
                  <a:cubicBezTo>
                    <a:pt x="128" y="47"/>
                    <a:pt x="143" y="51"/>
                    <a:pt x="155" y="54"/>
                  </a:cubicBezTo>
                  <a:cubicBezTo>
                    <a:pt x="168" y="58"/>
                    <a:pt x="177" y="64"/>
                    <a:pt x="175" y="62"/>
                  </a:cubicBezTo>
                  <a:cubicBezTo>
                    <a:pt x="179" y="66"/>
                    <a:pt x="185" y="78"/>
                    <a:pt x="188" y="92"/>
                  </a:cubicBezTo>
                  <a:cubicBezTo>
                    <a:pt x="190" y="105"/>
                    <a:pt x="189" y="120"/>
                    <a:pt x="187" y="128"/>
                  </a:cubicBezTo>
                  <a:cubicBezTo>
                    <a:pt x="177" y="156"/>
                    <a:pt x="161" y="204"/>
                    <a:pt x="124" y="220"/>
                  </a:cubicBezTo>
                  <a:lnTo>
                    <a:pt x="123" y="220"/>
                  </a:lnTo>
                  <a:lnTo>
                    <a:pt x="123" y="220"/>
                  </a:lnTo>
                  <a:cubicBezTo>
                    <a:pt x="112" y="225"/>
                    <a:pt x="106" y="232"/>
                    <a:pt x="100" y="239"/>
                  </a:cubicBezTo>
                  <a:cubicBezTo>
                    <a:pt x="93" y="246"/>
                    <a:pt x="86" y="254"/>
                    <a:pt x="80" y="260"/>
                  </a:cubicBezTo>
                  <a:cubicBezTo>
                    <a:pt x="73" y="267"/>
                    <a:pt x="67" y="271"/>
                    <a:pt x="62" y="273"/>
                  </a:cubicBezTo>
                  <a:cubicBezTo>
                    <a:pt x="59" y="275"/>
                    <a:pt x="58" y="274"/>
                    <a:pt x="56" y="274"/>
                  </a:cubicBezTo>
                  <a:cubicBezTo>
                    <a:pt x="55" y="273"/>
                    <a:pt x="55" y="273"/>
                    <a:pt x="54" y="272"/>
                  </a:cubicBezTo>
                  <a:cubicBezTo>
                    <a:pt x="52" y="267"/>
                    <a:pt x="49" y="259"/>
                    <a:pt x="47" y="251"/>
                  </a:cubicBezTo>
                  <a:cubicBezTo>
                    <a:pt x="43" y="234"/>
                    <a:pt x="41" y="213"/>
                    <a:pt x="42" y="208"/>
                  </a:cubicBezTo>
                  <a:cubicBezTo>
                    <a:pt x="43" y="199"/>
                    <a:pt x="48" y="178"/>
                    <a:pt x="53" y="157"/>
                  </a:cubicBezTo>
                  <a:cubicBezTo>
                    <a:pt x="58" y="135"/>
                    <a:pt x="64" y="114"/>
                    <a:pt x="61" y="94"/>
                  </a:cubicBezTo>
                  <a:cubicBezTo>
                    <a:pt x="60" y="82"/>
                    <a:pt x="60" y="68"/>
                    <a:pt x="60" y="56"/>
                  </a:cubicBezTo>
                  <a:cubicBezTo>
                    <a:pt x="61" y="47"/>
                    <a:pt x="63" y="43"/>
                    <a:pt x="63" y="41"/>
                  </a:cubicBezTo>
                  <a:cubicBezTo>
                    <a:pt x="66" y="41"/>
                    <a:pt x="68" y="41"/>
                    <a:pt x="71"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444"/>
            <p:cNvSpPr>
              <a:spLocks noEditPoints="1"/>
            </p:cNvSpPr>
            <p:nvPr/>
          </p:nvSpPr>
          <p:spPr bwMode="auto">
            <a:xfrm>
              <a:off x="4398963" y="4673601"/>
              <a:ext cx="269875" cy="307975"/>
            </a:xfrm>
            <a:custGeom>
              <a:avLst/>
              <a:gdLst>
                <a:gd name="T0" fmla="*/ 460 w 551"/>
                <a:gd name="T1" fmla="*/ 6 h 631"/>
                <a:gd name="T2" fmla="*/ 405 w 551"/>
                <a:gd name="T3" fmla="*/ 65 h 631"/>
                <a:gd name="T4" fmla="*/ 406 w 551"/>
                <a:gd name="T5" fmla="*/ 64 h 631"/>
                <a:gd name="T6" fmla="*/ 244 w 551"/>
                <a:gd name="T7" fmla="*/ 274 h 631"/>
                <a:gd name="T8" fmla="*/ 244 w 551"/>
                <a:gd name="T9" fmla="*/ 274 h 631"/>
                <a:gd name="T10" fmla="*/ 244 w 551"/>
                <a:gd name="T11" fmla="*/ 274 h 631"/>
                <a:gd name="T12" fmla="*/ 105 w 551"/>
                <a:gd name="T13" fmla="*/ 387 h 631"/>
                <a:gd name="T14" fmla="*/ 50 w 551"/>
                <a:gd name="T15" fmla="*/ 435 h 631"/>
                <a:gd name="T16" fmla="*/ 32 w 551"/>
                <a:gd name="T17" fmla="*/ 452 h 631"/>
                <a:gd name="T18" fmla="*/ 21 w 551"/>
                <a:gd name="T19" fmla="*/ 466 h 631"/>
                <a:gd name="T20" fmla="*/ 3 w 551"/>
                <a:gd name="T21" fmla="*/ 545 h 631"/>
                <a:gd name="T22" fmla="*/ 45 w 551"/>
                <a:gd name="T23" fmla="*/ 617 h 631"/>
                <a:gd name="T24" fmla="*/ 118 w 551"/>
                <a:gd name="T25" fmla="*/ 624 h 631"/>
                <a:gd name="T26" fmla="*/ 183 w 551"/>
                <a:gd name="T27" fmla="*/ 609 h 631"/>
                <a:gd name="T28" fmla="*/ 184 w 551"/>
                <a:gd name="T29" fmla="*/ 609 h 631"/>
                <a:gd name="T30" fmla="*/ 185 w 551"/>
                <a:gd name="T31" fmla="*/ 609 h 631"/>
                <a:gd name="T32" fmla="*/ 383 w 551"/>
                <a:gd name="T33" fmla="*/ 434 h 631"/>
                <a:gd name="T34" fmla="*/ 383 w 551"/>
                <a:gd name="T35" fmla="*/ 434 h 631"/>
                <a:gd name="T36" fmla="*/ 383 w 551"/>
                <a:gd name="T37" fmla="*/ 434 h 631"/>
                <a:gd name="T38" fmla="*/ 527 w 551"/>
                <a:gd name="T39" fmla="*/ 188 h 631"/>
                <a:gd name="T40" fmla="*/ 527 w 551"/>
                <a:gd name="T41" fmla="*/ 187 h 631"/>
                <a:gd name="T42" fmla="*/ 527 w 551"/>
                <a:gd name="T43" fmla="*/ 187 h 631"/>
                <a:gd name="T44" fmla="*/ 518 w 551"/>
                <a:gd name="T45" fmla="*/ 31 h 631"/>
                <a:gd name="T46" fmla="*/ 460 w 551"/>
                <a:gd name="T47" fmla="*/ 6 h 631"/>
                <a:gd name="T48" fmla="*/ 471 w 551"/>
                <a:gd name="T49" fmla="*/ 45 h 631"/>
                <a:gd name="T50" fmla="*/ 486 w 551"/>
                <a:gd name="T51" fmla="*/ 54 h 631"/>
                <a:gd name="T52" fmla="*/ 490 w 551"/>
                <a:gd name="T53" fmla="*/ 171 h 631"/>
                <a:gd name="T54" fmla="*/ 350 w 551"/>
                <a:gd name="T55" fmla="*/ 411 h 631"/>
                <a:gd name="T56" fmla="*/ 170 w 551"/>
                <a:gd name="T57" fmla="*/ 571 h 631"/>
                <a:gd name="T58" fmla="*/ 113 w 551"/>
                <a:gd name="T59" fmla="*/ 585 h 631"/>
                <a:gd name="T60" fmla="*/ 66 w 551"/>
                <a:gd name="T61" fmla="*/ 583 h 631"/>
                <a:gd name="T62" fmla="*/ 65 w 551"/>
                <a:gd name="T63" fmla="*/ 582 h 631"/>
                <a:gd name="T64" fmla="*/ 65 w 551"/>
                <a:gd name="T65" fmla="*/ 582 h 631"/>
                <a:gd name="T66" fmla="*/ 43 w 551"/>
                <a:gd name="T67" fmla="*/ 541 h 631"/>
                <a:gd name="T68" fmla="*/ 55 w 551"/>
                <a:gd name="T69" fmla="*/ 487 h 631"/>
                <a:gd name="T70" fmla="*/ 56 w 551"/>
                <a:gd name="T71" fmla="*/ 485 h 631"/>
                <a:gd name="T72" fmla="*/ 57 w 551"/>
                <a:gd name="T73" fmla="*/ 484 h 631"/>
                <a:gd name="T74" fmla="*/ 61 w 551"/>
                <a:gd name="T75" fmla="*/ 480 h 631"/>
                <a:gd name="T76" fmla="*/ 77 w 551"/>
                <a:gd name="T77" fmla="*/ 464 h 631"/>
                <a:gd name="T78" fmla="*/ 130 w 551"/>
                <a:gd name="T79" fmla="*/ 418 h 631"/>
                <a:gd name="T80" fmla="*/ 268 w 551"/>
                <a:gd name="T81" fmla="*/ 306 h 631"/>
                <a:gd name="T82" fmla="*/ 269 w 551"/>
                <a:gd name="T83" fmla="*/ 306 h 631"/>
                <a:gd name="T84" fmla="*/ 441 w 551"/>
                <a:gd name="T85" fmla="*/ 83 h 631"/>
                <a:gd name="T86" fmla="*/ 442 w 551"/>
                <a:gd name="T87" fmla="*/ 83 h 631"/>
                <a:gd name="T88" fmla="*/ 442 w 551"/>
                <a:gd name="T89" fmla="*/ 82 h 631"/>
                <a:gd name="T90" fmla="*/ 471 w 551"/>
                <a:gd name="T91" fmla="*/ 45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1" h="631">
                  <a:moveTo>
                    <a:pt x="460" y="6"/>
                  </a:moveTo>
                  <a:cubicBezTo>
                    <a:pt x="437" y="13"/>
                    <a:pt x="420" y="33"/>
                    <a:pt x="405" y="65"/>
                  </a:cubicBezTo>
                  <a:lnTo>
                    <a:pt x="406" y="64"/>
                  </a:lnTo>
                  <a:cubicBezTo>
                    <a:pt x="366" y="135"/>
                    <a:pt x="305" y="226"/>
                    <a:pt x="244" y="274"/>
                  </a:cubicBezTo>
                  <a:lnTo>
                    <a:pt x="244" y="274"/>
                  </a:lnTo>
                  <a:lnTo>
                    <a:pt x="244" y="274"/>
                  </a:lnTo>
                  <a:cubicBezTo>
                    <a:pt x="200" y="309"/>
                    <a:pt x="147" y="352"/>
                    <a:pt x="105" y="387"/>
                  </a:cubicBezTo>
                  <a:cubicBezTo>
                    <a:pt x="83" y="405"/>
                    <a:pt x="64" y="422"/>
                    <a:pt x="50" y="435"/>
                  </a:cubicBezTo>
                  <a:cubicBezTo>
                    <a:pt x="43" y="441"/>
                    <a:pt x="37" y="447"/>
                    <a:pt x="32" y="452"/>
                  </a:cubicBezTo>
                  <a:cubicBezTo>
                    <a:pt x="28" y="457"/>
                    <a:pt x="25" y="460"/>
                    <a:pt x="21" y="466"/>
                  </a:cubicBezTo>
                  <a:cubicBezTo>
                    <a:pt x="7" y="489"/>
                    <a:pt x="0" y="517"/>
                    <a:pt x="3" y="545"/>
                  </a:cubicBezTo>
                  <a:cubicBezTo>
                    <a:pt x="5" y="573"/>
                    <a:pt x="18" y="602"/>
                    <a:pt x="45" y="617"/>
                  </a:cubicBezTo>
                  <a:cubicBezTo>
                    <a:pt x="67" y="631"/>
                    <a:pt x="93" y="628"/>
                    <a:pt x="118" y="624"/>
                  </a:cubicBezTo>
                  <a:cubicBezTo>
                    <a:pt x="144" y="621"/>
                    <a:pt x="169" y="614"/>
                    <a:pt x="183" y="609"/>
                  </a:cubicBezTo>
                  <a:lnTo>
                    <a:pt x="184" y="609"/>
                  </a:lnTo>
                  <a:lnTo>
                    <a:pt x="185" y="609"/>
                  </a:lnTo>
                  <a:cubicBezTo>
                    <a:pt x="273" y="572"/>
                    <a:pt x="331" y="506"/>
                    <a:pt x="383" y="434"/>
                  </a:cubicBezTo>
                  <a:lnTo>
                    <a:pt x="383" y="434"/>
                  </a:lnTo>
                  <a:lnTo>
                    <a:pt x="383" y="434"/>
                  </a:lnTo>
                  <a:cubicBezTo>
                    <a:pt x="442" y="352"/>
                    <a:pt x="484" y="279"/>
                    <a:pt x="527" y="188"/>
                  </a:cubicBezTo>
                  <a:lnTo>
                    <a:pt x="527" y="187"/>
                  </a:lnTo>
                  <a:lnTo>
                    <a:pt x="527" y="187"/>
                  </a:lnTo>
                  <a:cubicBezTo>
                    <a:pt x="551" y="128"/>
                    <a:pt x="544" y="67"/>
                    <a:pt x="518" y="31"/>
                  </a:cubicBezTo>
                  <a:cubicBezTo>
                    <a:pt x="505" y="13"/>
                    <a:pt x="483" y="0"/>
                    <a:pt x="460" y="6"/>
                  </a:cubicBezTo>
                  <a:close/>
                  <a:moveTo>
                    <a:pt x="471" y="45"/>
                  </a:moveTo>
                  <a:cubicBezTo>
                    <a:pt x="475" y="43"/>
                    <a:pt x="479" y="44"/>
                    <a:pt x="486" y="54"/>
                  </a:cubicBezTo>
                  <a:cubicBezTo>
                    <a:pt x="500" y="74"/>
                    <a:pt x="509" y="125"/>
                    <a:pt x="490" y="171"/>
                  </a:cubicBezTo>
                  <a:cubicBezTo>
                    <a:pt x="448" y="260"/>
                    <a:pt x="408" y="331"/>
                    <a:pt x="350" y="411"/>
                  </a:cubicBezTo>
                  <a:cubicBezTo>
                    <a:pt x="300" y="480"/>
                    <a:pt x="248" y="539"/>
                    <a:pt x="170" y="571"/>
                  </a:cubicBezTo>
                  <a:cubicBezTo>
                    <a:pt x="158" y="575"/>
                    <a:pt x="135" y="581"/>
                    <a:pt x="113" y="585"/>
                  </a:cubicBezTo>
                  <a:cubicBezTo>
                    <a:pt x="90" y="588"/>
                    <a:pt x="69" y="585"/>
                    <a:pt x="66" y="583"/>
                  </a:cubicBezTo>
                  <a:lnTo>
                    <a:pt x="65" y="582"/>
                  </a:lnTo>
                  <a:lnTo>
                    <a:pt x="65" y="582"/>
                  </a:lnTo>
                  <a:cubicBezTo>
                    <a:pt x="52" y="575"/>
                    <a:pt x="44" y="560"/>
                    <a:pt x="43" y="541"/>
                  </a:cubicBezTo>
                  <a:cubicBezTo>
                    <a:pt x="41" y="522"/>
                    <a:pt x="46" y="500"/>
                    <a:pt x="55" y="487"/>
                  </a:cubicBezTo>
                  <a:lnTo>
                    <a:pt x="56" y="485"/>
                  </a:lnTo>
                  <a:lnTo>
                    <a:pt x="57" y="484"/>
                  </a:lnTo>
                  <a:cubicBezTo>
                    <a:pt x="55" y="488"/>
                    <a:pt x="57" y="483"/>
                    <a:pt x="61" y="480"/>
                  </a:cubicBezTo>
                  <a:cubicBezTo>
                    <a:pt x="65" y="476"/>
                    <a:pt x="70" y="470"/>
                    <a:pt x="77" y="464"/>
                  </a:cubicBezTo>
                  <a:cubicBezTo>
                    <a:pt x="90" y="452"/>
                    <a:pt x="109" y="436"/>
                    <a:pt x="130" y="418"/>
                  </a:cubicBezTo>
                  <a:cubicBezTo>
                    <a:pt x="172" y="383"/>
                    <a:pt x="225" y="340"/>
                    <a:pt x="268" y="306"/>
                  </a:cubicBezTo>
                  <a:lnTo>
                    <a:pt x="269" y="306"/>
                  </a:lnTo>
                  <a:cubicBezTo>
                    <a:pt x="339" y="250"/>
                    <a:pt x="400" y="157"/>
                    <a:pt x="441" y="83"/>
                  </a:cubicBezTo>
                  <a:lnTo>
                    <a:pt x="442" y="83"/>
                  </a:lnTo>
                  <a:lnTo>
                    <a:pt x="442" y="82"/>
                  </a:lnTo>
                  <a:cubicBezTo>
                    <a:pt x="454" y="55"/>
                    <a:pt x="466" y="46"/>
                    <a:pt x="47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445"/>
            <p:cNvSpPr>
              <a:spLocks noEditPoints="1"/>
            </p:cNvSpPr>
            <p:nvPr/>
          </p:nvSpPr>
          <p:spPr bwMode="auto">
            <a:xfrm>
              <a:off x="4562475" y="3887788"/>
              <a:ext cx="330200" cy="855663"/>
            </a:xfrm>
            <a:custGeom>
              <a:avLst/>
              <a:gdLst>
                <a:gd name="T0" fmla="*/ 626 w 677"/>
                <a:gd name="T1" fmla="*/ 1 h 1750"/>
                <a:gd name="T2" fmla="*/ 597 w 677"/>
                <a:gd name="T3" fmla="*/ 6 h 1750"/>
                <a:gd name="T4" fmla="*/ 559 w 677"/>
                <a:gd name="T5" fmla="*/ 67 h 1750"/>
                <a:gd name="T6" fmla="*/ 433 w 677"/>
                <a:gd name="T7" fmla="*/ 503 h 1750"/>
                <a:gd name="T8" fmla="*/ 202 w 677"/>
                <a:gd name="T9" fmla="*/ 1198 h 1750"/>
                <a:gd name="T10" fmla="*/ 75 w 677"/>
                <a:gd name="T11" fmla="*/ 1496 h 1750"/>
                <a:gd name="T12" fmla="*/ 15 w 677"/>
                <a:gd name="T13" fmla="*/ 1607 h 1750"/>
                <a:gd name="T14" fmla="*/ 0 w 677"/>
                <a:gd name="T15" fmla="*/ 1659 h 1750"/>
                <a:gd name="T16" fmla="*/ 27 w 677"/>
                <a:gd name="T17" fmla="*/ 1708 h 1750"/>
                <a:gd name="T18" fmla="*/ 53 w 677"/>
                <a:gd name="T19" fmla="*/ 1715 h 1750"/>
                <a:gd name="T20" fmla="*/ 75 w 677"/>
                <a:gd name="T21" fmla="*/ 1705 h 1750"/>
                <a:gd name="T22" fmla="*/ 101 w 677"/>
                <a:gd name="T23" fmla="*/ 1675 h 1750"/>
                <a:gd name="T24" fmla="*/ 123 w 677"/>
                <a:gd name="T25" fmla="*/ 1648 h 1750"/>
                <a:gd name="T26" fmla="*/ 134 w 677"/>
                <a:gd name="T27" fmla="*/ 1641 h 1750"/>
                <a:gd name="T28" fmla="*/ 149 w 677"/>
                <a:gd name="T29" fmla="*/ 1652 h 1750"/>
                <a:gd name="T30" fmla="*/ 167 w 677"/>
                <a:gd name="T31" fmla="*/ 1686 h 1750"/>
                <a:gd name="T32" fmla="*/ 190 w 677"/>
                <a:gd name="T33" fmla="*/ 1726 h 1750"/>
                <a:gd name="T34" fmla="*/ 235 w 677"/>
                <a:gd name="T35" fmla="*/ 1750 h 1750"/>
                <a:gd name="T36" fmla="*/ 325 w 677"/>
                <a:gd name="T37" fmla="*/ 1694 h 1750"/>
                <a:gd name="T38" fmla="*/ 368 w 677"/>
                <a:gd name="T39" fmla="*/ 1598 h 1750"/>
                <a:gd name="T40" fmla="*/ 578 w 677"/>
                <a:gd name="T41" fmla="*/ 733 h 1750"/>
                <a:gd name="T42" fmla="*/ 671 w 677"/>
                <a:gd name="T43" fmla="*/ 263 h 1750"/>
                <a:gd name="T44" fmla="*/ 676 w 677"/>
                <a:gd name="T45" fmla="*/ 123 h 1750"/>
                <a:gd name="T46" fmla="*/ 670 w 677"/>
                <a:gd name="T47" fmla="*/ 58 h 1750"/>
                <a:gd name="T48" fmla="*/ 650 w 677"/>
                <a:gd name="T49" fmla="*/ 12 h 1750"/>
                <a:gd name="T50" fmla="*/ 626 w 677"/>
                <a:gd name="T51" fmla="*/ 1 h 1750"/>
                <a:gd name="T52" fmla="*/ 616 w 677"/>
                <a:gd name="T53" fmla="*/ 41 h 1750"/>
                <a:gd name="T54" fmla="*/ 624 w 677"/>
                <a:gd name="T55" fmla="*/ 42 h 1750"/>
                <a:gd name="T56" fmla="*/ 631 w 677"/>
                <a:gd name="T57" fmla="*/ 65 h 1750"/>
                <a:gd name="T58" fmla="*/ 636 w 677"/>
                <a:gd name="T59" fmla="*/ 123 h 1750"/>
                <a:gd name="T60" fmla="*/ 631 w 677"/>
                <a:gd name="T61" fmla="*/ 260 h 1750"/>
                <a:gd name="T62" fmla="*/ 539 w 677"/>
                <a:gd name="T63" fmla="*/ 724 h 1750"/>
                <a:gd name="T64" fmla="*/ 330 w 677"/>
                <a:gd name="T65" fmla="*/ 1587 h 1750"/>
                <a:gd name="T66" fmla="*/ 292 w 677"/>
                <a:gd name="T67" fmla="*/ 1670 h 1750"/>
                <a:gd name="T68" fmla="*/ 234 w 677"/>
                <a:gd name="T69" fmla="*/ 1710 h 1750"/>
                <a:gd name="T70" fmla="*/ 221 w 677"/>
                <a:gd name="T71" fmla="*/ 1701 h 1750"/>
                <a:gd name="T72" fmla="*/ 203 w 677"/>
                <a:gd name="T73" fmla="*/ 1669 h 1750"/>
                <a:gd name="T74" fmla="*/ 181 w 677"/>
                <a:gd name="T75" fmla="*/ 1628 h 1750"/>
                <a:gd name="T76" fmla="*/ 138 w 677"/>
                <a:gd name="T77" fmla="*/ 1601 h 1750"/>
                <a:gd name="T78" fmla="*/ 95 w 677"/>
                <a:gd name="T79" fmla="*/ 1619 h 1750"/>
                <a:gd name="T80" fmla="*/ 69 w 677"/>
                <a:gd name="T81" fmla="*/ 1651 h 1750"/>
                <a:gd name="T82" fmla="*/ 50 w 677"/>
                <a:gd name="T83" fmla="*/ 1674 h 1750"/>
                <a:gd name="T84" fmla="*/ 50 w 677"/>
                <a:gd name="T85" fmla="*/ 1674 h 1750"/>
                <a:gd name="T86" fmla="*/ 40 w 677"/>
                <a:gd name="T87" fmla="*/ 1658 h 1750"/>
                <a:gd name="T88" fmla="*/ 51 w 677"/>
                <a:gd name="T89" fmla="*/ 1626 h 1750"/>
                <a:gd name="T90" fmla="*/ 112 w 677"/>
                <a:gd name="T91" fmla="*/ 1511 h 1750"/>
                <a:gd name="T92" fmla="*/ 239 w 677"/>
                <a:gd name="T93" fmla="*/ 1212 h 1750"/>
                <a:gd name="T94" fmla="*/ 471 w 677"/>
                <a:gd name="T95" fmla="*/ 515 h 1750"/>
                <a:gd name="T96" fmla="*/ 598 w 677"/>
                <a:gd name="T97" fmla="*/ 76 h 1750"/>
                <a:gd name="T98" fmla="*/ 616 w 677"/>
                <a:gd name="T99" fmla="*/ 41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7" h="1750">
                  <a:moveTo>
                    <a:pt x="626" y="1"/>
                  </a:moveTo>
                  <a:cubicBezTo>
                    <a:pt x="616" y="0"/>
                    <a:pt x="607" y="1"/>
                    <a:pt x="597" y="6"/>
                  </a:cubicBezTo>
                  <a:cubicBezTo>
                    <a:pt x="579" y="16"/>
                    <a:pt x="566" y="36"/>
                    <a:pt x="559" y="67"/>
                  </a:cubicBezTo>
                  <a:cubicBezTo>
                    <a:pt x="526" y="218"/>
                    <a:pt x="478" y="357"/>
                    <a:pt x="433" y="503"/>
                  </a:cubicBezTo>
                  <a:cubicBezTo>
                    <a:pt x="360" y="736"/>
                    <a:pt x="288" y="970"/>
                    <a:pt x="202" y="1198"/>
                  </a:cubicBezTo>
                  <a:cubicBezTo>
                    <a:pt x="164" y="1298"/>
                    <a:pt x="116" y="1393"/>
                    <a:pt x="75" y="1496"/>
                  </a:cubicBezTo>
                  <a:cubicBezTo>
                    <a:pt x="59" y="1538"/>
                    <a:pt x="33" y="1574"/>
                    <a:pt x="15" y="1607"/>
                  </a:cubicBezTo>
                  <a:cubicBezTo>
                    <a:pt x="7" y="1624"/>
                    <a:pt x="0" y="1641"/>
                    <a:pt x="0" y="1659"/>
                  </a:cubicBezTo>
                  <a:cubicBezTo>
                    <a:pt x="0" y="1677"/>
                    <a:pt x="10" y="1695"/>
                    <a:pt x="27" y="1708"/>
                  </a:cubicBezTo>
                  <a:cubicBezTo>
                    <a:pt x="35" y="1713"/>
                    <a:pt x="44" y="1716"/>
                    <a:pt x="53" y="1715"/>
                  </a:cubicBezTo>
                  <a:cubicBezTo>
                    <a:pt x="62" y="1713"/>
                    <a:pt x="69" y="1710"/>
                    <a:pt x="75" y="1705"/>
                  </a:cubicBezTo>
                  <a:cubicBezTo>
                    <a:pt x="86" y="1697"/>
                    <a:pt x="93" y="1686"/>
                    <a:pt x="101" y="1675"/>
                  </a:cubicBezTo>
                  <a:cubicBezTo>
                    <a:pt x="109" y="1664"/>
                    <a:pt x="116" y="1654"/>
                    <a:pt x="123" y="1648"/>
                  </a:cubicBezTo>
                  <a:cubicBezTo>
                    <a:pt x="129" y="1642"/>
                    <a:pt x="132" y="1641"/>
                    <a:pt x="134" y="1641"/>
                  </a:cubicBezTo>
                  <a:cubicBezTo>
                    <a:pt x="139" y="1642"/>
                    <a:pt x="143" y="1644"/>
                    <a:pt x="149" y="1652"/>
                  </a:cubicBezTo>
                  <a:cubicBezTo>
                    <a:pt x="155" y="1660"/>
                    <a:pt x="161" y="1673"/>
                    <a:pt x="167" y="1686"/>
                  </a:cubicBezTo>
                  <a:cubicBezTo>
                    <a:pt x="174" y="1700"/>
                    <a:pt x="180" y="1714"/>
                    <a:pt x="190" y="1726"/>
                  </a:cubicBezTo>
                  <a:cubicBezTo>
                    <a:pt x="200" y="1739"/>
                    <a:pt x="216" y="1750"/>
                    <a:pt x="235" y="1750"/>
                  </a:cubicBezTo>
                  <a:cubicBezTo>
                    <a:pt x="274" y="1749"/>
                    <a:pt x="303" y="1723"/>
                    <a:pt x="325" y="1694"/>
                  </a:cubicBezTo>
                  <a:cubicBezTo>
                    <a:pt x="346" y="1664"/>
                    <a:pt x="360" y="1628"/>
                    <a:pt x="368" y="1598"/>
                  </a:cubicBezTo>
                  <a:cubicBezTo>
                    <a:pt x="432" y="1368"/>
                    <a:pt x="515" y="1023"/>
                    <a:pt x="578" y="733"/>
                  </a:cubicBezTo>
                  <a:cubicBezTo>
                    <a:pt x="612" y="579"/>
                    <a:pt x="661" y="424"/>
                    <a:pt x="671" y="263"/>
                  </a:cubicBezTo>
                  <a:cubicBezTo>
                    <a:pt x="674" y="223"/>
                    <a:pt x="677" y="170"/>
                    <a:pt x="676" y="123"/>
                  </a:cubicBezTo>
                  <a:cubicBezTo>
                    <a:pt x="675" y="99"/>
                    <a:pt x="674" y="77"/>
                    <a:pt x="670" y="58"/>
                  </a:cubicBezTo>
                  <a:cubicBezTo>
                    <a:pt x="667" y="40"/>
                    <a:pt x="664" y="24"/>
                    <a:pt x="650" y="12"/>
                  </a:cubicBezTo>
                  <a:cubicBezTo>
                    <a:pt x="643" y="6"/>
                    <a:pt x="635" y="2"/>
                    <a:pt x="626" y="1"/>
                  </a:cubicBezTo>
                  <a:close/>
                  <a:moveTo>
                    <a:pt x="616" y="41"/>
                  </a:moveTo>
                  <a:cubicBezTo>
                    <a:pt x="620" y="39"/>
                    <a:pt x="622" y="41"/>
                    <a:pt x="624" y="42"/>
                  </a:cubicBezTo>
                  <a:cubicBezTo>
                    <a:pt x="622" y="41"/>
                    <a:pt x="628" y="50"/>
                    <a:pt x="631" y="65"/>
                  </a:cubicBezTo>
                  <a:cubicBezTo>
                    <a:pt x="634" y="80"/>
                    <a:pt x="635" y="101"/>
                    <a:pt x="636" y="123"/>
                  </a:cubicBezTo>
                  <a:cubicBezTo>
                    <a:pt x="637" y="168"/>
                    <a:pt x="634" y="221"/>
                    <a:pt x="631" y="260"/>
                  </a:cubicBezTo>
                  <a:cubicBezTo>
                    <a:pt x="621" y="415"/>
                    <a:pt x="574" y="568"/>
                    <a:pt x="539" y="724"/>
                  </a:cubicBezTo>
                  <a:cubicBezTo>
                    <a:pt x="476" y="1013"/>
                    <a:pt x="393" y="1359"/>
                    <a:pt x="330" y="1587"/>
                  </a:cubicBezTo>
                  <a:cubicBezTo>
                    <a:pt x="322" y="1614"/>
                    <a:pt x="309" y="1646"/>
                    <a:pt x="292" y="1670"/>
                  </a:cubicBezTo>
                  <a:cubicBezTo>
                    <a:pt x="275" y="1695"/>
                    <a:pt x="255" y="1709"/>
                    <a:pt x="234" y="1710"/>
                  </a:cubicBezTo>
                  <a:cubicBezTo>
                    <a:pt x="229" y="1710"/>
                    <a:pt x="227" y="1708"/>
                    <a:pt x="221" y="1701"/>
                  </a:cubicBezTo>
                  <a:cubicBezTo>
                    <a:pt x="216" y="1694"/>
                    <a:pt x="210" y="1682"/>
                    <a:pt x="203" y="1669"/>
                  </a:cubicBezTo>
                  <a:cubicBezTo>
                    <a:pt x="197" y="1656"/>
                    <a:pt x="191" y="1641"/>
                    <a:pt x="181" y="1628"/>
                  </a:cubicBezTo>
                  <a:cubicBezTo>
                    <a:pt x="172" y="1616"/>
                    <a:pt x="157" y="1603"/>
                    <a:pt x="138" y="1601"/>
                  </a:cubicBezTo>
                  <a:cubicBezTo>
                    <a:pt x="120" y="1599"/>
                    <a:pt x="105" y="1609"/>
                    <a:pt x="95" y="1619"/>
                  </a:cubicBezTo>
                  <a:cubicBezTo>
                    <a:pt x="84" y="1629"/>
                    <a:pt x="76" y="1641"/>
                    <a:pt x="69" y="1651"/>
                  </a:cubicBezTo>
                  <a:cubicBezTo>
                    <a:pt x="61" y="1662"/>
                    <a:pt x="54" y="1671"/>
                    <a:pt x="50" y="1674"/>
                  </a:cubicBezTo>
                  <a:cubicBezTo>
                    <a:pt x="49" y="1674"/>
                    <a:pt x="50" y="1674"/>
                    <a:pt x="50" y="1674"/>
                  </a:cubicBezTo>
                  <a:cubicBezTo>
                    <a:pt x="42" y="1668"/>
                    <a:pt x="40" y="1665"/>
                    <a:pt x="40" y="1658"/>
                  </a:cubicBezTo>
                  <a:cubicBezTo>
                    <a:pt x="40" y="1652"/>
                    <a:pt x="44" y="1640"/>
                    <a:pt x="51" y="1626"/>
                  </a:cubicBezTo>
                  <a:cubicBezTo>
                    <a:pt x="66" y="1597"/>
                    <a:pt x="94" y="1558"/>
                    <a:pt x="112" y="1511"/>
                  </a:cubicBezTo>
                  <a:cubicBezTo>
                    <a:pt x="153" y="1410"/>
                    <a:pt x="200" y="1314"/>
                    <a:pt x="239" y="1212"/>
                  </a:cubicBezTo>
                  <a:cubicBezTo>
                    <a:pt x="325" y="982"/>
                    <a:pt x="398" y="748"/>
                    <a:pt x="471" y="515"/>
                  </a:cubicBezTo>
                  <a:cubicBezTo>
                    <a:pt x="516" y="370"/>
                    <a:pt x="565" y="230"/>
                    <a:pt x="598" y="76"/>
                  </a:cubicBezTo>
                  <a:cubicBezTo>
                    <a:pt x="604" y="52"/>
                    <a:pt x="612" y="43"/>
                    <a:pt x="616"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446"/>
            <p:cNvSpPr>
              <a:spLocks noEditPoints="1"/>
            </p:cNvSpPr>
            <p:nvPr/>
          </p:nvSpPr>
          <p:spPr bwMode="auto">
            <a:xfrm>
              <a:off x="4794250" y="3368676"/>
              <a:ext cx="668337" cy="633413"/>
            </a:xfrm>
            <a:custGeom>
              <a:avLst/>
              <a:gdLst>
                <a:gd name="T0" fmla="*/ 1289 w 1365"/>
                <a:gd name="T1" fmla="*/ 1 h 1297"/>
                <a:gd name="T2" fmla="*/ 1111 w 1365"/>
                <a:gd name="T3" fmla="*/ 82 h 1297"/>
                <a:gd name="T4" fmla="*/ 965 w 1365"/>
                <a:gd name="T5" fmla="*/ 214 h 1297"/>
                <a:gd name="T6" fmla="*/ 425 w 1365"/>
                <a:gd name="T7" fmla="*/ 650 h 1297"/>
                <a:gd name="T8" fmla="*/ 67 w 1365"/>
                <a:gd name="T9" fmla="*/ 962 h 1297"/>
                <a:gd name="T10" fmla="*/ 6 w 1365"/>
                <a:gd name="T11" fmla="*/ 1124 h 1297"/>
                <a:gd name="T12" fmla="*/ 16 w 1365"/>
                <a:gd name="T13" fmla="*/ 1161 h 1297"/>
                <a:gd name="T14" fmla="*/ 52 w 1365"/>
                <a:gd name="T15" fmla="*/ 1190 h 1297"/>
                <a:gd name="T16" fmla="*/ 53 w 1365"/>
                <a:gd name="T17" fmla="*/ 1190 h 1297"/>
                <a:gd name="T18" fmla="*/ 54 w 1365"/>
                <a:gd name="T19" fmla="*/ 1190 h 1297"/>
                <a:gd name="T20" fmla="*/ 79 w 1365"/>
                <a:gd name="T21" fmla="*/ 1179 h 1297"/>
                <a:gd name="T22" fmla="*/ 93 w 1365"/>
                <a:gd name="T23" fmla="*/ 1162 h 1297"/>
                <a:gd name="T24" fmla="*/ 115 w 1365"/>
                <a:gd name="T25" fmla="*/ 1123 h 1297"/>
                <a:gd name="T26" fmla="*/ 137 w 1365"/>
                <a:gd name="T27" fmla="*/ 1099 h 1297"/>
                <a:gd name="T28" fmla="*/ 157 w 1365"/>
                <a:gd name="T29" fmla="*/ 1103 h 1297"/>
                <a:gd name="T30" fmla="*/ 192 w 1365"/>
                <a:gd name="T31" fmla="*/ 1194 h 1297"/>
                <a:gd name="T32" fmla="*/ 196 w 1365"/>
                <a:gd name="T33" fmla="*/ 1245 h 1297"/>
                <a:gd name="T34" fmla="*/ 234 w 1365"/>
                <a:gd name="T35" fmla="*/ 1288 h 1297"/>
                <a:gd name="T36" fmla="*/ 299 w 1365"/>
                <a:gd name="T37" fmla="*/ 1272 h 1297"/>
                <a:gd name="T38" fmla="*/ 340 w 1365"/>
                <a:gd name="T39" fmla="*/ 1233 h 1297"/>
                <a:gd name="T40" fmla="*/ 485 w 1365"/>
                <a:gd name="T41" fmla="*/ 1044 h 1297"/>
                <a:gd name="T42" fmla="*/ 776 w 1365"/>
                <a:gd name="T43" fmla="*/ 697 h 1297"/>
                <a:gd name="T44" fmla="*/ 1152 w 1365"/>
                <a:gd name="T45" fmla="*/ 349 h 1297"/>
                <a:gd name="T46" fmla="*/ 1312 w 1365"/>
                <a:gd name="T47" fmla="*/ 186 h 1297"/>
                <a:gd name="T48" fmla="*/ 1345 w 1365"/>
                <a:gd name="T49" fmla="*/ 40 h 1297"/>
                <a:gd name="T50" fmla="*/ 1289 w 1365"/>
                <a:gd name="T51" fmla="*/ 1 h 1297"/>
                <a:gd name="T52" fmla="*/ 1289 w 1365"/>
                <a:gd name="T53" fmla="*/ 41 h 1297"/>
                <a:gd name="T54" fmla="*/ 1307 w 1365"/>
                <a:gd name="T55" fmla="*/ 54 h 1297"/>
                <a:gd name="T56" fmla="*/ 1277 w 1365"/>
                <a:gd name="T57" fmla="*/ 167 h 1297"/>
                <a:gd name="T58" fmla="*/ 1124 w 1365"/>
                <a:gd name="T59" fmla="*/ 320 h 1297"/>
                <a:gd name="T60" fmla="*/ 747 w 1365"/>
                <a:gd name="T61" fmla="*/ 669 h 1297"/>
                <a:gd name="T62" fmla="*/ 454 w 1365"/>
                <a:gd name="T63" fmla="*/ 1019 h 1297"/>
                <a:gd name="T64" fmla="*/ 311 w 1365"/>
                <a:gd name="T65" fmla="*/ 1205 h 1297"/>
                <a:gd name="T66" fmla="*/ 275 w 1365"/>
                <a:gd name="T67" fmla="*/ 1240 h 1297"/>
                <a:gd name="T68" fmla="*/ 247 w 1365"/>
                <a:gd name="T69" fmla="*/ 1250 h 1297"/>
                <a:gd name="T70" fmla="*/ 234 w 1365"/>
                <a:gd name="T71" fmla="*/ 1236 h 1297"/>
                <a:gd name="T72" fmla="*/ 232 w 1365"/>
                <a:gd name="T73" fmla="*/ 1194 h 1297"/>
                <a:gd name="T74" fmla="*/ 181 w 1365"/>
                <a:gd name="T75" fmla="*/ 1071 h 1297"/>
                <a:gd name="T76" fmla="*/ 180 w 1365"/>
                <a:gd name="T77" fmla="*/ 1070 h 1297"/>
                <a:gd name="T78" fmla="*/ 180 w 1365"/>
                <a:gd name="T79" fmla="*/ 1070 h 1297"/>
                <a:gd name="T80" fmla="*/ 118 w 1365"/>
                <a:gd name="T81" fmla="*/ 1063 h 1297"/>
                <a:gd name="T82" fmla="*/ 81 w 1365"/>
                <a:gd name="T83" fmla="*/ 1101 h 1297"/>
                <a:gd name="T84" fmla="*/ 59 w 1365"/>
                <a:gd name="T85" fmla="*/ 1141 h 1297"/>
                <a:gd name="T86" fmla="*/ 54 w 1365"/>
                <a:gd name="T87" fmla="*/ 1146 h 1297"/>
                <a:gd name="T88" fmla="*/ 51 w 1365"/>
                <a:gd name="T89" fmla="*/ 1143 h 1297"/>
                <a:gd name="T90" fmla="*/ 45 w 1365"/>
                <a:gd name="T91" fmla="*/ 1121 h 1297"/>
                <a:gd name="T92" fmla="*/ 100 w 1365"/>
                <a:gd name="T93" fmla="*/ 985 h 1297"/>
                <a:gd name="T94" fmla="*/ 451 w 1365"/>
                <a:gd name="T95" fmla="*/ 681 h 1297"/>
                <a:gd name="T96" fmla="*/ 988 w 1365"/>
                <a:gd name="T97" fmla="*/ 246 h 1297"/>
                <a:gd name="T98" fmla="*/ 1137 w 1365"/>
                <a:gd name="T99" fmla="*/ 112 h 1297"/>
                <a:gd name="T100" fmla="*/ 1289 w 1365"/>
                <a:gd name="T101" fmla="*/ 41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297">
                  <a:moveTo>
                    <a:pt x="1289" y="1"/>
                  </a:moveTo>
                  <a:cubicBezTo>
                    <a:pt x="1220" y="0"/>
                    <a:pt x="1162" y="38"/>
                    <a:pt x="1111" y="82"/>
                  </a:cubicBezTo>
                  <a:cubicBezTo>
                    <a:pt x="1059" y="126"/>
                    <a:pt x="1013" y="178"/>
                    <a:pt x="965" y="214"/>
                  </a:cubicBezTo>
                  <a:cubicBezTo>
                    <a:pt x="778" y="351"/>
                    <a:pt x="602" y="502"/>
                    <a:pt x="425" y="650"/>
                  </a:cubicBezTo>
                  <a:cubicBezTo>
                    <a:pt x="307" y="749"/>
                    <a:pt x="161" y="829"/>
                    <a:pt x="67" y="962"/>
                  </a:cubicBezTo>
                  <a:cubicBezTo>
                    <a:pt x="36" y="1006"/>
                    <a:pt x="0" y="1062"/>
                    <a:pt x="6" y="1124"/>
                  </a:cubicBezTo>
                  <a:cubicBezTo>
                    <a:pt x="7" y="1136"/>
                    <a:pt x="9" y="1149"/>
                    <a:pt x="16" y="1161"/>
                  </a:cubicBezTo>
                  <a:cubicBezTo>
                    <a:pt x="22" y="1174"/>
                    <a:pt x="34" y="1187"/>
                    <a:pt x="52" y="1190"/>
                  </a:cubicBezTo>
                  <a:lnTo>
                    <a:pt x="53" y="1190"/>
                  </a:lnTo>
                  <a:lnTo>
                    <a:pt x="54" y="1190"/>
                  </a:lnTo>
                  <a:cubicBezTo>
                    <a:pt x="65" y="1190"/>
                    <a:pt x="74" y="1185"/>
                    <a:pt x="79" y="1179"/>
                  </a:cubicBezTo>
                  <a:cubicBezTo>
                    <a:pt x="85" y="1174"/>
                    <a:pt x="89" y="1168"/>
                    <a:pt x="93" y="1162"/>
                  </a:cubicBezTo>
                  <a:cubicBezTo>
                    <a:pt x="100" y="1149"/>
                    <a:pt x="107" y="1135"/>
                    <a:pt x="115" y="1123"/>
                  </a:cubicBezTo>
                  <a:cubicBezTo>
                    <a:pt x="123" y="1111"/>
                    <a:pt x="131" y="1102"/>
                    <a:pt x="137" y="1099"/>
                  </a:cubicBezTo>
                  <a:cubicBezTo>
                    <a:pt x="142" y="1096"/>
                    <a:pt x="145" y="1095"/>
                    <a:pt x="157" y="1103"/>
                  </a:cubicBezTo>
                  <a:cubicBezTo>
                    <a:pt x="191" y="1130"/>
                    <a:pt x="192" y="1160"/>
                    <a:pt x="192" y="1194"/>
                  </a:cubicBezTo>
                  <a:cubicBezTo>
                    <a:pt x="192" y="1211"/>
                    <a:pt x="191" y="1228"/>
                    <a:pt x="196" y="1245"/>
                  </a:cubicBezTo>
                  <a:cubicBezTo>
                    <a:pt x="200" y="1263"/>
                    <a:pt x="213" y="1281"/>
                    <a:pt x="234" y="1288"/>
                  </a:cubicBezTo>
                  <a:cubicBezTo>
                    <a:pt x="259" y="1297"/>
                    <a:pt x="282" y="1285"/>
                    <a:pt x="299" y="1272"/>
                  </a:cubicBezTo>
                  <a:cubicBezTo>
                    <a:pt x="317" y="1259"/>
                    <a:pt x="330" y="1243"/>
                    <a:pt x="340" y="1233"/>
                  </a:cubicBezTo>
                  <a:cubicBezTo>
                    <a:pt x="388" y="1181"/>
                    <a:pt x="437" y="1104"/>
                    <a:pt x="485" y="1044"/>
                  </a:cubicBezTo>
                  <a:cubicBezTo>
                    <a:pt x="581" y="926"/>
                    <a:pt x="673" y="806"/>
                    <a:pt x="776" y="697"/>
                  </a:cubicBezTo>
                  <a:cubicBezTo>
                    <a:pt x="893" y="574"/>
                    <a:pt x="1028" y="469"/>
                    <a:pt x="1152" y="349"/>
                  </a:cubicBezTo>
                  <a:cubicBezTo>
                    <a:pt x="1203" y="299"/>
                    <a:pt x="1273" y="257"/>
                    <a:pt x="1312" y="186"/>
                  </a:cubicBezTo>
                  <a:cubicBezTo>
                    <a:pt x="1334" y="147"/>
                    <a:pt x="1365" y="93"/>
                    <a:pt x="1345" y="40"/>
                  </a:cubicBezTo>
                  <a:cubicBezTo>
                    <a:pt x="1336" y="17"/>
                    <a:pt x="1315" y="2"/>
                    <a:pt x="1289" y="1"/>
                  </a:cubicBezTo>
                  <a:close/>
                  <a:moveTo>
                    <a:pt x="1289" y="41"/>
                  </a:moveTo>
                  <a:cubicBezTo>
                    <a:pt x="1294" y="41"/>
                    <a:pt x="1305" y="50"/>
                    <a:pt x="1307" y="54"/>
                  </a:cubicBezTo>
                  <a:cubicBezTo>
                    <a:pt x="1318" y="84"/>
                    <a:pt x="1299" y="128"/>
                    <a:pt x="1277" y="167"/>
                  </a:cubicBezTo>
                  <a:cubicBezTo>
                    <a:pt x="1245" y="225"/>
                    <a:pt x="1180" y="266"/>
                    <a:pt x="1124" y="320"/>
                  </a:cubicBezTo>
                  <a:cubicBezTo>
                    <a:pt x="1002" y="438"/>
                    <a:pt x="867" y="544"/>
                    <a:pt x="747" y="669"/>
                  </a:cubicBezTo>
                  <a:cubicBezTo>
                    <a:pt x="642" y="780"/>
                    <a:pt x="549" y="901"/>
                    <a:pt x="454" y="1019"/>
                  </a:cubicBezTo>
                  <a:cubicBezTo>
                    <a:pt x="404" y="1082"/>
                    <a:pt x="355" y="1158"/>
                    <a:pt x="311" y="1205"/>
                  </a:cubicBezTo>
                  <a:cubicBezTo>
                    <a:pt x="300" y="1216"/>
                    <a:pt x="288" y="1230"/>
                    <a:pt x="275" y="1240"/>
                  </a:cubicBezTo>
                  <a:cubicBezTo>
                    <a:pt x="263" y="1249"/>
                    <a:pt x="253" y="1252"/>
                    <a:pt x="247" y="1250"/>
                  </a:cubicBezTo>
                  <a:cubicBezTo>
                    <a:pt x="237" y="1247"/>
                    <a:pt x="237" y="1245"/>
                    <a:pt x="234" y="1236"/>
                  </a:cubicBezTo>
                  <a:cubicBezTo>
                    <a:pt x="232" y="1227"/>
                    <a:pt x="232" y="1212"/>
                    <a:pt x="232" y="1194"/>
                  </a:cubicBezTo>
                  <a:cubicBezTo>
                    <a:pt x="232" y="1157"/>
                    <a:pt x="228" y="1107"/>
                    <a:pt x="181" y="1071"/>
                  </a:cubicBezTo>
                  <a:lnTo>
                    <a:pt x="180" y="1070"/>
                  </a:lnTo>
                  <a:lnTo>
                    <a:pt x="180" y="1070"/>
                  </a:lnTo>
                  <a:cubicBezTo>
                    <a:pt x="160" y="1056"/>
                    <a:pt x="136" y="1055"/>
                    <a:pt x="118" y="1063"/>
                  </a:cubicBezTo>
                  <a:cubicBezTo>
                    <a:pt x="101" y="1072"/>
                    <a:pt x="90" y="1087"/>
                    <a:pt x="81" y="1101"/>
                  </a:cubicBezTo>
                  <a:cubicBezTo>
                    <a:pt x="72" y="1116"/>
                    <a:pt x="65" y="1131"/>
                    <a:pt x="59" y="1141"/>
                  </a:cubicBezTo>
                  <a:cubicBezTo>
                    <a:pt x="57" y="1144"/>
                    <a:pt x="56" y="1145"/>
                    <a:pt x="54" y="1146"/>
                  </a:cubicBezTo>
                  <a:cubicBezTo>
                    <a:pt x="53" y="1145"/>
                    <a:pt x="53" y="1146"/>
                    <a:pt x="51" y="1143"/>
                  </a:cubicBezTo>
                  <a:cubicBezTo>
                    <a:pt x="48" y="1137"/>
                    <a:pt x="46" y="1128"/>
                    <a:pt x="45" y="1121"/>
                  </a:cubicBezTo>
                  <a:cubicBezTo>
                    <a:pt x="41" y="1077"/>
                    <a:pt x="70" y="1028"/>
                    <a:pt x="100" y="985"/>
                  </a:cubicBezTo>
                  <a:cubicBezTo>
                    <a:pt x="186" y="862"/>
                    <a:pt x="329" y="783"/>
                    <a:pt x="451" y="681"/>
                  </a:cubicBezTo>
                  <a:cubicBezTo>
                    <a:pt x="628" y="533"/>
                    <a:pt x="803" y="382"/>
                    <a:pt x="988" y="246"/>
                  </a:cubicBezTo>
                  <a:cubicBezTo>
                    <a:pt x="1041" y="207"/>
                    <a:pt x="1088" y="154"/>
                    <a:pt x="1137" y="112"/>
                  </a:cubicBezTo>
                  <a:cubicBezTo>
                    <a:pt x="1185" y="70"/>
                    <a:pt x="1234" y="41"/>
                    <a:pt x="1289"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447"/>
            <p:cNvSpPr>
              <a:spLocks noEditPoints="1"/>
            </p:cNvSpPr>
            <p:nvPr/>
          </p:nvSpPr>
          <p:spPr bwMode="auto">
            <a:xfrm>
              <a:off x="5356225" y="3216276"/>
              <a:ext cx="347662" cy="271463"/>
            </a:xfrm>
            <a:custGeom>
              <a:avLst/>
              <a:gdLst>
                <a:gd name="T0" fmla="*/ 610 w 711"/>
                <a:gd name="T1" fmla="*/ 1 h 557"/>
                <a:gd name="T2" fmla="*/ 525 w 711"/>
                <a:gd name="T3" fmla="*/ 22 h 557"/>
                <a:gd name="T4" fmla="*/ 296 w 711"/>
                <a:gd name="T5" fmla="*/ 112 h 557"/>
                <a:gd name="T6" fmla="*/ 296 w 711"/>
                <a:gd name="T7" fmla="*/ 112 h 557"/>
                <a:gd name="T8" fmla="*/ 295 w 711"/>
                <a:gd name="T9" fmla="*/ 112 h 557"/>
                <a:gd name="T10" fmla="*/ 81 w 711"/>
                <a:gd name="T11" fmla="*/ 208 h 557"/>
                <a:gd name="T12" fmla="*/ 11 w 711"/>
                <a:gd name="T13" fmla="*/ 263 h 557"/>
                <a:gd name="T14" fmla="*/ 4 w 711"/>
                <a:gd name="T15" fmla="*/ 303 h 557"/>
                <a:gd name="T16" fmla="*/ 30 w 711"/>
                <a:gd name="T17" fmla="*/ 337 h 557"/>
                <a:gd name="T18" fmla="*/ 31 w 711"/>
                <a:gd name="T19" fmla="*/ 338 h 557"/>
                <a:gd name="T20" fmla="*/ 32 w 711"/>
                <a:gd name="T21" fmla="*/ 339 h 557"/>
                <a:gd name="T22" fmla="*/ 71 w 711"/>
                <a:gd name="T23" fmla="*/ 345 h 557"/>
                <a:gd name="T24" fmla="*/ 110 w 711"/>
                <a:gd name="T25" fmla="*/ 341 h 557"/>
                <a:gd name="T26" fmla="*/ 165 w 711"/>
                <a:gd name="T27" fmla="*/ 349 h 557"/>
                <a:gd name="T28" fmla="*/ 169 w 711"/>
                <a:gd name="T29" fmla="*/ 378 h 557"/>
                <a:gd name="T30" fmla="*/ 156 w 711"/>
                <a:gd name="T31" fmla="*/ 428 h 557"/>
                <a:gd name="T32" fmla="*/ 145 w 711"/>
                <a:gd name="T33" fmla="*/ 486 h 557"/>
                <a:gd name="T34" fmla="*/ 171 w 711"/>
                <a:gd name="T35" fmla="*/ 545 h 557"/>
                <a:gd name="T36" fmla="*/ 216 w 711"/>
                <a:gd name="T37" fmla="*/ 554 h 557"/>
                <a:gd name="T38" fmla="*/ 263 w 711"/>
                <a:gd name="T39" fmla="*/ 536 h 557"/>
                <a:gd name="T40" fmla="*/ 371 w 711"/>
                <a:gd name="T41" fmla="*/ 462 h 557"/>
                <a:gd name="T42" fmla="*/ 474 w 711"/>
                <a:gd name="T43" fmla="*/ 376 h 557"/>
                <a:gd name="T44" fmla="*/ 531 w 711"/>
                <a:gd name="T45" fmla="*/ 326 h 557"/>
                <a:gd name="T46" fmla="*/ 616 w 711"/>
                <a:gd name="T47" fmla="*/ 266 h 557"/>
                <a:gd name="T48" fmla="*/ 662 w 711"/>
                <a:gd name="T49" fmla="*/ 232 h 557"/>
                <a:gd name="T50" fmla="*/ 693 w 711"/>
                <a:gd name="T51" fmla="*/ 208 h 557"/>
                <a:gd name="T52" fmla="*/ 708 w 711"/>
                <a:gd name="T53" fmla="*/ 174 h 557"/>
                <a:gd name="T54" fmla="*/ 711 w 711"/>
                <a:gd name="T55" fmla="*/ 130 h 557"/>
                <a:gd name="T56" fmla="*/ 689 w 711"/>
                <a:gd name="T57" fmla="*/ 39 h 557"/>
                <a:gd name="T58" fmla="*/ 654 w 711"/>
                <a:gd name="T59" fmla="*/ 7 h 557"/>
                <a:gd name="T60" fmla="*/ 610 w 711"/>
                <a:gd name="T61" fmla="*/ 1 h 557"/>
                <a:gd name="T62" fmla="*/ 612 w 711"/>
                <a:gd name="T63" fmla="*/ 41 h 557"/>
                <a:gd name="T64" fmla="*/ 639 w 711"/>
                <a:gd name="T65" fmla="*/ 44 h 557"/>
                <a:gd name="T66" fmla="*/ 654 w 711"/>
                <a:gd name="T67" fmla="*/ 57 h 557"/>
                <a:gd name="T68" fmla="*/ 671 w 711"/>
                <a:gd name="T69" fmla="*/ 132 h 557"/>
                <a:gd name="T70" fmla="*/ 669 w 711"/>
                <a:gd name="T71" fmla="*/ 166 h 557"/>
                <a:gd name="T72" fmla="*/ 664 w 711"/>
                <a:gd name="T73" fmla="*/ 180 h 557"/>
                <a:gd name="T74" fmla="*/ 639 w 711"/>
                <a:gd name="T75" fmla="*/ 200 h 557"/>
                <a:gd name="T76" fmla="*/ 593 w 711"/>
                <a:gd name="T77" fmla="*/ 233 h 557"/>
                <a:gd name="T78" fmla="*/ 508 w 711"/>
                <a:gd name="T79" fmla="*/ 293 h 557"/>
                <a:gd name="T80" fmla="*/ 447 w 711"/>
                <a:gd name="T81" fmla="*/ 346 h 557"/>
                <a:gd name="T82" fmla="*/ 346 w 711"/>
                <a:gd name="T83" fmla="*/ 430 h 557"/>
                <a:gd name="T84" fmla="*/ 244 w 711"/>
                <a:gd name="T85" fmla="*/ 500 h 557"/>
                <a:gd name="T86" fmla="*/ 208 w 711"/>
                <a:gd name="T87" fmla="*/ 515 h 557"/>
                <a:gd name="T88" fmla="*/ 198 w 711"/>
                <a:gd name="T89" fmla="*/ 515 h 557"/>
                <a:gd name="T90" fmla="*/ 185 w 711"/>
                <a:gd name="T91" fmla="*/ 486 h 557"/>
                <a:gd name="T92" fmla="*/ 194 w 711"/>
                <a:gd name="T93" fmla="*/ 440 h 557"/>
                <a:gd name="T94" fmla="*/ 209 w 711"/>
                <a:gd name="T95" fmla="*/ 384 h 557"/>
                <a:gd name="T96" fmla="*/ 196 w 711"/>
                <a:gd name="T97" fmla="*/ 323 h 557"/>
                <a:gd name="T98" fmla="*/ 195 w 711"/>
                <a:gd name="T99" fmla="*/ 321 h 557"/>
                <a:gd name="T100" fmla="*/ 194 w 711"/>
                <a:gd name="T101" fmla="*/ 320 h 557"/>
                <a:gd name="T102" fmla="*/ 106 w 711"/>
                <a:gd name="T103" fmla="*/ 301 h 557"/>
                <a:gd name="T104" fmla="*/ 69 w 711"/>
                <a:gd name="T105" fmla="*/ 305 h 557"/>
                <a:gd name="T106" fmla="*/ 52 w 711"/>
                <a:gd name="T107" fmla="*/ 304 h 557"/>
                <a:gd name="T108" fmla="*/ 43 w 711"/>
                <a:gd name="T109" fmla="*/ 293 h 557"/>
                <a:gd name="T110" fmla="*/ 45 w 711"/>
                <a:gd name="T111" fmla="*/ 285 h 557"/>
                <a:gd name="T112" fmla="*/ 100 w 711"/>
                <a:gd name="T113" fmla="*/ 243 h 557"/>
                <a:gd name="T114" fmla="*/ 312 w 711"/>
                <a:gd name="T115" fmla="*/ 149 h 557"/>
                <a:gd name="T116" fmla="*/ 538 w 711"/>
                <a:gd name="T117" fmla="*/ 59 h 557"/>
                <a:gd name="T118" fmla="*/ 612 w 711"/>
                <a:gd name="T11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1" h="557">
                  <a:moveTo>
                    <a:pt x="610" y="1"/>
                  </a:moveTo>
                  <a:cubicBezTo>
                    <a:pt x="580" y="3"/>
                    <a:pt x="550" y="13"/>
                    <a:pt x="525" y="22"/>
                  </a:cubicBezTo>
                  <a:cubicBezTo>
                    <a:pt x="474" y="39"/>
                    <a:pt x="317" y="103"/>
                    <a:pt x="296" y="112"/>
                  </a:cubicBezTo>
                  <a:lnTo>
                    <a:pt x="296" y="112"/>
                  </a:lnTo>
                  <a:lnTo>
                    <a:pt x="295" y="112"/>
                  </a:lnTo>
                  <a:cubicBezTo>
                    <a:pt x="230" y="143"/>
                    <a:pt x="143" y="175"/>
                    <a:pt x="81" y="208"/>
                  </a:cubicBezTo>
                  <a:cubicBezTo>
                    <a:pt x="51" y="225"/>
                    <a:pt x="25" y="241"/>
                    <a:pt x="11" y="263"/>
                  </a:cubicBezTo>
                  <a:cubicBezTo>
                    <a:pt x="4" y="274"/>
                    <a:pt x="0" y="289"/>
                    <a:pt x="4" y="303"/>
                  </a:cubicBezTo>
                  <a:cubicBezTo>
                    <a:pt x="7" y="316"/>
                    <a:pt x="17" y="328"/>
                    <a:pt x="30" y="337"/>
                  </a:cubicBezTo>
                  <a:lnTo>
                    <a:pt x="31" y="338"/>
                  </a:lnTo>
                  <a:lnTo>
                    <a:pt x="32" y="339"/>
                  </a:lnTo>
                  <a:cubicBezTo>
                    <a:pt x="45" y="346"/>
                    <a:pt x="58" y="346"/>
                    <a:pt x="71" y="345"/>
                  </a:cubicBezTo>
                  <a:cubicBezTo>
                    <a:pt x="84" y="344"/>
                    <a:pt x="97" y="342"/>
                    <a:pt x="110" y="341"/>
                  </a:cubicBezTo>
                  <a:cubicBezTo>
                    <a:pt x="134" y="338"/>
                    <a:pt x="154" y="340"/>
                    <a:pt x="165" y="349"/>
                  </a:cubicBezTo>
                  <a:cubicBezTo>
                    <a:pt x="169" y="356"/>
                    <a:pt x="171" y="365"/>
                    <a:pt x="169" y="378"/>
                  </a:cubicBezTo>
                  <a:cubicBezTo>
                    <a:pt x="167" y="392"/>
                    <a:pt x="161" y="410"/>
                    <a:pt x="156" y="428"/>
                  </a:cubicBezTo>
                  <a:cubicBezTo>
                    <a:pt x="150" y="446"/>
                    <a:pt x="145" y="466"/>
                    <a:pt x="145" y="486"/>
                  </a:cubicBezTo>
                  <a:cubicBezTo>
                    <a:pt x="145" y="507"/>
                    <a:pt x="153" y="529"/>
                    <a:pt x="171" y="545"/>
                  </a:cubicBezTo>
                  <a:cubicBezTo>
                    <a:pt x="184" y="556"/>
                    <a:pt x="201" y="557"/>
                    <a:pt x="216" y="554"/>
                  </a:cubicBezTo>
                  <a:cubicBezTo>
                    <a:pt x="231" y="551"/>
                    <a:pt x="247" y="545"/>
                    <a:pt x="263" y="536"/>
                  </a:cubicBezTo>
                  <a:cubicBezTo>
                    <a:pt x="296" y="518"/>
                    <a:pt x="334" y="491"/>
                    <a:pt x="371" y="462"/>
                  </a:cubicBezTo>
                  <a:cubicBezTo>
                    <a:pt x="408" y="432"/>
                    <a:pt x="444" y="401"/>
                    <a:pt x="474" y="376"/>
                  </a:cubicBezTo>
                  <a:cubicBezTo>
                    <a:pt x="503" y="350"/>
                    <a:pt x="526" y="330"/>
                    <a:pt x="531" y="326"/>
                  </a:cubicBezTo>
                  <a:cubicBezTo>
                    <a:pt x="547" y="314"/>
                    <a:pt x="583" y="289"/>
                    <a:pt x="616" y="266"/>
                  </a:cubicBezTo>
                  <a:cubicBezTo>
                    <a:pt x="633" y="254"/>
                    <a:pt x="649" y="242"/>
                    <a:pt x="662" y="232"/>
                  </a:cubicBezTo>
                  <a:cubicBezTo>
                    <a:pt x="676" y="222"/>
                    <a:pt x="686" y="215"/>
                    <a:pt x="693" y="208"/>
                  </a:cubicBezTo>
                  <a:cubicBezTo>
                    <a:pt x="703" y="198"/>
                    <a:pt x="706" y="186"/>
                    <a:pt x="708" y="174"/>
                  </a:cubicBezTo>
                  <a:cubicBezTo>
                    <a:pt x="711" y="161"/>
                    <a:pt x="711" y="146"/>
                    <a:pt x="711" y="130"/>
                  </a:cubicBezTo>
                  <a:cubicBezTo>
                    <a:pt x="710" y="100"/>
                    <a:pt x="703" y="66"/>
                    <a:pt x="689" y="39"/>
                  </a:cubicBezTo>
                  <a:cubicBezTo>
                    <a:pt x="682" y="24"/>
                    <a:pt x="669" y="13"/>
                    <a:pt x="654" y="7"/>
                  </a:cubicBezTo>
                  <a:cubicBezTo>
                    <a:pt x="640" y="1"/>
                    <a:pt x="625" y="0"/>
                    <a:pt x="610" y="1"/>
                  </a:cubicBezTo>
                  <a:close/>
                  <a:moveTo>
                    <a:pt x="612" y="41"/>
                  </a:moveTo>
                  <a:cubicBezTo>
                    <a:pt x="624" y="40"/>
                    <a:pt x="633" y="41"/>
                    <a:pt x="639" y="44"/>
                  </a:cubicBezTo>
                  <a:cubicBezTo>
                    <a:pt x="646" y="47"/>
                    <a:pt x="650" y="50"/>
                    <a:pt x="654" y="57"/>
                  </a:cubicBezTo>
                  <a:cubicBezTo>
                    <a:pt x="663" y="76"/>
                    <a:pt x="670" y="106"/>
                    <a:pt x="671" y="132"/>
                  </a:cubicBezTo>
                  <a:cubicBezTo>
                    <a:pt x="671" y="145"/>
                    <a:pt x="670" y="157"/>
                    <a:pt x="669" y="166"/>
                  </a:cubicBezTo>
                  <a:cubicBezTo>
                    <a:pt x="667" y="175"/>
                    <a:pt x="663" y="181"/>
                    <a:pt x="664" y="180"/>
                  </a:cubicBezTo>
                  <a:cubicBezTo>
                    <a:pt x="662" y="182"/>
                    <a:pt x="652" y="191"/>
                    <a:pt x="639" y="200"/>
                  </a:cubicBezTo>
                  <a:cubicBezTo>
                    <a:pt x="626" y="210"/>
                    <a:pt x="610" y="221"/>
                    <a:pt x="593" y="233"/>
                  </a:cubicBezTo>
                  <a:cubicBezTo>
                    <a:pt x="560" y="257"/>
                    <a:pt x="525" y="281"/>
                    <a:pt x="508" y="293"/>
                  </a:cubicBezTo>
                  <a:cubicBezTo>
                    <a:pt x="496" y="302"/>
                    <a:pt x="476" y="320"/>
                    <a:pt x="447" y="346"/>
                  </a:cubicBezTo>
                  <a:cubicBezTo>
                    <a:pt x="418" y="371"/>
                    <a:pt x="383" y="402"/>
                    <a:pt x="346" y="430"/>
                  </a:cubicBezTo>
                  <a:cubicBezTo>
                    <a:pt x="310" y="459"/>
                    <a:pt x="274" y="485"/>
                    <a:pt x="244" y="500"/>
                  </a:cubicBezTo>
                  <a:cubicBezTo>
                    <a:pt x="230" y="508"/>
                    <a:pt x="217" y="513"/>
                    <a:pt x="208" y="515"/>
                  </a:cubicBezTo>
                  <a:cubicBezTo>
                    <a:pt x="200" y="517"/>
                    <a:pt x="198" y="515"/>
                    <a:pt x="198" y="515"/>
                  </a:cubicBezTo>
                  <a:cubicBezTo>
                    <a:pt x="188" y="506"/>
                    <a:pt x="185" y="498"/>
                    <a:pt x="185" y="486"/>
                  </a:cubicBezTo>
                  <a:cubicBezTo>
                    <a:pt x="185" y="473"/>
                    <a:pt x="189" y="457"/>
                    <a:pt x="194" y="440"/>
                  </a:cubicBezTo>
                  <a:cubicBezTo>
                    <a:pt x="199" y="422"/>
                    <a:pt x="206" y="403"/>
                    <a:pt x="209" y="384"/>
                  </a:cubicBezTo>
                  <a:cubicBezTo>
                    <a:pt x="211" y="364"/>
                    <a:pt x="210" y="342"/>
                    <a:pt x="196" y="323"/>
                  </a:cubicBezTo>
                  <a:lnTo>
                    <a:pt x="195" y="321"/>
                  </a:lnTo>
                  <a:lnTo>
                    <a:pt x="194" y="320"/>
                  </a:lnTo>
                  <a:cubicBezTo>
                    <a:pt x="168" y="296"/>
                    <a:pt x="133" y="298"/>
                    <a:pt x="106" y="301"/>
                  </a:cubicBezTo>
                  <a:cubicBezTo>
                    <a:pt x="92" y="302"/>
                    <a:pt x="79" y="304"/>
                    <a:pt x="69" y="305"/>
                  </a:cubicBezTo>
                  <a:cubicBezTo>
                    <a:pt x="59" y="305"/>
                    <a:pt x="54" y="304"/>
                    <a:pt x="52" y="304"/>
                  </a:cubicBezTo>
                  <a:cubicBezTo>
                    <a:pt x="46" y="299"/>
                    <a:pt x="43" y="294"/>
                    <a:pt x="43" y="293"/>
                  </a:cubicBezTo>
                  <a:cubicBezTo>
                    <a:pt x="42" y="291"/>
                    <a:pt x="42" y="289"/>
                    <a:pt x="45" y="285"/>
                  </a:cubicBezTo>
                  <a:cubicBezTo>
                    <a:pt x="51" y="275"/>
                    <a:pt x="72" y="259"/>
                    <a:pt x="100" y="243"/>
                  </a:cubicBezTo>
                  <a:cubicBezTo>
                    <a:pt x="157" y="212"/>
                    <a:pt x="244" y="180"/>
                    <a:pt x="312" y="149"/>
                  </a:cubicBezTo>
                  <a:cubicBezTo>
                    <a:pt x="329" y="141"/>
                    <a:pt x="491" y="76"/>
                    <a:pt x="538" y="59"/>
                  </a:cubicBezTo>
                  <a:cubicBezTo>
                    <a:pt x="562" y="51"/>
                    <a:pt x="590" y="42"/>
                    <a:pt x="61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448"/>
            <p:cNvSpPr>
              <a:spLocks noEditPoints="1"/>
            </p:cNvSpPr>
            <p:nvPr/>
          </p:nvSpPr>
          <p:spPr bwMode="auto">
            <a:xfrm>
              <a:off x="5580063" y="3165476"/>
              <a:ext cx="377825" cy="679450"/>
            </a:xfrm>
            <a:custGeom>
              <a:avLst/>
              <a:gdLst>
                <a:gd name="T0" fmla="*/ 1 w 775"/>
                <a:gd name="T1" fmla="*/ 112 h 1388"/>
                <a:gd name="T2" fmla="*/ 0 w 775"/>
                <a:gd name="T3" fmla="*/ 115 h 1388"/>
                <a:gd name="T4" fmla="*/ 40 w 775"/>
                <a:gd name="T5" fmla="*/ 171 h 1388"/>
                <a:gd name="T6" fmla="*/ 161 w 775"/>
                <a:gd name="T7" fmla="*/ 143 h 1388"/>
                <a:gd name="T8" fmla="*/ 212 w 775"/>
                <a:gd name="T9" fmla="*/ 268 h 1388"/>
                <a:gd name="T10" fmla="*/ 54 w 775"/>
                <a:gd name="T11" fmla="*/ 392 h 1388"/>
                <a:gd name="T12" fmla="*/ 33 w 775"/>
                <a:gd name="T13" fmla="*/ 468 h 1388"/>
                <a:gd name="T14" fmla="*/ 237 w 775"/>
                <a:gd name="T15" fmla="*/ 809 h 1388"/>
                <a:gd name="T16" fmla="*/ 395 w 775"/>
                <a:gd name="T17" fmla="*/ 1096 h 1388"/>
                <a:gd name="T18" fmla="*/ 546 w 775"/>
                <a:gd name="T19" fmla="*/ 1355 h 1388"/>
                <a:gd name="T20" fmla="*/ 577 w 775"/>
                <a:gd name="T21" fmla="*/ 1384 h 1388"/>
                <a:gd name="T22" fmla="*/ 639 w 775"/>
                <a:gd name="T23" fmla="*/ 1287 h 1388"/>
                <a:gd name="T24" fmla="*/ 745 w 775"/>
                <a:gd name="T25" fmla="*/ 1074 h 1388"/>
                <a:gd name="T26" fmla="*/ 759 w 775"/>
                <a:gd name="T27" fmla="*/ 950 h 1388"/>
                <a:gd name="T28" fmla="*/ 651 w 775"/>
                <a:gd name="T29" fmla="*/ 775 h 1388"/>
                <a:gd name="T30" fmla="*/ 521 w 775"/>
                <a:gd name="T31" fmla="*/ 581 h 1388"/>
                <a:gd name="T32" fmla="*/ 521 w 775"/>
                <a:gd name="T33" fmla="*/ 579 h 1388"/>
                <a:gd name="T34" fmla="*/ 307 w 775"/>
                <a:gd name="T35" fmla="*/ 90 h 1388"/>
                <a:gd name="T36" fmla="*/ 190 w 775"/>
                <a:gd name="T37" fmla="*/ 49 h 1388"/>
                <a:gd name="T38" fmla="*/ 191 w 775"/>
                <a:gd name="T39" fmla="*/ 49 h 1388"/>
                <a:gd name="T40" fmla="*/ 353 w 775"/>
                <a:gd name="T41" fmla="*/ 272 h 1388"/>
                <a:gd name="T42" fmla="*/ 534 w 775"/>
                <a:gd name="T43" fmla="*/ 673 h 1388"/>
                <a:gd name="T44" fmla="*/ 697 w 775"/>
                <a:gd name="T45" fmla="*/ 922 h 1388"/>
                <a:gd name="T46" fmla="*/ 732 w 775"/>
                <a:gd name="T47" fmla="*/ 990 h 1388"/>
                <a:gd name="T48" fmla="*/ 656 w 775"/>
                <a:gd name="T49" fmla="*/ 1151 h 1388"/>
                <a:gd name="T50" fmla="*/ 596 w 775"/>
                <a:gd name="T51" fmla="*/ 1340 h 1388"/>
                <a:gd name="T52" fmla="*/ 552 w 775"/>
                <a:gd name="T53" fmla="*/ 1280 h 1388"/>
                <a:gd name="T54" fmla="*/ 430 w 775"/>
                <a:gd name="T55" fmla="*/ 1076 h 1388"/>
                <a:gd name="T56" fmla="*/ 272 w 775"/>
                <a:gd name="T57" fmla="*/ 789 h 1388"/>
                <a:gd name="T58" fmla="*/ 69 w 775"/>
                <a:gd name="T59" fmla="*/ 449 h 1388"/>
                <a:gd name="T60" fmla="*/ 66 w 775"/>
                <a:gd name="T61" fmla="*/ 438 h 1388"/>
                <a:gd name="T62" fmla="*/ 188 w 775"/>
                <a:gd name="T63" fmla="*/ 351 h 1388"/>
                <a:gd name="T64" fmla="*/ 230 w 775"/>
                <a:gd name="T65" fmla="*/ 139 h 1388"/>
                <a:gd name="T66" fmla="*/ 228 w 775"/>
                <a:gd name="T67" fmla="*/ 136 h 1388"/>
                <a:gd name="T68" fmla="*/ 89 w 775"/>
                <a:gd name="T69" fmla="*/ 120 h 1388"/>
                <a:gd name="T70" fmla="*/ 42 w 775"/>
                <a:gd name="T71" fmla="*/ 131 h 1388"/>
                <a:gd name="T72" fmla="*/ 190 w 775"/>
                <a:gd name="T73" fmla="*/ 49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5" h="1388">
                  <a:moveTo>
                    <a:pt x="193" y="9"/>
                  </a:moveTo>
                  <a:cubicBezTo>
                    <a:pt x="89" y="0"/>
                    <a:pt x="12" y="50"/>
                    <a:pt x="1" y="112"/>
                  </a:cubicBezTo>
                  <a:lnTo>
                    <a:pt x="0" y="114"/>
                  </a:lnTo>
                  <a:lnTo>
                    <a:pt x="0" y="115"/>
                  </a:lnTo>
                  <a:cubicBezTo>
                    <a:pt x="0" y="130"/>
                    <a:pt x="2" y="143"/>
                    <a:pt x="9" y="153"/>
                  </a:cubicBezTo>
                  <a:cubicBezTo>
                    <a:pt x="16" y="164"/>
                    <a:pt x="29" y="170"/>
                    <a:pt x="40" y="171"/>
                  </a:cubicBezTo>
                  <a:cubicBezTo>
                    <a:pt x="62" y="173"/>
                    <a:pt x="81" y="165"/>
                    <a:pt x="102" y="158"/>
                  </a:cubicBezTo>
                  <a:cubicBezTo>
                    <a:pt x="123" y="151"/>
                    <a:pt x="145" y="144"/>
                    <a:pt x="161" y="143"/>
                  </a:cubicBezTo>
                  <a:cubicBezTo>
                    <a:pt x="177" y="142"/>
                    <a:pt x="185" y="145"/>
                    <a:pt x="194" y="157"/>
                  </a:cubicBezTo>
                  <a:cubicBezTo>
                    <a:pt x="219" y="213"/>
                    <a:pt x="220" y="246"/>
                    <a:pt x="212" y="268"/>
                  </a:cubicBezTo>
                  <a:cubicBezTo>
                    <a:pt x="204" y="290"/>
                    <a:pt x="187" y="303"/>
                    <a:pt x="166" y="318"/>
                  </a:cubicBezTo>
                  <a:cubicBezTo>
                    <a:pt x="114" y="352"/>
                    <a:pt x="77" y="373"/>
                    <a:pt x="54" y="392"/>
                  </a:cubicBezTo>
                  <a:cubicBezTo>
                    <a:pt x="42" y="402"/>
                    <a:pt x="32" y="412"/>
                    <a:pt x="28" y="426"/>
                  </a:cubicBezTo>
                  <a:cubicBezTo>
                    <a:pt x="23" y="439"/>
                    <a:pt x="26" y="455"/>
                    <a:pt x="33" y="468"/>
                  </a:cubicBezTo>
                  <a:cubicBezTo>
                    <a:pt x="83" y="590"/>
                    <a:pt x="173" y="696"/>
                    <a:pt x="237" y="809"/>
                  </a:cubicBezTo>
                  <a:lnTo>
                    <a:pt x="237" y="809"/>
                  </a:lnTo>
                  <a:lnTo>
                    <a:pt x="237" y="809"/>
                  </a:lnTo>
                  <a:cubicBezTo>
                    <a:pt x="262" y="852"/>
                    <a:pt x="330" y="979"/>
                    <a:pt x="395" y="1096"/>
                  </a:cubicBezTo>
                  <a:cubicBezTo>
                    <a:pt x="428" y="1154"/>
                    <a:pt x="460" y="1210"/>
                    <a:pt x="486" y="1252"/>
                  </a:cubicBezTo>
                  <a:cubicBezTo>
                    <a:pt x="499" y="1273"/>
                    <a:pt x="537" y="1342"/>
                    <a:pt x="546" y="1355"/>
                  </a:cubicBezTo>
                  <a:cubicBezTo>
                    <a:pt x="551" y="1362"/>
                    <a:pt x="555" y="1367"/>
                    <a:pt x="559" y="1372"/>
                  </a:cubicBezTo>
                  <a:cubicBezTo>
                    <a:pt x="564" y="1376"/>
                    <a:pt x="566" y="1381"/>
                    <a:pt x="577" y="1384"/>
                  </a:cubicBezTo>
                  <a:cubicBezTo>
                    <a:pt x="593" y="1388"/>
                    <a:pt x="607" y="1381"/>
                    <a:pt x="620" y="1372"/>
                  </a:cubicBezTo>
                  <a:cubicBezTo>
                    <a:pt x="632" y="1364"/>
                    <a:pt x="628" y="1303"/>
                    <a:pt x="639" y="1287"/>
                  </a:cubicBezTo>
                  <a:cubicBezTo>
                    <a:pt x="663" y="1257"/>
                    <a:pt x="675" y="1213"/>
                    <a:pt x="693" y="1165"/>
                  </a:cubicBezTo>
                  <a:cubicBezTo>
                    <a:pt x="709" y="1122"/>
                    <a:pt x="728" y="1098"/>
                    <a:pt x="745" y="1074"/>
                  </a:cubicBezTo>
                  <a:cubicBezTo>
                    <a:pt x="761" y="1050"/>
                    <a:pt x="775" y="1024"/>
                    <a:pt x="772" y="987"/>
                  </a:cubicBezTo>
                  <a:cubicBezTo>
                    <a:pt x="771" y="974"/>
                    <a:pt x="766" y="964"/>
                    <a:pt x="759" y="950"/>
                  </a:cubicBezTo>
                  <a:cubicBezTo>
                    <a:pt x="752" y="936"/>
                    <a:pt x="743" y="920"/>
                    <a:pt x="732" y="901"/>
                  </a:cubicBezTo>
                  <a:cubicBezTo>
                    <a:pt x="709" y="864"/>
                    <a:pt x="680" y="819"/>
                    <a:pt x="651" y="775"/>
                  </a:cubicBezTo>
                  <a:cubicBezTo>
                    <a:pt x="621" y="730"/>
                    <a:pt x="591" y="686"/>
                    <a:pt x="567" y="651"/>
                  </a:cubicBezTo>
                  <a:cubicBezTo>
                    <a:pt x="543" y="615"/>
                    <a:pt x="525" y="587"/>
                    <a:pt x="521" y="581"/>
                  </a:cubicBezTo>
                  <a:lnTo>
                    <a:pt x="521" y="580"/>
                  </a:lnTo>
                  <a:lnTo>
                    <a:pt x="521" y="579"/>
                  </a:lnTo>
                  <a:cubicBezTo>
                    <a:pt x="484" y="522"/>
                    <a:pt x="440" y="382"/>
                    <a:pt x="390" y="257"/>
                  </a:cubicBezTo>
                  <a:cubicBezTo>
                    <a:pt x="365" y="195"/>
                    <a:pt x="338" y="136"/>
                    <a:pt x="307" y="90"/>
                  </a:cubicBezTo>
                  <a:cubicBezTo>
                    <a:pt x="275" y="45"/>
                    <a:pt x="239" y="11"/>
                    <a:pt x="193" y="9"/>
                  </a:cubicBezTo>
                  <a:close/>
                  <a:moveTo>
                    <a:pt x="190" y="49"/>
                  </a:moveTo>
                  <a:lnTo>
                    <a:pt x="191" y="49"/>
                  </a:lnTo>
                  <a:lnTo>
                    <a:pt x="191" y="49"/>
                  </a:lnTo>
                  <a:cubicBezTo>
                    <a:pt x="217" y="50"/>
                    <a:pt x="246" y="72"/>
                    <a:pt x="274" y="113"/>
                  </a:cubicBezTo>
                  <a:cubicBezTo>
                    <a:pt x="302" y="154"/>
                    <a:pt x="328" y="211"/>
                    <a:pt x="353" y="272"/>
                  </a:cubicBezTo>
                  <a:cubicBezTo>
                    <a:pt x="402" y="395"/>
                    <a:pt x="442" y="531"/>
                    <a:pt x="487" y="600"/>
                  </a:cubicBezTo>
                  <a:cubicBezTo>
                    <a:pt x="494" y="614"/>
                    <a:pt x="511" y="638"/>
                    <a:pt x="534" y="673"/>
                  </a:cubicBezTo>
                  <a:cubicBezTo>
                    <a:pt x="558" y="709"/>
                    <a:pt x="588" y="753"/>
                    <a:pt x="617" y="797"/>
                  </a:cubicBezTo>
                  <a:cubicBezTo>
                    <a:pt x="647" y="841"/>
                    <a:pt x="676" y="886"/>
                    <a:pt x="697" y="922"/>
                  </a:cubicBezTo>
                  <a:cubicBezTo>
                    <a:pt x="708" y="940"/>
                    <a:pt x="717" y="956"/>
                    <a:pt x="723" y="968"/>
                  </a:cubicBezTo>
                  <a:cubicBezTo>
                    <a:pt x="729" y="981"/>
                    <a:pt x="732" y="991"/>
                    <a:pt x="732" y="990"/>
                  </a:cubicBezTo>
                  <a:cubicBezTo>
                    <a:pt x="734" y="1017"/>
                    <a:pt x="727" y="1029"/>
                    <a:pt x="712" y="1051"/>
                  </a:cubicBezTo>
                  <a:cubicBezTo>
                    <a:pt x="696" y="1074"/>
                    <a:pt x="674" y="1103"/>
                    <a:pt x="656" y="1151"/>
                  </a:cubicBezTo>
                  <a:cubicBezTo>
                    <a:pt x="639" y="1195"/>
                    <a:pt x="628" y="1237"/>
                    <a:pt x="608" y="1263"/>
                  </a:cubicBezTo>
                  <a:cubicBezTo>
                    <a:pt x="598" y="1276"/>
                    <a:pt x="604" y="1334"/>
                    <a:pt x="596" y="1340"/>
                  </a:cubicBezTo>
                  <a:cubicBezTo>
                    <a:pt x="590" y="1344"/>
                    <a:pt x="589" y="1344"/>
                    <a:pt x="588" y="1344"/>
                  </a:cubicBezTo>
                  <a:cubicBezTo>
                    <a:pt x="586" y="1341"/>
                    <a:pt x="556" y="1286"/>
                    <a:pt x="552" y="1280"/>
                  </a:cubicBezTo>
                  <a:cubicBezTo>
                    <a:pt x="544" y="1269"/>
                    <a:pt x="533" y="1252"/>
                    <a:pt x="520" y="1231"/>
                  </a:cubicBezTo>
                  <a:cubicBezTo>
                    <a:pt x="495" y="1190"/>
                    <a:pt x="463" y="1134"/>
                    <a:pt x="430" y="1076"/>
                  </a:cubicBezTo>
                  <a:cubicBezTo>
                    <a:pt x="365" y="960"/>
                    <a:pt x="298" y="834"/>
                    <a:pt x="272" y="790"/>
                  </a:cubicBezTo>
                  <a:lnTo>
                    <a:pt x="272" y="789"/>
                  </a:lnTo>
                  <a:cubicBezTo>
                    <a:pt x="204" y="671"/>
                    <a:pt x="116" y="565"/>
                    <a:pt x="69" y="450"/>
                  </a:cubicBezTo>
                  <a:lnTo>
                    <a:pt x="69" y="449"/>
                  </a:lnTo>
                  <a:lnTo>
                    <a:pt x="68" y="448"/>
                  </a:lnTo>
                  <a:cubicBezTo>
                    <a:pt x="64" y="441"/>
                    <a:pt x="65" y="440"/>
                    <a:pt x="66" y="438"/>
                  </a:cubicBezTo>
                  <a:cubicBezTo>
                    <a:pt x="66" y="436"/>
                    <a:pt x="70" y="431"/>
                    <a:pt x="79" y="423"/>
                  </a:cubicBezTo>
                  <a:cubicBezTo>
                    <a:pt x="98" y="408"/>
                    <a:pt x="135" y="386"/>
                    <a:pt x="188" y="351"/>
                  </a:cubicBezTo>
                  <a:cubicBezTo>
                    <a:pt x="211" y="336"/>
                    <a:pt x="237" y="316"/>
                    <a:pt x="250" y="281"/>
                  </a:cubicBezTo>
                  <a:cubicBezTo>
                    <a:pt x="262" y="246"/>
                    <a:pt x="258" y="201"/>
                    <a:pt x="230" y="139"/>
                  </a:cubicBezTo>
                  <a:lnTo>
                    <a:pt x="229" y="137"/>
                  </a:lnTo>
                  <a:lnTo>
                    <a:pt x="228" y="136"/>
                  </a:lnTo>
                  <a:cubicBezTo>
                    <a:pt x="212" y="110"/>
                    <a:pt x="183" y="102"/>
                    <a:pt x="159" y="103"/>
                  </a:cubicBezTo>
                  <a:cubicBezTo>
                    <a:pt x="134" y="104"/>
                    <a:pt x="110" y="113"/>
                    <a:pt x="89" y="120"/>
                  </a:cubicBezTo>
                  <a:cubicBezTo>
                    <a:pt x="69" y="127"/>
                    <a:pt x="50" y="132"/>
                    <a:pt x="44" y="131"/>
                  </a:cubicBezTo>
                  <a:cubicBezTo>
                    <a:pt x="41" y="131"/>
                    <a:pt x="42" y="131"/>
                    <a:pt x="42" y="131"/>
                  </a:cubicBezTo>
                  <a:cubicBezTo>
                    <a:pt x="42" y="130"/>
                    <a:pt x="41" y="126"/>
                    <a:pt x="41" y="118"/>
                  </a:cubicBezTo>
                  <a:cubicBezTo>
                    <a:pt x="47" y="88"/>
                    <a:pt x="102" y="41"/>
                    <a:pt x="190"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449"/>
            <p:cNvSpPr>
              <a:spLocks noEditPoints="1"/>
            </p:cNvSpPr>
            <p:nvPr/>
          </p:nvSpPr>
          <p:spPr bwMode="auto">
            <a:xfrm>
              <a:off x="5948363" y="3032126"/>
              <a:ext cx="107950" cy="214313"/>
            </a:xfrm>
            <a:custGeom>
              <a:avLst/>
              <a:gdLst>
                <a:gd name="T0" fmla="*/ 155 w 221"/>
                <a:gd name="T1" fmla="*/ 2 h 441"/>
                <a:gd name="T2" fmla="*/ 131 w 221"/>
                <a:gd name="T3" fmla="*/ 4 h 441"/>
                <a:gd name="T4" fmla="*/ 115 w 221"/>
                <a:gd name="T5" fmla="*/ 18 h 441"/>
                <a:gd name="T6" fmla="*/ 100 w 221"/>
                <a:gd name="T7" fmla="*/ 37 h 441"/>
                <a:gd name="T8" fmla="*/ 65 w 221"/>
                <a:gd name="T9" fmla="*/ 90 h 441"/>
                <a:gd name="T10" fmla="*/ 7 w 221"/>
                <a:gd name="T11" fmla="*/ 194 h 441"/>
                <a:gd name="T12" fmla="*/ 11 w 221"/>
                <a:gd name="T13" fmla="*/ 243 h 441"/>
                <a:gd name="T14" fmla="*/ 40 w 221"/>
                <a:gd name="T15" fmla="*/ 283 h 441"/>
                <a:gd name="T16" fmla="*/ 101 w 221"/>
                <a:gd name="T17" fmla="*/ 347 h 441"/>
                <a:gd name="T18" fmla="*/ 100 w 221"/>
                <a:gd name="T19" fmla="*/ 346 h 441"/>
                <a:gd name="T20" fmla="*/ 143 w 221"/>
                <a:gd name="T21" fmla="*/ 403 h 441"/>
                <a:gd name="T22" fmla="*/ 176 w 221"/>
                <a:gd name="T23" fmla="*/ 435 h 441"/>
                <a:gd name="T24" fmla="*/ 188 w 221"/>
                <a:gd name="T25" fmla="*/ 440 h 441"/>
                <a:gd name="T26" fmla="*/ 205 w 221"/>
                <a:gd name="T27" fmla="*/ 438 h 441"/>
                <a:gd name="T28" fmla="*/ 218 w 221"/>
                <a:gd name="T29" fmla="*/ 423 h 441"/>
                <a:gd name="T30" fmla="*/ 220 w 221"/>
                <a:gd name="T31" fmla="*/ 410 h 441"/>
                <a:gd name="T32" fmla="*/ 213 w 221"/>
                <a:gd name="T33" fmla="*/ 172 h 441"/>
                <a:gd name="T34" fmla="*/ 194 w 221"/>
                <a:gd name="T35" fmla="*/ 53 h 441"/>
                <a:gd name="T36" fmla="*/ 174 w 221"/>
                <a:gd name="T37" fmla="*/ 14 h 441"/>
                <a:gd name="T38" fmla="*/ 155 w 221"/>
                <a:gd name="T39" fmla="*/ 2 h 441"/>
                <a:gd name="T40" fmla="*/ 145 w 221"/>
                <a:gd name="T41" fmla="*/ 43 h 441"/>
                <a:gd name="T42" fmla="*/ 155 w 221"/>
                <a:gd name="T43" fmla="*/ 65 h 441"/>
                <a:gd name="T44" fmla="*/ 173 w 221"/>
                <a:gd name="T45" fmla="*/ 176 h 441"/>
                <a:gd name="T46" fmla="*/ 180 w 221"/>
                <a:gd name="T47" fmla="*/ 384 h 441"/>
                <a:gd name="T48" fmla="*/ 173 w 221"/>
                <a:gd name="T49" fmla="*/ 377 h 441"/>
                <a:gd name="T50" fmla="*/ 134 w 221"/>
                <a:gd name="T51" fmla="*/ 324 h 441"/>
                <a:gd name="T52" fmla="*/ 133 w 221"/>
                <a:gd name="T53" fmla="*/ 323 h 441"/>
                <a:gd name="T54" fmla="*/ 133 w 221"/>
                <a:gd name="T55" fmla="*/ 322 h 441"/>
                <a:gd name="T56" fmla="*/ 70 w 221"/>
                <a:gd name="T57" fmla="*/ 256 h 441"/>
                <a:gd name="T58" fmla="*/ 47 w 221"/>
                <a:gd name="T59" fmla="*/ 225 h 441"/>
                <a:gd name="T60" fmla="*/ 44 w 221"/>
                <a:gd name="T61" fmla="*/ 210 h 441"/>
                <a:gd name="T62" fmla="*/ 99 w 221"/>
                <a:gd name="T63" fmla="*/ 111 h 441"/>
                <a:gd name="T64" fmla="*/ 133 w 221"/>
                <a:gd name="T65" fmla="*/ 60 h 441"/>
                <a:gd name="T66" fmla="*/ 145 w 221"/>
                <a:gd name="T67" fmla="*/ 44 h 441"/>
                <a:gd name="T68" fmla="*/ 145 w 221"/>
                <a:gd name="T69" fmla="*/ 43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441">
                  <a:moveTo>
                    <a:pt x="155" y="2"/>
                  </a:moveTo>
                  <a:cubicBezTo>
                    <a:pt x="147" y="0"/>
                    <a:pt x="138" y="1"/>
                    <a:pt x="131" y="4"/>
                  </a:cubicBezTo>
                  <a:cubicBezTo>
                    <a:pt x="121" y="8"/>
                    <a:pt x="119" y="12"/>
                    <a:pt x="115" y="18"/>
                  </a:cubicBezTo>
                  <a:cubicBezTo>
                    <a:pt x="110" y="23"/>
                    <a:pt x="106" y="29"/>
                    <a:pt x="100" y="37"/>
                  </a:cubicBezTo>
                  <a:cubicBezTo>
                    <a:pt x="90" y="51"/>
                    <a:pt x="77" y="70"/>
                    <a:pt x="65" y="90"/>
                  </a:cubicBezTo>
                  <a:cubicBezTo>
                    <a:pt x="41" y="130"/>
                    <a:pt x="17" y="172"/>
                    <a:pt x="7" y="194"/>
                  </a:cubicBezTo>
                  <a:cubicBezTo>
                    <a:pt x="0" y="211"/>
                    <a:pt x="4" y="228"/>
                    <a:pt x="11" y="243"/>
                  </a:cubicBezTo>
                  <a:cubicBezTo>
                    <a:pt x="18" y="257"/>
                    <a:pt x="29" y="270"/>
                    <a:pt x="40" y="283"/>
                  </a:cubicBezTo>
                  <a:cubicBezTo>
                    <a:pt x="62" y="308"/>
                    <a:pt x="90" y="332"/>
                    <a:pt x="101" y="347"/>
                  </a:cubicBezTo>
                  <a:lnTo>
                    <a:pt x="100" y="346"/>
                  </a:lnTo>
                  <a:cubicBezTo>
                    <a:pt x="100" y="346"/>
                    <a:pt x="121" y="377"/>
                    <a:pt x="143" y="403"/>
                  </a:cubicBezTo>
                  <a:cubicBezTo>
                    <a:pt x="153" y="416"/>
                    <a:pt x="163" y="427"/>
                    <a:pt x="176" y="435"/>
                  </a:cubicBezTo>
                  <a:cubicBezTo>
                    <a:pt x="179" y="437"/>
                    <a:pt x="183" y="439"/>
                    <a:pt x="188" y="440"/>
                  </a:cubicBezTo>
                  <a:cubicBezTo>
                    <a:pt x="192" y="441"/>
                    <a:pt x="199" y="441"/>
                    <a:pt x="205" y="438"/>
                  </a:cubicBezTo>
                  <a:cubicBezTo>
                    <a:pt x="212" y="434"/>
                    <a:pt x="216" y="428"/>
                    <a:pt x="218" y="423"/>
                  </a:cubicBezTo>
                  <a:cubicBezTo>
                    <a:pt x="219" y="419"/>
                    <a:pt x="220" y="414"/>
                    <a:pt x="220" y="410"/>
                  </a:cubicBezTo>
                  <a:cubicBezTo>
                    <a:pt x="221" y="367"/>
                    <a:pt x="221" y="263"/>
                    <a:pt x="213" y="172"/>
                  </a:cubicBezTo>
                  <a:cubicBezTo>
                    <a:pt x="209" y="127"/>
                    <a:pt x="203" y="85"/>
                    <a:pt x="194" y="53"/>
                  </a:cubicBezTo>
                  <a:cubicBezTo>
                    <a:pt x="189" y="38"/>
                    <a:pt x="184" y="25"/>
                    <a:pt x="174" y="14"/>
                  </a:cubicBezTo>
                  <a:cubicBezTo>
                    <a:pt x="169" y="9"/>
                    <a:pt x="163" y="4"/>
                    <a:pt x="155" y="2"/>
                  </a:cubicBezTo>
                  <a:close/>
                  <a:moveTo>
                    <a:pt x="145" y="43"/>
                  </a:moveTo>
                  <a:cubicBezTo>
                    <a:pt x="148" y="47"/>
                    <a:pt x="152" y="54"/>
                    <a:pt x="155" y="65"/>
                  </a:cubicBezTo>
                  <a:cubicBezTo>
                    <a:pt x="163" y="91"/>
                    <a:pt x="169" y="132"/>
                    <a:pt x="173" y="176"/>
                  </a:cubicBezTo>
                  <a:cubicBezTo>
                    <a:pt x="180" y="253"/>
                    <a:pt x="180" y="335"/>
                    <a:pt x="180" y="384"/>
                  </a:cubicBezTo>
                  <a:cubicBezTo>
                    <a:pt x="177" y="381"/>
                    <a:pt x="176" y="380"/>
                    <a:pt x="173" y="377"/>
                  </a:cubicBezTo>
                  <a:cubicBezTo>
                    <a:pt x="154" y="354"/>
                    <a:pt x="134" y="324"/>
                    <a:pt x="134" y="324"/>
                  </a:cubicBezTo>
                  <a:lnTo>
                    <a:pt x="133" y="323"/>
                  </a:lnTo>
                  <a:lnTo>
                    <a:pt x="133" y="322"/>
                  </a:lnTo>
                  <a:cubicBezTo>
                    <a:pt x="116" y="301"/>
                    <a:pt x="90" y="278"/>
                    <a:pt x="70" y="256"/>
                  </a:cubicBezTo>
                  <a:cubicBezTo>
                    <a:pt x="59" y="245"/>
                    <a:pt x="51" y="234"/>
                    <a:pt x="47" y="225"/>
                  </a:cubicBezTo>
                  <a:cubicBezTo>
                    <a:pt x="43" y="217"/>
                    <a:pt x="43" y="212"/>
                    <a:pt x="44" y="210"/>
                  </a:cubicBezTo>
                  <a:cubicBezTo>
                    <a:pt x="51" y="194"/>
                    <a:pt x="75" y="150"/>
                    <a:pt x="99" y="111"/>
                  </a:cubicBezTo>
                  <a:cubicBezTo>
                    <a:pt x="111" y="92"/>
                    <a:pt x="123" y="73"/>
                    <a:pt x="133" y="60"/>
                  </a:cubicBezTo>
                  <a:cubicBezTo>
                    <a:pt x="138" y="53"/>
                    <a:pt x="142" y="47"/>
                    <a:pt x="145" y="44"/>
                  </a:cubicBezTo>
                  <a:cubicBezTo>
                    <a:pt x="146" y="43"/>
                    <a:pt x="145" y="44"/>
                    <a:pt x="145" y="4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450"/>
            <p:cNvSpPr>
              <a:spLocks noEditPoints="1"/>
            </p:cNvSpPr>
            <p:nvPr/>
          </p:nvSpPr>
          <p:spPr bwMode="auto">
            <a:xfrm>
              <a:off x="6021388" y="2970213"/>
              <a:ext cx="265112" cy="796925"/>
            </a:xfrm>
            <a:custGeom>
              <a:avLst/>
              <a:gdLst>
                <a:gd name="T0" fmla="*/ 159 w 540"/>
                <a:gd name="T1" fmla="*/ 2 h 1631"/>
                <a:gd name="T2" fmla="*/ 158 w 540"/>
                <a:gd name="T3" fmla="*/ 2 h 1631"/>
                <a:gd name="T4" fmla="*/ 156 w 540"/>
                <a:gd name="T5" fmla="*/ 2 h 1631"/>
                <a:gd name="T6" fmla="*/ 51 w 540"/>
                <a:gd name="T7" fmla="*/ 66 h 1631"/>
                <a:gd name="T8" fmla="*/ 10 w 540"/>
                <a:gd name="T9" fmla="*/ 192 h 1631"/>
                <a:gd name="T10" fmla="*/ 9 w 540"/>
                <a:gd name="T11" fmla="*/ 188 h 1631"/>
                <a:gd name="T12" fmla="*/ 10 w 540"/>
                <a:gd name="T13" fmla="*/ 194 h 1631"/>
                <a:gd name="T14" fmla="*/ 11 w 540"/>
                <a:gd name="T15" fmla="*/ 204 h 1631"/>
                <a:gd name="T16" fmla="*/ 15 w 540"/>
                <a:gd name="T17" fmla="*/ 239 h 1631"/>
                <a:gd name="T18" fmla="*/ 29 w 540"/>
                <a:gd name="T19" fmla="*/ 357 h 1631"/>
                <a:gd name="T20" fmla="*/ 70 w 540"/>
                <a:gd name="T21" fmla="*/ 708 h 1631"/>
                <a:gd name="T22" fmla="*/ 131 w 540"/>
                <a:gd name="T23" fmla="*/ 1213 h 1631"/>
                <a:gd name="T24" fmla="*/ 132 w 540"/>
                <a:gd name="T25" fmla="*/ 1217 h 1631"/>
                <a:gd name="T26" fmla="*/ 133 w 540"/>
                <a:gd name="T27" fmla="*/ 1220 h 1631"/>
                <a:gd name="T28" fmla="*/ 290 w 540"/>
                <a:gd name="T29" fmla="*/ 1374 h 1631"/>
                <a:gd name="T30" fmla="*/ 411 w 540"/>
                <a:gd name="T31" fmla="*/ 1577 h 1631"/>
                <a:gd name="T32" fmla="*/ 420 w 540"/>
                <a:gd name="T33" fmla="*/ 1631 h 1631"/>
                <a:gd name="T34" fmla="*/ 540 w 540"/>
                <a:gd name="T35" fmla="*/ 1421 h 1631"/>
                <a:gd name="T36" fmla="*/ 538 w 540"/>
                <a:gd name="T37" fmla="*/ 1413 h 1631"/>
                <a:gd name="T38" fmla="*/ 423 w 540"/>
                <a:gd name="T39" fmla="*/ 705 h 1631"/>
                <a:gd name="T40" fmla="*/ 374 w 540"/>
                <a:gd name="T41" fmla="*/ 95 h 1631"/>
                <a:gd name="T42" fmla="*/ 283 w 540"/>
                <a:gd name="T43" fmla="*/ 11 h 1631"/>
                <a:gd name="T44" fmla="*/ 159 w 540"/>
                <a:gd name="T45" fmla="*/ 2 h 1631"/>
                <a:gd name="T46" fmla="*/ 162 w 540"/>
                <a:gd name="T47" fmla="*/ 42 h 1631"/>
                <a:gd name="T48" fmla="*/ 272 w 540"/>
                <a:gd name="T49" fmla="*/ 50 h 1631"/>
                <a:gd name="T50" fmla="*/ 338 w 540"/>
                <a:gd name="T51" fmla="*/ 112 h 1631"/>
                <a:gd name="T52" fmla="*/ 383 w 540"/>
                <a:gd name="T53" fmla="*/ 705 h 1631"/>
                <a:gd name="T54" fmla="*/ 497 w 540"/>
                <a:gd name="T55" fmla="*/ 1415 h 1631"/>
                <a:gd name="T56" fmla="*/ 437 w 540"/>
                <a:gd name="T57" fmla="*/ 1522 h 1631"/>
                <a:gd name="T58" fmla="*/ 315 w 540"/>
                <a:gd name="T59" fmla="*/ 1343 h 1631"/>
                <a:gd name="T60" fmla="*/ 170 w 540"/>
                <a:gd name="T61" fmla="*/ 1204 h 1631"/>
                <a:gd name="T62" fmla="*/ 110 w 540"/>
                <a:gd name="T63" fmla="*/ 703 h 1631"/>
                <a:gd name="T64" fmla="*/ 68 w 540"/>
                <a:gd name="T65" fmla="*/ 352 h 1631"/>
                <a:gd name="T66" fmla="*/ 55 w 540"/>
                <a:gd name="T67" fmla="*/ 234 h 1631"/>
                <a:gd name="T68" fmla="*/ 51 w 540"/>
                <a:gd name="T69" fmla="*/ 200 h 1631"/>
                <a:gd name="T70" fmla="*/ 50 w 540"/>
                <a:gd name="T71" fmla="*/ 190 h 1631"/>
                <a:gd name="T72" fmla="*/ 49 w 540"/>
                <a:gd name="T73" fmla="*/ 188 h 1631"/>
                <a:gd name="T74" fmla="*/ 49 w 540"/>
                <a:gd name="T75" fmla="*/ 186 h 1631"/>
                <a:gd name="T76" fmla="*/ 49 w 540"/>
                <a:gd name="T77" fmla="*/ 184 h 1631"/>
                <a:gd name="T78" fmla="*/ 80 w 540"/>
                <a:gd name="T79" fmla="*/ 92 h 1631"/>
                <a:gd name="T80" fmla="*/ 162 w 540"/>
                <a:gd name="T81" fmla="*/ 42 h 1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0" h="1631">
                  <a:moveTo>
                    <a:pt x="159" y="2"/>
                  </a:moveTo>
                  <a:lnTo>
                    <a:pt x="158" y="2"/>
                  </a:lnTo>
                  <a:lnTo>
                    <a:pt x="156" y="2"/>
                  </a:lnTo>
                  <a:cubicBezTo>
                    <a:pt x="120" y="9"/>
                    <a:pt x="81" y="32"/>
                    <a:pt x="51" y="66"/>
                  </a:cubicBezTo>
                  <a:cubicBezTo>
                    <a:pt x="21" y="99"/>
                    <a:pt x="0" y="144"/>
                    <a:pt x="10" y="192"/>
                  </a:cubicBezTo>
                  <a:lnTo>
                    <a:pt x="9" y="188"/>
                  </a:lnTo>
                  <a:cubicBezTo>
                    <a:pt x="9" y="192"/>
                    <a:pt x="10" y="192"/>
                    <a:pt x="10" y="194"/>
                  </a:cubicBezTo>
                  <a:cubicBezTo>
                    <a:pt x="10" y="197"/>
                    <a:pt x="11" y="200"/>
                    <a:pt x="11" y="204"/>
                  </a:cubicBezTo>
                  <a:cubicBezTo>
                    <a:pt x="12" y="213"/>
                    <a:pt x="13" y="224"/>
                    <a:pt x="15" y="239"/>
                  </a:cubicBezTo>
                  <a:cubicBezTo>
                    <a:pt x="18" y="268"/>
                    <a:pt x="23" y="309"/>
                    <a:pt x="29" y="357"/>
                  </a:cubicBezTo>
                  <a:cubicBezTo>
                    <a:pt x="40" y="454"/>
                    <a:pt x="55" y="581"/>
                    <a:pt x="70" y="708"/>
                  </a:cubicBezTo>
                  <a:cubicBezTo>
                    <a:pt x="101" y="962"/>
                    <a:pt x="131" y="1213"/>
                    <a:pt x="131" y="1213"/>
                  </a:cubicBezTo>
                  <a:lnTo>
                    <a:pt x="132" y="1217"/>
                  </a:lnTo>
                  <a:lnTo>
                    <a:pt x="133" y="1220"/>
                  </a:lnTo>
                  <a:cubicBezTo>
                    <a:pt x="172" y="1295"/>
                    <a:pt x="236" y="1331"/>
                    <a:pt x="290" y="1374"/>
                  </a:cubicBezTo>
                  <a:cubicBezTo>
                    <a:pt x="344" y="1418"/>
                    <a:pt x="392" y="1467"/>
                    <a:pt x="411" y="1577"/>
                  </a:cubicBezTo>
                  <a:lnTo>
                    <a:pt x="420" y="1631"/>
                  </a:lnTo>
                  <a:lnTo>
                    <a:pt x="540" y="1421"/>
                  </a:lnTo>
                  <a:lnTo>
                    <a:pt x="538" y="1413"/>
                  </a:lnTo>
                  <a:cubicBezTo>
                    <a:pt x="538" y="1413"/>
                    <a:pt x="417" y="976"/>
                    <a:pt x="423" y="705"/>
                  </a:cubicBezTo>
                  <a:cubicBezTo>
                    <a:pt x="430" y="360"/>
                    <a:pt x="417" y="188"/>
                    <a:pt x="374" y="95"/>
                  </a:cubicBezTo>
                  <a:cubicBezTo>
                    <a:pt x="352" y="49"/>
                    <a:pt x="321" y="23"/>
                    <a:pt x="283" y="11"/>
                  </a:cubicBezTo>
                  <a:cubicBezTo>
                    <a:pt x="246" y="0"/>
                    <a:pt x="205" y="1"/>
                    <a:pt x="159" y="2"/>
                  </a:cubicBezTo>
                  <a:close/>
                  <a:moveTo>
                    <a:pt x="162" y="42"/>
                  </a:moveTo>
                  <a:cubicBezTo>
                    <a:pt x="207" y="41"/>
                    <a:pt x="244" y="41"/>
                    <a:pt x="272" y="50"/>
                  </a:cubicBezTo>
                  <a:cubicBezTo>
                    <a:pt x="300" y="58"/>
                    <a:pt x="320" y="74"/>
                    <a:pt x="338" y="112"/>
                  </a:cubicBezTo>
                  <a:cubicBezTo>
                    <a:pt x="373" y="189"/>
                    <a:pt x="390" y="360"/>
                    <a:pt x="383" y="705"/>
                  </a:cubicBezTo>
                  <a:cubicBezTo>
                    <a:pt x="377" y="979"/>
                    <a:pt x="491" y="1392"/>
                    <a:pt x="497" y="1415"/>
                  </a:cubicBezTo>
                  <a:lnTo>
                    <a:pt x="437" y="1522"/>
                  </a:lnTo>
                  <a:cubicBezTo>
                    <a:pt x="411" y="1435"/>
                    <a:pt x="364" y="1382"/>
                    <a:pt x="315" y="1343"/>
                  </a:cubicBezTo>
                  <a:cubicBezTo>
                    <a:pt x="259" y="1297"/>
                    <a:pt x="204" y="1266"/>
                    <a:pt x="170" y="1204"/>
                  </a:cubicBezTo>
                  <a:cubicBezTo>
                    <a:pt x="170" y="1200"/>
                    <a:pt x="140" y="955"/>
                    <a:pt x="110" y="703"/>
                  </a:cubicBezTo>
                  <a:cubicBezTo>
                    <a:pt x="95" y="576"/>
                    <a:pt x="80" y="449"/>
                    <a:pt x="68" y="352"/>
                  </a:cubicBezTo>
                  <a:cubicBezTo>
                    <a:pt x="63" y="304"/>
                    <a:pt x="58" y="263"/>
                    <a:pt x="55" y="234"/>
                  </a:cubicBezTo>
                  <a:cubicBezTo>
                    <a:pt x="53" y="220"/>
                    <a:pt x="52" y="208"/>
                    <a:pt x="51" y="200"/>
                  </a:cubicBezTo>
                  <a:cubicBezTo>
                    <a:pt x="50" y="196"/>
                    <a:pt x="50" y="193"/>
                    <a:pt x="50" y="190"/>
                  </a:cubicBezTo>
                  <a:cubicBezTo>
                    <a:pt x="50" y="188"/>
                    <a:pt x="49" y="185"/>
                    <a:pt x="49" y="188"/>
                  </a:cubicBezTo>
                  <a:lnTo>
                    <a:pt x="49" y="186"/>
                  </a:lnTo>
                  <a:lnTo>
                    <a:pt x="49" y="184"/>
                  </a:lnTo>
                  <a:cubicBezTo>
                    <a:pt x="42" y="152"/>
                    <a:pt x="56" y="119"/>
                    <a:pt x="80" y="92"/>
                  </a:cubicBezTo>
                  <a:cubicBezTo>
                    <a:pt x="104" y="66"/>
                    <a:pt x="138" y="47"/>
                    <a:pt x="16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451"/>
            <p:cNvSpPr>
              <a:spLocks noEditPoints="1"/>
            </p:cNvSpPr>
            <p:nvPr/>
          </p:nvSpPr>
          <p:spPr bwMode="auto">
            <a:xfrm>
              <a:off x="6413500" y="2903538"/>
              <a:ext cx="309562" cy="468313"/>
            </a:xfrm>
            <a:custGeom>
              <a:avLst/>
              <a:gdLst>
                <a:gd name="T0" fmla="*/ 349 w 634"/>
                <a:gd name="T1" fmla="*/ 1 h 957"/>
                <a:gd name="T2" fmla="*/ 267 w 634"/>
                <a:gd name="T3" fmla="*/ 18 h 957"/>
                <a:gd name="T4" fmla="*/ 179 w 634"/>
                <a:gd name="T5" fmla="*/ 151 h 957"/>
                <a:gd name="T6" fmla="*/ 129 w 634"/>
                <a:gd name="T7" fmla="*/ 508 h 957"/>
                <a:gd name="T8" fmla="*/ 0 w 634"/>
                <a:gd name="T9" fmla="*/ 935 h 957"/>
                <a:gd name="T10" fmla="*/ 33 w 634"/>
                <a:gd name="T11" fmla="*/ 957 h 957"/>
                <a:gd name="T12" fmla="*/ 415 w 634"/>
                <a:gd name="T13" fmla="*/ 673 h 957"/>
                <a:gd name="T14" fmla="*/ 421 w 634"/>
                <a:gd name="T15" fmla="*/ 670 h 957"/>
                <a:gd name="T16" fmla="*/ 423 w 634"/>
                <a:gd name="T17" fmla="*/ 663 h 957"/>
                <a:gd name="T18" fmla="*/ 497 w 634"/>
                <a:gd name="T19" fmla="*/ 491 h 957"/>
                <a:gd name="T20" fmla="*/ 557 w 634"/>
                <a:gd name="T21" fmla="*/ 399 h 957"/>
                <a:gd name="T22" fmla="*/ 619 w 634"/>
                <a:gd name="T23" fmla="*/ 283 h 957"/>
                <a:gd name="T24" fmla="*/ 609 w 634"/>
                <a:gd name="T25" fmla="*/ 150 h 957"/>
                <a:gd name="T26" fmla="*/ 457 w 634"/>
                <a:gd name="T27" fmla="*/ 31 h 957"/>
                <a:gd name="T28" fmla="*/ 349 w 634"/>
                <a:gd name="T29" fmla="*/ 1 h 957"/>
                <a:gd name="T30" fmla="*/ 347 w 634"/>
                <a:gd name="T31" fmla="*/ 41 h 957"/>
                <a:gd name="T32" fmla="*/ 440 w 634"/>
                <a:gd name="T33" fmla="*/ 67 h 957"/>
                <a:gd name="T34" fmla="*/ 574 w 634"/>
                <a:gd name="T35" fmla="*/ 170 h 957"/>
                <a:gd name="T36" fmla="*/ 581 w 634"/>
                <a:gd name="T37" fmla="*/ 271 h 957"/>
                <a:gd name="T38" fmla="*/ 524 w 634"/>
                <a:gd name="T39" fmla="*/ 377 h 957"/>
                <a:gd name="T40" fmla="*/ 461 w 634"/>
                <a:gd name="T41" fmla="*/ 473 h 957"/>
                <a:gd name="T42" fmla="*/ 388 w 634"/>
                <a:gd name="T43" fmla="*/ 644 h 957"/>
                <a:gd name="T44" fmla="*/ 62 w 634"/>
                <a:gd name="T45" fmla="*/ 880 h 957"/>
                <a:gd name="T46" fmla="*/ 169 w 634"/>
                <a:gd name="T47" fmla="*/ 517 h 957"/>
                <a:gd name="T48" fmla="*/ 217 w 634"/>
                <a:gd name="T49" fmla="*/ 161 h 957"/>
                <a:gd name="T50" fmla="*/ 286 w 634"/>
                <a:gd name="T51" fmla="*/ 53 h 957"/>
                <a:gd name="T52" fmla="*/ 347 w 634"/>
                <a:gd name="T53" fmla="*/ 41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4" h="957">
                  <a:moveTo>
                    <a:pt x="349" y="1"/>
                  </a:moveTo>
                  <a:cubicBezTo>
                    <a:pt x="317" y="0"/>
                    <a:pt x="290" y="5"/>
                    <a:pt x="267" y="18"/>
                  </a:cubicBezTo>
                  <a:cubicBezTo>
                    <a:pt x="220" y="44"/>
                    <a:pt x="195" y="94"/>
                    <a:pt x="179" y="151"/>
                  </a:cubicBezTo>
                  <a:cubicBezTo>
                    <a:pt x="146" y="264"/>
                    <a:pt x="149" y="416"/>
                    <a:pt x="129" y="508"/>
                  </a:cubicBezTo>
                  <a:cubicBezTo>
                    <a:pt x="88" y="700"/>
                    <a:pt x="0" y="935"/>
                    <a:pt x="0" y="935"/>
                  </a:cubicBezTo>
                  <a:lnTo>
                    <a:pt x="33" y="957"/>
                  </a:lnTo>
                  <a:cubicBezTo>
                    <a:pt x="137" y="855"/>
                    <a:pt x="415" y="673"/>
                    <a:pt x="415" y="673"/>
                  </a:cubicBezTo>
                  <a:lnTo>
                    <a:pt x="421" y="670"/>
                  </a:lnTo>
                  <a:lnTo>
                    <a:pt x="423" y="663"/>
                  </a:lnTo>
                  <a:cubicBezTo>
                    <a:pt x="423" y="663"/>
                    <a:pt x="445" y="598"/>
                    <a:pt x="497" y="491"/>
                  </a:cubicBezTo>
                  <a:cubicBezTo>
                    <a:pt x="509" y="467"/>
                    <a:pt x="532" y="435"/>
                    <a:pt x="557" y="399"/>
                  </a:cubicBezTo>
                  <a:cubicBezTo>
                    <a:pt x="581" y="364"/>
                    <a:pt x="606" y="325"/>
                    <a:pt x="619" y="283"/>
                  </a:cubicBezTo>
                  <a:cubicBezTo>
                    <a:pt x="632" y="241"/>
                    <a:pt x="634" y="194"/>
                    <a:pt x="609" y="150"/>
                  </a:cubicBezTo>
                  <a:cubicBezTo>
                    <a:pt x="585" y="106"/>
                    <a:pt x="537" y="67"/>
                    <a:pt x="457" y="31"/>
                  </a:cubicBezTo>
                  <a:cubicBezTo>
                    <a:pt x="416" y="13"/>
                    <a:pt x="380" y="3"/>
                    <a:pt x="349" y="1"/>
                  </a:cubicBezTo>
                  <a:close/>
                  <a:moveTo>
                    <a:pt x="347" y="41"/>
                  </a:moveTo>
                  <a:cubicBezTo>
                    <a:pt x="373" y="43"/>
                    <a:pt x="403" y="51"/>
                    <a:pt x="440" y="67"/>
                  </a:cubicBezTo>
                  <a:cubicBezTo>
                    <a:pt x="516" y="101"/>
                    <a:pt x="556" y="137"/>
                    <a:pt x="574" y="170"/>
                  </a:cubicBezTo>
                  <a:cubicBezTo>
                    <a:pt x="593" y="203"/>
                    <a:pt x="592" y="236"/>
                    <a:pt x="581" y="271"/>
                  </a:cubicBezTo>
                  <a:cubicBezTo>
                    <a:pt x="570" y="306"/>
                    <a:pt x="547" y="343"/>
                    <a:pt x="524" y="377"/>
                  </a:cubicBezTo>
                  <a:cubicBezTo>
                    <a:pt x="500" y="411"/>
                    <a:pt x="476" y="443"/>
                    <a:pt x="461" y="473"/>
                  </a:cubicBezTo>
                  <a:cubicBezTo>
                    <a:pt x="412" y="575"/>
                    <a:pt x="391" y="635"/>
                    <a:pt x="388" y="644"/>
                  </a:cubicBezTo>
                  <a:cubicBezTo>
                    <a:pt x="379" y="649"/>
                    <a:pt x="187" y="775"/>
                    <a:pt x="62" y="880"/>
                  </a:cubicBezTo>
                  <a:cubicBezTo>
                    <a:pt x="88" y="805"/>
                    <a:pt x="137" y="665"/>
                    <a:pt x="169" y="517"/>
                  </a:cubicBezTo>
                  <a:cubicBezTo>
                    <a:pt x="190" y="415"/>
                    <a:pt x="188" y="265"/>
                    <a:pt x="217" y="161"/>
                  </a:cubicBezTo>
                  <a:cubicBezTo>
                    <a:pt x="232" y="109"/>
                    <a:pt x="254" y="71"/>
                    <a:pt x="286" y="53"/>
                  </a:cubicBezTo>
                  <a:cubicBezTo>
                    <a:pt x="302" y="44"/>
                    <a:pt x="322" y="40"/>
                    <a:pt x="34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452"/>
            <p:cNvSpPr>
              <a:spLocks noEditPoints="1"/>
            </p:cNvSpPr>
            <p:nvPr/>
          </p:nvSpPr>
          <p:spPr bwMode="auto">
            <a:xfrm>
              <a:off x="6605588" y="3065463"/>
              <a:ext cx="133350" cy="153988"/>
            </a:xfrm>
            <a:custGeom>
              <a:avLst/>
              <a:gdLst>
                <a:gd name="T0" fmla="*/ 166 w 274"/>
                <a:gd name="T1" fmla="*/ 0 h 317"/>
                <a:gd name="T2" fmla="*/ 158 w 274"/>
                <a:gd name="T3" fmla="*/ 14 h 317"/>
                <a:gd name="T4" fmla="*/ 31 w 274"/>
                <a:gd name="T5" fmla="*/ 229 h 317"/>
                <a:gd name="T6" fmla="*/ 31 w 274"/>
                <a:gd name="T7" fmla="*/ 228 h 317"/>
                <a:gd name="T8" fmla="*/ 0 w 274"/>
                <a:gd name="T9" fmla="*/ 317 h 317"/>
                <a:gd name="T10" fmla="*/ 46 w 274"/>
                <a:gd name="T11" fmla="*/ 292 h 317"/>
                <a:gd name="T12" fmla="*/ 174 w 274"/>
                <a:gd name="T13" fmla="*/ 220 h 317"/>
                <a:gd name="T14" fmla="*/ 226 w 274"/>
                <a:gd name="T15" fmla="*/ 193 h 317"/>
                <a:gd name="T16" fmla="*/ 250 w 274"/>
                <a:gd name="T17" fmla="*/ 186 h 317"/>
                <a:gd name="T18" fmla="*/ 272 w 274"/>
                <a:gd name="T19" fmla="*/ 188 h 317"/>
                <a:gd name="T20" fmla="*/ 272 w 274"/>
                <a:gd name="T21" fmla="*/ 166 h 317"/>
                <a:gd name="T22" fmla="*/ 254 w 274"/>
                <a:gd name="T23" fmla="*/ 66 h 317"/>
                <a:gd name="T24" fmla="*/ 181 w 274"/>
                <a:gd name="T25" fmla="*/ 5 h 317"/>
                <a:gd name="T26" fmla="*/ 166 w 274"/>
                <a:gd name="T27" fmla="*/ 0 h 317"/>
                <a:gd name="T28" fmla="*/ 181 w 274"/>
                <a:gd name="T29" fmla="*/ 50 h 317"/>
                <a:gd name="T30" fmla="*/ 218 w 274"/>
                <a:gd name="T31" fmla="*/ 85 h 317"/>
                <a:gd name="T32" fmla="*/ 231 w 274"/>
                <a:gd name="T33" fmla="*/ 149 h 317"/>
                <a:gd name="T34" fmla="*/ 211 w 274"/>
                <a:gd name="T35" fmla="*/ 157 h 317"/>
                <a:gd name="T36" fmla="*/ 155 w 274"/>
                <a:gd name="T37" fmla="*/ 184 h 317"/>
                <a:gd name="T38" fmla="*/ 73 w 274"/>
                <a:gd name="T39" fmla="*/ 230 h 317"/>
                <a:gd name="T40" fmla="*/ 181 w 274"/>
                <a:gd name="T41" fmla="*/ 5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4" h="317">
                  <a:moveTo>
                    <a:pt x="166" y="0"/>
                  </a:moveTo>
                  <a:lnTo>
                    <a:pt x="158" y="14"/>
                  </a:lnTo>
                  <a:cubicBezTo>
                    <a:pt x="118" y="78"/>
                    <a:pt x="68" y="112"/>
                    <a:pt x="31" y="229"/>
                  </a:cubicBezTo>
                  <a:lnTo>
                    <a:pt x="31" y="228"/>
                  </a:lnTo>
                  <a:lnTo>
                    <a:pt x="0" y="317"/>
                  </a:lnTo>
                  <a:lnTo>
                    <a:pt x="46" y="292"/>
                  </a:lnTo>
                  <a:cubicBezTo>
                    <a:pt x="87" y="269"/>
                    <a:pt x="134" y="241"/>
                    <a:pt x="174" y="220"/>
                  </a:cubicBezTo>
                  <a:cubicBezTo>
                    <a:pt x="194" y="209"/>
                    <a:pt x="212" y="200"/>
                    <a:pt x="226" y="193"/>
                  </a:cubicBezTo>
                  <a:cubicBezTo>
                    <a:pt x="241" y="187"/>
                    <a:pt x="253" y="186"/>
                    <a:pt x="250" y="186"/>
                  </a:cubicBezTo>
                  <a:lnTo>
                    <a:pt x="272" y="188"/>
                  </a:lnTo>
                  <a:lnTo>
                    <a:pt x="272" y="166"/>
                  </a:lnTo>
                  <a:cubicBezTo>
                    <a:pt x="274" y="128"/>
                    <a:pt x="268" y="94"/>
                    <a:pt x="254" y="66"/>
                  </a:cubicBezTo>
                  <a:cubicBezTo>
                    <a:pt x="239" y="38"/>
                    <a:pt x="214" y="17"/>
                    <a:pt x="181" y="5"/>
                  </a:cubicBezTo>
                  <a:lnTo>
                    <a:pt x="166" y="0"/>
                  </a:lnTo>
                  <a:close/>
                  <a:moveTo>
                    <a:pt x="181" y="50"/>
                  </a:moveTo>
                  <a:cubicBezTo>
                    <a:pt x="197" y="58"/>
                    <a:pt x="210" y="69"/>
                    <a:pt x="218" y="85"/>
                  </a:cubicBezTo>
                  <a:cubicBezTo>
                    <a:pt x="227" y="101"/>
                    <a:pt x="230" y="123"/>
                    <a:pt x="231" y="149"/>
                  </a:cubicBezTo>
                  <a:cubicBezTo>
                    <a:pt x="225" y="151"/>
                    <a:pt x="218" y="153"/>
                    <a:pt x="211" y="157"/>
                  </a:cubicBezTo>
                  <a:cubicBezTo>
                    <a:pt x="194" y="164"/>
                    <a:pt x="176" y="173"/>
                    <a:pt x="155" y="184"/>
                  </a:cubicBezTo>
                  <a:cubicBezTo>
                    <a:pt x="129" y="198"/>
                    <a:pt x="101" y="214"/>
                    <a:pt x="73" y="230"/>
                  </a:cubicBezTo>
                  <a:cubicBezTo>
                    <a:pt x="104" y="140"/>
                    <a:pt x="142" y="106"/>
                    <a:pt x="18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453"/>
            <p:cNvSpPr>
              <a:spLocks noEditPoints="1"/>
            </p:cNvSpPr>
            <p:nvPr/>
          </p:nvSpPr>
          <p:spPr bwMode="auto">
            <a:xfrm>
              <a:off x="5357813" y="4560888"/>
              <a:ext cx="207962" cy="215900"/>
            </a:xfrm>
            <a:custGeom>
              <a:avLst/>
              <a:gdLst>
                <a:gd name="T0" fmla="*/ 293 w 427"/>
                <a:gd name="T1" fmla="*/ 0 h 444"/>
                <a:gd name="T2" fmla="*/ 239 w 427"/>
                <a:gd name="T3" fmla="*/ 33 h 444"/>
                <a:gd name="T4" fmla="*/ 201 w 427"/>
                <a:gd name="T5" fmla="*/ 95 h 444"/>
                <a:gd name="T6" fmla="*/ 143 w 427"/>
                <a:gd name="T7" fmla="*/ 213 h 444"/>
                <a:gd name="T8" fmla="*/ 66 w 427"/>
                <a:gd name="T9" fmla="*/ 301 h 444"/>
                <a:gd name="T10" fmla="*/ 27 w 427"/>
                <a:gd name="T11" fmla="*/ 344 h 444"/>
                <a:gd name="T12" fmla="*/ 4 w 427"/>
                <a:gd name="T13" fmla="*/ 380 h 444"/>
                <a:gd name="T14" fmla="*/ 11 w 427"/>
                <a:gd name="T15" fmla="*/ 408 h 444"/>
                <a:gd name="T16" fmla="*/ 29 w 427"/>
                <a:gd name="T17" fmla="*/ 421 h 444"/>
                <a:gd name="T18" fmla="*/ 78 w 427"/>
                <a:gd name="T19" fmla="*/ 435 h 444"/>
                <a:gd name="T20" fmla="*/ 184 w 427"/>
                <a:gd name="T21" fmla="*/ 436 h 444"/>
                <a:gd name="T22" fmla="*/ 214 w 427"/>
                <a:gd name="T23" fmla="*/ 418 h 444"/>
                <a:gd name="T24" fmla="*/ 249 w 427"/>
                <a:gd name="T25" fmla="*/ 387 h 444"/>
                <a:gd name="T26" fmla="*/ 331 w 427"/>
                <a:gd name="T27" fmla="*/ 298 h 444"/>
                <a:gd name="T28" fmla="*/ 401 w 427"/>
                <a:gd name="T29" fmla="*/ 209 h 444"/>
                <a:gd name="T30" fmla="*/ 421 w 427"/>
                <a:gd name="T31" fmla="*/ 175 h 444"/>
                <a:gd name="T32" fmla="*/ 426 w 427"/>
                <a:gd name="T33" fmla="*/ 160 h 444"/>
                <a:gd name="T34" fmla="*/ 426 w 427"/>
                <a:gd name="T35" fmla="*/ 150 h 444"/>
                <a:gd name="T36" fmla="*/ 417 w 427"/>
                <a:gd name="T37" fmla="*/ 136 h 444"/>
                <a:gd name="T38" fmla="*/ 357 w 427"/>
                <a:gd name="T39" fmla="*/ 80 h 444"/>
                <a:gd name="T40" fmla="*/ 325 w 427"/>
                <a:gd name="T41" fmla="*/ 42 h 444"/>
                <a:gd name="T42" fmla="*/ 313 w 427"/>
                <a:gd name="T43" fmla="*/ 19 h 444"/>
                <a:gd name="T44" fmla="*/ 312 w 427"/>
                <a:gd name="T45" fmla="*/ 0 h 444"/>
                <a:gd name="T46" fmla="*/ 293 w 427"/>
                <a:gd name="T47" fmla="*/ 0 h 444"/>
                <a:gd name="T48" fmla="*/ 282 w 427"/>
                <a:gd name="T49" fmla="*/ 49 h 444"/>
                <a:gd name="T50" fmla="*/ 293 w 427"/>
                <a:gd name="T51" fmla="*/ 65 h 444"/>
                <a:gd name="T52" fmla="*/ 328 w 427"/>
                <a:gd name="T53" fmla="*/ 107 h 444"/>
                <a:gd name="T54" fmla="*/ 384 w 427"/>
                <a:gd name="T55" fmla="*/ 159 h 444"/>
                <a:gd name="T56" fmla="*/ 368 w 427"/>
                <a:gd name="T57" fmla="*/ 186 h 444"/>
                <a:gd name="T58" fmla="*/ 300 w 427"/>
                <a:gd name="T59" fmla="*/ 272 h 444"/>
                <a:gd name="T60" fmla="*/ 221 w 427"/>
                <a:gd name="T61" fmla="*/ 358 h 444"/>
                <a:gd name="T62" fmla="*/ 189 w 427"/>
                <a:gd name="T63" fmla="*/ 387 h 444"/>
                <a:gd name="T64" fmla="*/ 173 w 427"/>
                <a:gd name="T65" fmla="*/ 398 h 444"/>
                <a:gd name="T66" fmla="*/ 85 w 427"/>
                <a:gd name="T67" fmla="*/ 395 h 444"/>
                <a:gd name="T68" fmla="*/ 47 w 427"/>
                <a:gd name="T69" fmla="*/ 384 h 444"/>
                <a:gd name="T70" fmla="*/ 58 w 427"/>
                <a:gd name="T71" fmla="*/ 370 h 444"/>
                <a:gd name="T72" fmla="*/ 96 w 427"/>
                <a:gd name="T73" fmla="*/ 328 h 444"/>
                <a:gd name="T74" fmla="*/ 176 w 427"/>
                <a:gd name="T75" fmla="*/ 236 h 444"/>
                <a:gd name="T76" fmla="*/ 237 w 427"/>
                <a:gd name="T77" fmla="*/ 113 h 444"/>
                <a:gd name="T78" fmla="*/ 270 w 427"/>
                <a:gd name="T79" fmla="*/ 58 h 444"/>
                <a:gd name="T80" fmla="*/ 282 w 427"/>
                <a:gd name="T81" fmla="*/ 49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7" h="444">
                  <a:moveTo>
                    <a:pt x="293" y="0"/>
                  </a:moveTo>
                  <a:cubicBezTo>
                    <a:pt x="270" y="0"/>
                    <a:pt x="253" y="15"/>
                    <a:pt x="239" y="33"/>
                  </a:cubicBezTo>
                  <a:cubicBezTo>
                    <a:pt x="225" y="50"/>
                    <a:pt x="212" y="72"/>
                    <a:pt x="201" y="95"/>
                  </a:cubicBezTo>
                  <a:cubicBezTo>
                    <a:pt x="178" y="142"/>
                    <a:pt x="156" y="194"/>
                    <a:pt x="143" y="213"/>
                  </a:cubicBezTo>
                  <a:cubicBezTo>
                    <a:pt x="127" y="235"/>
                    <a:pt x="95" y="270"/>
                    <a:pt x="66" y="301"/>
                  </a:cubicBezTo>
                  <a:cubicBezTo>
                    <a:pt x="52" y="316"/>
                    <a:pt x="38" y="331"/>
                    <a:pt x="27" y="344"/>
                  </a:cubicBezTo>
                  <a:cubicBezTo>
                    <a:pt x="16" y="357"/>
                    <a:pt x="8" y="365"/>
                    <a:pt x="4" y="380"/>
                  </a:cubicBezTo>
                  <a:cubicBezTo>
                    <a:pt x="0" y="390"/>
                    <a:pt x="5" y="402"/>
                    <a:pt x="11" y="408"/>
                  </a:cubicBezTo>
                  <a:cubicBezTo>
                    <a:pt x="17" y="414"/>
                    <a:pt x="23" y="417"/>
                    <a:pt x="29" y="421"/>
                  </a:cubicBezTo>
                  <a:cubicBezTo>
                    <a:pt x="43" y="427"/>
                    <a:pt x="60" y="431"/>
                    <a:pt x="78" y="435"/>
                  </a:cubicBezTo>
                  <a:cubicBezTo>
                    <a:pt x="114" y="441"/>
                    <a:pt x="155" y="444"/>
                    <a:pt x="184" y="436"/>
                  </a:cubicBezTo>
                  <a:cubicBezTo>
                    <a:pt x="196" y="433"/>
                    <a:pt x="204" y="427"/>
                    <a:pt x="214" y="418"/>
                  </a:cubicBezTo>
                  <a:cubicBezTo>
                    <a:pt x="225" y="410"/>
                    <a:pt x="236" y="399"/>
                    <a:pt x="249" y="387"/>
                  </a:cubicBezTo>
                  <a:cubicBezTo>
                    <a:pt x="275" y="362"/>
                    <a:pt x="304" y="330"/>
                    <a:pt x="331" y="298"/>
                  </a:cubicBezTo>
                  <a:cubicBezTo>
                    <a:pt x="358" y="266"/>
                    <a:pt x="383" y="235"/>
                    <a:pt x="401" y="209"/>
                  </a:cubicBezTo>
                  <a:cubicBezTo>
                    <a:pt x="409" y="196"/>
                    <a:pt x="416" y="185"/>
                    <a:pt x="421" y="175"/>
                  </a:cubicBezTo>
                  <a:cubicBezTo>
                    <a:pt x="423" y="170"/>
                    <a:pt x="425" y="166"/>
                    <a:pt x="426" y="160"/>
                  </a:cubicBezTo>
                  <a:cubicBezTo>
                    <a:pt x="426" y="157"/>
                    <a:pt x="427" y="154"/>
                    <a:pt x="426" y="150"/>
                  </a:cubicBezTo>
                  <a:cubicBezTo>
                    <a:pt x="425" y="145"/>
                    <a:pt x="422" y="139"/>
                    <a:pt x="417" y="136"/>
                  </a:cubicBezTo>
                  <a:cubicBezTo>
                    <a:pt x="410" y="130"/>
                    <a:pt x="382" y="106"/>
                    <a:pt x="357" y="80"/>
                  </a:cubicBezTo>
                  <a:cubicBezTo>
                    <a:pt x="345" y="67"/>
                    <a:pt x="333" y="53"/>
                    <a:pt x="325" y="42"/>
                  </a:cubicBezTo>
                  <a:cubicBezTo>
                    <a:pt x="317" y="30"/>
                    <a:pt x="313" y="19"/>
                    <a:pt x="313" y="19"/>
                  </a:cubicBezTo>
                  <a:lnTo>
                    <a:pt x="312" y="0"/>
                  </a:lnTo>
                  <a:lnTo>
                    <a:pt x="293" y="0"/>
                  </a:lnTo>
                  <a:close/>
                  <a:moveTo>
                    <a:pt x="282" y="49"/>
                  </a:moveTo>
                  <a:cubicBezTo>
                    <a:pt x="285" y="54"/>
                    <a:pt x="289" y="59"/>
                    <a:pt x="293" y="65"/>
                  </a:cubicBezTo>
                  <a:cubicBezTo>
                    <a:pt x="302" y="79"/>
                    <a:pt x="315" y="93"/>
                    <a:pt x="328" y="107"/>
                  </a:cubicBezTo>
                  <a:cubicBezTo>
                    <a:pt x="351" y="131"/>
                    <a:pt x="370" y="148"/>
                    <a:pt x="384" y="159"/>
                  </a:cubicBezTo>
                  <a:cubicBezTo>
                    <a:pt x="381" y="166"/>
                    <a:pt x="375" y="175"/>
                    <a:pt x="368" y="186"/>
                  </a:cubicBezTo>
                  <a:cubicBezTo>
                    <a:pt x="351" y="210"/>
                    <a:pt x="327" y="241"/>
                    <a:pt x="300" y="272"/>
                  </a:cubicBezTo>
                  <a:cubicBezTo>
                    <a:pt x="274" y="304"/>
                    <a:pt x="245" y="335"/>
                    <a:pt x="221" y="358"/>
                  </a:cubicBezTo>
                  <a:cubicBezTo>
                    <a:pt x="209" y="370"/>
                    <a:pt x="198" y="380"/>
                    <a:pt x="189" y="387"/>
                  </a:cubicBezTo>
                  <a:cubicBezTo>
                    <a:pt x="180" y="394"/>
                    <a:pt x="173" y="398"/>
                    <a:pt x="173" y="398"/>
                  </a:cubicBezTo>
                  <a:cubicBezTo>
                    <a:pt x="159" y="402"/>
                    <a:pt x="117" y="401"/>
                    <a:pt x="85" y="395"/>
                  </a:cubicBezTo>
                  <a:cubicBezTo>
                    <a:pt x="69" y="392"/>
                    <a:pt x="55" y="388"/>
                    <a:pt x="47" y="384"/>
                  </a:cubicBezTo>
                  <a:cubicBezTo>
                    <a:pt x="49" y="381"/>
                    <a:pt x="51" y="378"/>
                    <a:pt x="58" y="370"/>
                  </a:cubicBezTo>
                  <a:cubicBezTo>
                    <a:pt x="68" y="358"/>
                    <a:pt x="81" y="343"/>
                    <a:pt x="96" y="328"/>
                  </a:cubicBezTo>
                  <a:cubicBezTo>
                    <a:pt x="124" y="297"/>
                    <a:pt x="157" y="263"/>
                    <a:pt x="176" y="236"/>
                  </a:cubicBezTo>
                  <a:cubicBezTo>
                    <a:pt x="196" y="207"/>
                    <a:pt x="215" y="157"/>
                    <a:pt x="237" y="113"/>
                  </a:cubicBezTo>
                  <a:cubicBezTo>
                    <a:pt x="248" y="91"/>
                    <a:pt x="259" y="71"/>
                    <a:pt x="270" y="58"/>
                  </a:cubicBezTo>
                  <a:cubicBezTo>
                    <a:pt x="276" y="51"/>
                    <a:pt x="278" y="51"/>
                    <a:pt x="28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454"/>
            <p:cNvSpPr>
              <a:spLocks/>
            </p:cNvSpPr>
            <p:nvPr/>
          </p:nvSpPr>
          <p:spPr bwMode="auto">
            <a:xfrm>
              <a:off x="6170613" y="2495551"/>
              <a:ext cx="1951037" cy="2540000"/>
            </a:xfrm>
            <a:custGeom>
              <a:avLst/>
              <a:gdLst>
                <a:gd name="T0" fmla="*/ 63 w 3992"/>
                <a:gd name="T1" fmla="*/ 3076 h 5196"/>
                <a:gd name="T2" fmla="*/ 3992 w 3992"/>
                <a:gd name="T3" fmla="*/ 3117 h 5196"/>
                <a:gd name="T4" fmla="*/ 2167 w 3992"/>
                <a:gd name="T5" fmla="*/ 4721 h 5196"/>
                <a:gd name="T6" fmla="*/ 63 w 3992"/>
                <a:gd name="T7" fmla="*/ 3076 h 5196"/>
              </a:gdLst>
              <a:ahLst/>
              <a:cxnLst>
                <a:cxn ang="0">
                  <a:pos x="T0" y="T1"/>
                </a:cxn>
                <a:cxn ang="0">
                  <a:pos x="T2" y="T3"/>
                </a:cxn>
                <a:cxn ang="0">
                  <a:pos x="T4" y="T5"/>
                </a:cxn>
                <a:cxn ang="0">
                  <a:pos x="T6" y="T7"/>
                </a:cxn>
              </a:cxnLst>
              <a:rect l="0" t="0" r="r" b="b"/>
              <a:pathLst>
                <a:path w="3992" h="5196">
                  <a:moveTo>
                    <a:pt x="63" y="3076"/>
                  </a:moveTo>
                  <a:cubicBezTo>
                    <a:pt x="0" y="1008"/>
                    <a:pt x="3551" y="0"/>
                    <a:pt x="3992" y="3117"/>
                  </a:cubicBezTo>
                  <a:cubicBezTo>
                    <a:pt x="3060" y="3734"/>
                    <a:pt x="3158" y="4399"/>
                    <a:pt x="2167" y="4721"/>
                  </a:cubicBezTo>
                  <a:cubicBezTo>
                    <a:pt x="706" y="5196"/>
                    <a:pt x="104" y="4189"/>
                    <a:pt x="63" y="307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455"/>
            <p:cNvSpPr>
              <a:spLocks noEditPoints="1"/>
            </p:cNvSpPr>
            <p:nvPr/>
          </p:nvSpPr>
          <p:spPr bwMode="auto">
            <a:xfrm>
              <a:off x="6175375" y="3033713"/>
              <a:ext cx="1955800" cy="1895475"/>
            </a:xfrm>
            <a:custGeom>
              <a:avLst/>
              <a:gdLst>
                <a:gd name="T0" fmla="*/ 2003 w 4002"/>
                <a:gd name="T1" fmla="*/ 17 h 3879"/>
                <a:gd name="T2" fmla="*/ 1825 w 4002"/>
                <a:gd name="T3" fmla="*/ 32 h 3879"/>
                <a:gd name="T4" fmla="*/ 32 w 4002"/>
                <a:gd name="T5" fmla="*/ 1977 h 3879"/>
                <a:gd name="T6" fmla="*/ 32 w 4002"/>
                <a:gd name="T7" fmla="*/ 1977 h 3879"/>
                <a:gd name="T8" fmla="*/ 558 w 4002"/>
                <a:gd name="T9" fmla="*/ 3408 h 3879"/>
                <a:gd name="T10" fmla="*/ 2162 w 4002"/>
                <a:gd name="T11" fmla="*/ 3640 h 3879"/>
                <a:gd name="T12" fmla="*/ 3107 w 4002"/>
                <a:gd name="T13" fmla="*/ 2942 h 3879"/>
                <a:gd name="T14" fmla="*/ 3992 w 4002"/>
                <a:gd name="T15" fmla="*/ 2034 h 3879"/>
                <a:gd name="T16" fmla="*/ 4000 w 4002"/>
                <a:gd name="T17" fmla="*/ 2015 h 3879"/>
                <a:gd name="T18" fmla="*/ 3184 w 4002"/>
                <a:gd name="T19" fmla="*/ 389 h 3879"/>
                <a:gd name="T20" fmla="*/ 2003 w 4002"/>
                <a:gd name="T21" fmla="*/ 17 h 3879"/>
                <a:gd name="T22" fmla="*/ 2004 w 4002"/>
                <a:gd name="T23" fmla="*/ 57 h 3879"/>
                <a:gd name="T24" fmla="*/ 3160 w 4002"/>
                <a:gd name="T25" fmla="*/ 421 h 3879"/>
                <a:gd name="T26" fmla="*/ 3959 w 4002"/>
                <a:gd name="T27" fmla="*/ 2008 h 3879"/>
                <a:gd name="T28" fmla="*/ 3075 w 4002"/>
                <a:gd name="T29" fmla="*/ 2918 h 3879"/>
                <a:gd name="T30" fmla="*/ 2149 w 4002"/>
                <a:gd name="T31" fmla="*/ 3602 h 3879"/>
                <a:gd name="T32" fmla="*/ 586 w 4002"/>
                <a:gd name="T33" fmla="*/ 3380 h 3879"/>
                <a:gd name="T34" fmla="*/ 72 w 4002"/>
                <a:gd name="T35" fmla="*/ 1976 h 3879"/>
                <a:gd name="T36" fmla="*/ 72 w 4002"/>
                <a:gd name="T37" fmla="*/ 1976 h 3879"/>
                <a:gd name="T38" fmla="*/ 72 w 4002"/>
                <a:gd name="T39" fmla="*/ 1976 h 3879"/>
                <a:gd name="T40" fmla="*/ 1830 w 4002"/>
                <a:gd name="T41" fmla="*/ 72 h 3879"/>
                <a:gd name="T42" fmla="*/ 2004 w 4002"/>
                <a:gd name="T43" fmla="*/ 57 h 3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02" h="3879">
                  <a:moveTo>
                    <a:pt x="2003" y="17"/>
                  </a:moveTo>
                  <a:cubicBezTo>
                    <a:pt x="1943" y="20"/>
                    <a:pt x="1884" y="25"/>
                    <a:pt x="1825" y="32"/>
                  </a:cubicBezTo>
                  <a:cubicBezTo>
                    <a:pt x="881" y="154"/>
                    <a:pt x="0" y="931"/>
                    <a:pt x="32" y="1977"/>
                  </a:cubicBezTo>
                  <a:lnTo>
                    <a:pt x="32" y="1977"/>
                  </a:lnTo>
                  <a:cubicBezTo>
                    <a:pt x="53" y="2537"/>
                    <a:pt x="214" y="3072"/>
                    <a:pt x="558" y="3408"/>
                  </a:cubicBezTo>
                  <a:cubicBezTo>
                    <a:pt x="901" y="3745"/>
                    <a:pt x="1427" y="3879"/>
                    <a:pt x="2162" y="3640"/>
                  </a:cubicBezTo>
                  <a:cubicBezTo>
                    <a:pt x="2662" y="3478"/>
                    <a:pt x="2890" y="3226"/>
                    <a:pt x="3107" y="2942"/>
                  </a:cubicBezTo>
                  <a:cubicBezTo>
                    <a:pt x="3323" y="2657"/>
                    <a:pt x="3529" y="2340"/>
                    <a:pt x="3992" y="2034"/>
                  </a:cubicBezTo>
                  <a:cubicBezTo>
                    <a:pt x="3998" y="2030"/>
                    <a:pt x="4002" y="2022"/>
                    <a:pt x="4000" y="2015"/>
                  </a:cubicBezTo>
                  <a:cubicBezTo>
                    <a:pt x="3890" y="1231"/>
                    <a:pt x="3583" y="704"/>
                    <a:pt x="3184" y="389"/>
                  </a:cubicBezTo>
                  <a:cubicBezTo>
                    <a:pt x="2836" y="113"/>
                    <a:pt x="2418" y="0"/>
                    <a:pt x="2003" y="17"/>
                  </a:cubicBezTo>
                  <a:close/>
                  <a:moveTo>
                    <a:pt x="2004" y="57"/>
                  </a:moveTo>
                  <a:cubicBezTo>
                    <a:pt x="2411" y="41"/>
                    <a:pt x="2819" y="151"/>
                    <a:pt x="3160" y="421"/>
                  </a:cubicBezTo>
                  <a:cubicBezTo>
                    <a:pt x="3547" y="727"/>
                    <a:pt x="3848" y="1240"/>
                    <a:pt x="3959" y="2008"/>
                  </a:cubicBezTo>
                  <a:cubicBezTo>
                    <a:pt x="3498" y="2316"/>
                    <a:pt x="3288" y="2637"/>
                    <a:pt x="3075" y="2918"/>
                  </a:cubicBezTo>
                  <a:cubicBezTo>
                    <a:pt x="2859" y="3201"/>
                    <a:pt x="2641" y="3443"/>
                    <a:pt x="2149" y="3602"/>
                  </a:cubicBezTo>
                  <a:cubicBezTo>
                    <a:pt x="1424" y="3838"/>
                    <a:pt x="918" y="3706"/>
                    <a:pt x="586" y="3380"/>
                  </a:cubicBezTo>
                  <a:cubicBezTo>
                    <a:pt x="253" y="3054"/>
                    <a:pt x="93" y="2529"/>
                    <a:pt x="72" y="1976"/>
                  </a:cubicBezTo>
                  <a:cubicBezTo>
                    <a:pt x="72" y="1976"/>
                    <a:pt x="72" y="1976"/>
                    <a:pt x="72" y="1976"/>
                  </a:cubicBezTo>
                  <a:cubicBezTo>
                    <a:pt x="72" y="1976"/>
                    <a:pt x="72" y="1976"/>
                    <a:pt x="72" y="1976"/>
                  </a:cubicBezTo>
                  <a:cubicBezTo>
                    <a:pt x="41" y="953"/>
                    <a:pt x="904" y="192"/>
                    <a:pt x="1830" y="72"/>
                  </a:cubicBezTo>
                  <a:cubicBezTo>
                    <a:pt x="1888" y="65"/>
                    <a:pt x="1946" y="60"/>
                    <a:pt x="2004" y="5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456"/>
            <p:cNvSpPr>
              <a:spLocks noEditPoints="1"/>
            </p:cNvSpPr>
            <p:nvPr/>
          </p:nvSpPr>
          <p:spPr bwMode="auto">
            <a:xfrm>
              <a:off x="6329364" y="3051177"/>
              <a:ext cx="1681161" cy="1817688"/>
            </a:xfrm>
            <a:custGeom>
              <a:avLst/>
              <a:gdLst>
                <a:gd name="T0" fmla="*/ 1469 w 3441"/>
                <a:gd name="T1" fmla="*/ 21 h 3719"/>
                <a:gd name="T2" fmla="*/ 1705 w 3441"/>
                <a:gd name="T3" fmla="*/ 40 h 3719"/>
                <a:gd name="T4" fmla="*/ 1069 w 3441"/>
                <a:gd name="T5" fmla="*/ 123 h 3719"/>
                <a:gd name="T6" fmla="*/ 1069 w 3441"/>
                <a:gd name="T7" fmla="*/ 260 h 3719"/>
                <a:gd name="T8" fmla="*/ 2182 w 3441"/>
                <a:gd name="T9" fmla="*/ 239 h 3719"/>
                <a:gd name="T10" fmla="*/ 2087 w 3441"/>
                <a:gd name="T11" fmla="*/ 712 h 3719"/>
                <a:gd name="T12" fmla="*/ 1636 w 3441"/>
                <a:gd name="T13" fmla="*/ 989 h 3719"/>
                <a:gd name="T14" fmla="*/ 1914 w 3441"/>
                <a:gd name="T15" fmla="*/ 1389 h 3719"/>
                <a:gd name="T16" fmla="*/ 2695 w 3441"/>
                <a:gd name="T17" fmla="*/ 336 h 3719"/>
                <a:gd name="T18" fmla="*/ 616 w 3441"/>
                <a:gd name="T19" fmla="*/ 348 h 3719"/>
                <a:gd name="T20" fmla="*/ 611 w 3441"/>
                <a:gd name="T21" fmla="*/ 474 h 3719"/>
                <a:gd name="T22" fmla="*/ 616 w 3441"/>
                <a:gd name="T23" fmla="*/ 348 h 3719"/>
                <a:gd name="T24" fmla="*/ 73 w 3441"/>
                <a:gd name="T25" fmla="*/ 860 h 3719"/>
                <a:gd name="T26" fmla="*/ 388 w 3441"/>
                <a:gd name="T27" fmla="*/ 518 h 3719"/>
                <a:gd name="T28" fmla="*/ 924 w 3441"/>
                <a:gd name="T29" fmla="*/ 1111 h 3719"/>
                <a:gd name="T30" fmla="*/ 652 w 3441"/>
                <a:gd name="T31" fmla="*/ 1146 h 3719"/>
                <a:gd name="T32" fmla="*/ 756 w 3441"/>
                <a:gd name="T33" fmla="*/ 1829 h 3719"/>
                <a:gd name="T34" fmla="*/ 1074 w 3441"/>
                <a:gd name="T35" fmla="*/ 1209 h 3719"/>
                <a:gd name="T36" fmla="*/ 3140 w 3441"/>
                <a:gd name="T37" fmla="*/ 706 h 3719"/>
                <a:gd name="T38" fmla="*/ 3441 w 3441"/>
                <a:gd name="T39" fmla="*/ 1198 h 3719"/>
                <a:gd name="T40" fmla="*/ 3218 w 3441"/>
                <a:gd name="T41" fmla="*/ 751 h 3719"/>
                <a:gd name="T42" fmla="*/ 420 w 3441"/>
                <a:gd name="T43" fmla="*/ 1304 h 3719"/>
                <a:gd name="T44" fmla="*/ 455 w 3441"/>
                <a:gd name="T45" fmla="*/ 1557 h 3719"/>
                <a:gd name="T46" fmla="*/ 420 w 3441"/>
                <a:gd name="T47" fmla="*/ 1304 h 3719"/>
                <a:gd name="T48" fmla="*/ 230 w 3441"/>
                <a:gd name="T49" fmla="*/ 2199 h 3719"/>
                <a:gd name="T50" fmla="*/ 444 w 3441"/>
                <a:gd name="T51" fmla="*/ 1927 h 3719"/>
                <a:gd name="T52" fmla="*/ 2547 w 3441"/>
                <a:gd name="T53" fmla="*/ 2147 h 3719"/>
                <a:gd name="T54" fmla="*/ 2819 w 3441"/>
                <a:gd name="T55" fmla="*/ 2837 h 3719"/>
                <a:gd name="T56" fmla="*/ 1748 w 3441"/>
                <a:gd name="T57" fmla="*/ 2435 h 3719"/>
                <a:gd name="T58" fmla="*/ 1427 w 3441"/>
                <a:gd name="T59" fmla="*/ 3047 h 3719"/>
                <a:gd name="T60" fmla="*/ 630 w 3441"/>
                <a:gd name="T61" fmla="*/ 3606 h 3719"/>
                <a:gd name="T62" fmla="*/ 1415 w 3441"/>
                <a:gd name="T63" fmla="*/ 3633 h 3719"/>
                <a:gd name="T64" fmla="*/ 1748 w 3441"/>
                <a:gd name="T65" fmla="*/ 2435 h 3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1" h="3719">
                  <a:moveTo>
                    <a:pt x="1690" y="0"/>
                  </a:moveTo>
                  <a:cubicBezTo>
                    <a:pt x="1616" y="3"/>
                    <a:pt x="1543" y="10"/>
                    <a:pt x="1469" y="21"/>
                  </a:cubicBezTo>
                  <a:cubicBezTo>
                    <a:pt x="1435" y="45"/>
                    <a:pt x="1394" y="60"/>
                    <a:pt x="1358" y="81"/>
                  </a:cubicBezTo>
                  <a:cubicBezTo>
                    <a:pt x="1460" y="77"/>
                    <a:pt x="1559" y="76"/>
                    <a:pt x="1705" y="40"/>
                  </a:cubicBezTo>
                  <a:cubicBezTo>
                    <a:pt x="1712" y="24"/>
                    <a:pt x="1705" y="11"/>
                    <a:pt x="1690" y="0"/>
                  </a:cubicBezTo>
                  <a:close/>
                  <a:moveTo>
                    <a:pt x="1069" y="123"/>
                  </a:moveTo>
                  <a:cubicBezTo>
                    <a:pt x="993" y="150"/>
                    <a:pt x="919" y="182"/>
                    <a:pt x="846" y="217"/>
                  </a:cubicBezTo>
                  <a:cubicBezTo>
                    <a:pt x="872" y="235"/>
                    <a:pt x="915" y="252"/>
                    <a:pt x="1069" y="260"/>
                  </a:cubicBezTo>
                  <a:cubicBezTo>
                    <a:pt x="1037" y="214"/>
                    <a:pt x="1050" y="169"/>
                    <a:pt x="1069" y="123"/>
                  </a:cubicBezTo>
                  <a:close/>
                  <a:moveTo>
                    <a:pt x="2182" y="239"/>
                  </a:moveTo>
                  <a:cubicBezTo>
                    <a:pt x="2003" y="238"/>
                    <a:pt x="1819" y="260"/>
                    <a:pt x="1636" y="278"/>
                  </a:cubicBezTo>
                  <a:cubicBezTo>
                    <a:pt x="1814" y="412"/>
                    <a:pt x="2540" y="331"/>
                    <a:pt x="2087" y="712"/>
                  </a:cubicBezTo>
                  <a:cubicBezTo>
                    <a:pt x="1775" y="859"/>
                    <a:pt x="1537" y="615"/>
                    <a:pt x="1283" y="457"/>
                  </a:cubicBezTo>
                  <a:cubicBezTo>
                    <a:pt x="1229" y="635"/>
                    <a:pt x="1475" y="812"/>
                    <a:pt x="1636" y="989"/>
                  </a:cubicBezTo>
                  <a:lnTo>
                    <a:pt x="1526" y="1499"/>
                  </a:lnTo>
                  <a:lnTo>
                    <a:pt x="1914" y="1389"/>
                  </a:lnTo>
                  <a:lnTo>
                    <a:pt x="2475" y="897"/>
                  </a:lnTo>
                  <a:cubicBezTo>
                    <a:pt x="2602" y="721"/>
                    <a:pt x="2905" y="582"/>
                    <a:pt x="2695" y="336"/>
                  </a:cubicBezTo>
                  <a:cubicBezTo>
                    <a:pt x="2534" y="264"/>
                    <a:pt x="2361" y="240"/>
                    <a:pt x="2182" y="239"/>
                  </a:cubicBezTo>
                  <a:close/>
                  <a:moveTo>
                    <a:pt x="616" y="348"/>
                  </a:moveTo>
                  <a:cubicBezTo>
                    <a:pt x="567" y="379"/>
                    <a:pt x="520" y="413"/>
                    <a:pt x="474" y="448"/>
                  </a:cubicBezTo>
                  <a:cubicBezTo>
                    <a:pt x="529" y="478"/>
                    <a:pt x="582" y="506"/>
                    <a:pt x="611" y="474"/>
                  </a:cubicBezTo>
                  <a:lnTo>
                    <a:pt x="664" y="428"/>
                  </a:lnTo>
                  <a:lnTo>
                    <a:pt x="616" y="348"/>
                  </a:lnTo>
                  <a:close/>
                  <a:moveTo>
                    <a:pt x="388" y="518"/>
                  </a:moveTo>
                  <a:cubicBezTo>
                    <a:pt x="270" y="620"/>
                    <a:pt x="164" y="734"/>
                    <a:pt x="73" y="860"/>
                  </a:cubicBezTo>
                  <a:cubicBezTo>
                    <a:pt x="160" y="821"/>
                    <a:pt x="393" y="712"/>
                    <a:pt x="449" y="677"/>
                  </a:cubicBezTo>
                  <a:cubicBezTo>
                    <a:pt x="541" y="620"/>
                    <a:pt x="456" y="542"/>
                    <a:pt x="388" y="518"/>
                  </a:cubicBezTo>
                  <a:close/>
                  <a:moveTo>
                    <a:pt x="964" y="700"/>
                  </a:moveTo>
                  <a:cubicBezTo>
                    <a:pt x="958" y="848"/>
                    <a:pt x="1125" y="1030"/>
                    <a:pt x="924" y="1111"/>
                  </a:cubicBezTo>
                  <a:cubicBezTo>
                    <a:pt x="747" y="980"/>
                    <a:pt x="776" y="849"/>
                    <a:pt x="779" y="717"/>
                  </a:cubicBezTo>
                  <a:cubicBezTo>
                    <a:pt x="680" y="802"/>
                    <a:pt x="521" y="899"/>
                    <a:pt x="652" y="1146"/>
                  </a:cubicBezTo>
                  <a:lnTo>
                    <a:pt x="895" y="1516"/>
                  </a:lnTo>
                  <a:lnTo>
                    <a:pt x="756" y="1829"/>
                  </a:lnTo>
                  <a:lnTo>
                    <a:pt x="843" y="2199"/>
                  </a:lnTo>
                  <a:cubicBezTo>
                    <a:pt x="1058" y="1795"/>
                    <a:pt x="1262" y="1494"/>
                    <a:pt x="1074" y="1209"/>
                  </a:cubicBezTo>
                  <a:cubicBezTo>
                    <a:pt x="1289" y="961"/>
                    <a:pt x="1131" y="726"/>
                    <a:pt x="964" y="700"/>
                  </a:cubicBezTo>
                  <a:close/>
                  <a:moveTo>
                    <a:pt x="3140" y="706"/>
                  </a:moveTo>
                  <a:cubicBezTo>
                    <a:pt x="3128" y="1053"/>
                    <a:pt x="2922" y="1014"/>
                    <a:pt x="2810" y="1163"/>
                  </a:cubicBezTo>
                  <a:cubicBezTo>
                    <a:pt x="2900" y="1326"/>
                    <a:pt x="3171" y="1261"/>
                    <a:pt x="3441" y="1198"/>
                  </a:cubicBezTo>
                  <a:cubicBezTo>
                    <a:pt x="3428" y="1157"/>
                    <a:pt x="3417" y="1114"/>
                    <a:pt x="3405" y="1073"/>
                  </a:cubicBezTo>
                  <a:cubicBezTo>
                    <a:pt x="3349" y="955"/>
                    <a:pt x="3286" y="848"/>
                    <a:pt x="3218" y="751"/>
                  </a:cubicBezTo>
                  <a:cubicBezTo>
                    <a:pt x="3195" y="734"/>
                    <a:pt x="3169" y="719"/>
                    <a:pt x="3140" y="706"/>
                  </a:cubicBezTo>
                  <a:close/>
                  <a:moveTo>
                    <a:pt x="420" y="1304"/>
                  </a:moveTo>
                  <a:cubicBezTo>
                    <a:pt x="401" y="1304"/>
                    <a:pt x="378" y="1313"/>
                    <a:pt x="345" y="1337"/>
                  </a:cubicBezTo>
                  <a:cubicBezTo>
                    <a:pt x="339" y="1402"/>
                    <a:pt x="385" y="1491"/>
                    <a:pt x="455" y="1557"/>
                  </a:cubicBezTo>
                  <a:lnTo>
                    <a:pt x="513" y="1360"/>
                  </a:lnTo>
                  <a:cubicBezTo>
                    <a:pt x="481" y="1344"/>
                    <a:pt x="462" y="1303"/>
                    <a:pt x="420" y="1304"/>
                  </a:cubicBezTo>
                  <a:close/>
                  <a:moveTo>
                    <a:pt x="212" y="1568"/>
                  </a:moveTo>
                  <a:cubicBezTo>
                    <a:pt x="0" y="1702"/>
                    <a:pt x="145" y="2030"/>
                    <a:pt x="230" y="2199"/>
                  </a:cubicBezTo>
                  <a:lnTo>
                    <a:pt x="334" y="2228"/>
                  </a:lnTo>
                  <a:lnTo>
                    <a:pt x="444" y="1927"/>
                  </a:lnTo>
                  <a:cubicBezTo>
                    <a:pt x="336" y="1838"/>
                    <a:pt x="243" y="1734"/>
                    <a:pt x="212" y="1568"/>
                  </a:cubicBezTo>
                  <a:close/>
                  <a:moveTo>
                    <a:pt x="2547" y="2147"/>
                  </a:moveTo>
                  <a:cubicBezTo>
                    <a:pt x="2745" y="2426"/>
                    <a:pt x="2306" y="3290"/>
                    <a:pt x="2150" y="3457"/>
                  </a:cubicBezTo>
                  <a:cubicBezTo>
                    <a:pt x="2467" y="3292"/>
                    <a:pt x="2640" y="3076"/>
                    <a:pt x="2819" y="2837"/>
                  </a:cubicBezTo>
                  <a:cubicBezTo>
                    <a:pt x="2785" y="2552"/>
                    <a:pt x="2772" y="2230"/>
                    <a:pt x="2547" y="2147"/>
                  </a:cubicBezTo>
                  <a:close/>
                  <a:moveTo>
                    <a:pt x="1748" y="2435"/>
                  </a:moveTo>
                  <a:cubicBezTo>
                    <a:pt x="1741" y="2434"/>
                    <a:pt x="1733" y="2437"/>
                    <a:pt x="1725" y="2444"/>
                  </a:cubicBezTo>
                  <a:cubicBezTo>
                    <a:pt x="1681" y="2480"/>
                    <a:pt x="1739" y="2774"/>
                    <a:pt x="1427" y="3047"/>
                  </a:cubicBezTo>
                  <a:cubicBezTo>
                    <a:pt x="1209" y="3237"/>
                    <a:pt x="647" y="3571"/>
                    <a:pt x="614" y="3596"/>
                  </a:cubicBezTo>
                  <a:cubicBezTo>
                    <a:pt x="619" y="3599"/>
                    <a:pt x="624" y="3602"/>
                    <a:pt x="630" y="3606"/>
                  </a:cubicBezTo>
                  <a:cubicBezTo>
                    <a:pt x="818" y="3684"/>
                    <a:pt x="1039" y="3719"/>
                    <a:pt x="1295" y="3699"/>
                  </a:cubicBezTo>
                  <a:cubicBezTo>
                    <a:pt x="1346" y="3686"/>
                    <a:pt x="1388" y="3665"/>
                    <a:pt x="1415" y="3633"/>
                  </a:cubicBezTo>
                  <a:cubicBezTo>
                    <a:pt x="1456" y="3582"/>
                    <a:pt x="1714" y="3205"/>
                    <a:pt x="1751" y="3092"/>
                  </a:cubicBezTo>
                  <a:cubicBezTo>
                    <a:pt x="1853" y="2785"/>
                    <a:pt x="1821" y="2443"/>
                    <a:pt x="1748" y="2435"/>
                  </a:cubicBezTo>
                  <a:close/>
                </a:path>
              </a:pathLst>
            </a:custGeom>
            <a:solidFill>
              <a:srgbClr val="292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457"/>
            <p:cNvSpPr>
              <a:spLocks/>
            </p:cNvSpPr>
            <p:nvPr/>
          </p:nvSpPr>
          <p:spPr bwMode="auto">
            <a:xfrm>
              <a:off x="6657975" y="3436938"/>
              <a:ext cx="942975" cy="1270000"/>
            </a:xfrm>
            <a:custGeom>
              <a:avLst/>
              <a:gdLst>
                <a:gd name="T0" fmla="*/ 1633 w 1928"/>
                <a:gd name="T1" fmla="*/ 275 h 2599"/>
                <a:gd name="T2" fmla="*/ 1215 w 1928"/>
                <a:gd name="T3" fmla="*/ 981 h 2599"/>
                <a:gd name="T4" fmla="*/ 215 w 1928"/>
                <a:gd name="T5" fmla="*/ 2571 h 2599"/>
                <a:gd name="T6" fmla="*/ 81 w 1928"/>
                <a:gd name="T7" fmla="*/ 2275 h 2599"/>
                <a:gd name="T8" fmla="*/ 946 w 1928"/>
                <a:gd name="T9" fmla="*/ 877 h 2599"/>
                <a:gd name="T10" fmla="*/ 1633 w 1928"/>
                <a:gd name="T11" fmla="*/ 275 h 2599"/>
              </a:gdLst>
              <a:ahLst/>
              <a:cxnLst>
                <a:cxn ang="0">
                  <a:pos x="T0" y="T1"/>
                </a:cxn>
                <a:cxn ang="0">
                  <a:pos x="T2" y="T3"/>
                </a:cxn>
                <a:cxn ang="0">
                  <a:pos x="T4" y="T5"/>
                </a:cxn>
                <a:cxn ang="0">
                  <a:pos x="T6" y="T7"/>
                </a:cxn>
                <a:cxn ang="0">
                  <a:pos x="T8" y="T9"/>
                </a:cxn>
                <a:cxn ang="0">
                  <a:pos x="T10" y="T11"/>
                </a:cxn>
              </a:cxnLst>
              <a:rect l="0" t="0" r="r" b="b"/>
              <a:pathLst>
                <a:path w="1928" h="2599">
                  <a:moveTo>
                    <a:pt x="1633" y="275"/>
                  </a:moveTo>
                  <a:cubicBezTo>
                    <a:pt x="1928" y="483"/>
                    <a:pt x="1375" y="797"/>
                    <a:pt x="1215" y="981"/>
                  </a:cubicBezTo>
                  <a:cubicBezTo>
                    <a:pt x="849" y="1403"/>
                    <a:pt x="279" y="2599"/>
                    <a:pt x="215" y="2571"/>
                  </a:cubicBezTo>
                  <a:cubicBezTo>
                    <a:pt x="152" y="2542"/>
                    <a:pt x="0" y="2304"/>
                    <a:pt x="81" y="2275"/>
                  </a:cubicBezTo>
                  <a:cubicBezTo>
                    <a:pt x="162" y="2246"/>
                    <a:pt x="626" y="1339"/>
                    <a:pt x="946" y="877"/>
                  </a:cubicBezTo>
                  <a:cubicBezTo>
                    <a:pt x="1101" y="654"/>
                    <a:pt x="1288" y="0"/>
                    <a:pt x="1633" y="27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458"/>
            <p:cNvSpPr>
              <a:spLocks noEditPoints="1"/>
            </p:cNvSpPr>
            <p:nvPr/>
          </p:nvSpPr>
          <p:spPr bwMode="auto">
            <a:xfrm>
              <a:off x="6677025" y="3527426"/>
              <a:ext cx="836612" cy="1176338"/>
            </a:xfrm>
            <a:custGeom>
              <a:avLst/>
              <a:gdLst>
                <a:gd name="T0" fmla="*/ 1416 w 1712"/>
                <a:gd name="T1" fmla="*/ 5 h 2408"/>
                <a:gd name="T2" fmla="*/ 1358 w 1712"/>
                <a:gd name="T3" fmla="*/ 18 h 2408"/>
                <a:gd name="T4" fmla="*/ 1165 w 1712"/>
                <a:gd name="T5" fmla="*/ 193 h 2408"/>
                <a:gd name="T6" fmla="*/ 893 w 1712"/>
                <a:gd name="T7" fmla="*/ 681 h 2408"/>
                <a:gd name="T8" fmla="*/ 370 w 1712"/>
                <a:gd name="T9" fmla="*/ 1543 h 2408"/>
                <a:gd name="T10" fmla="*/ 151 w 1712"/>
                <a:gd name="T11" fmla="*/ 1914 h 2408"/>
                <a:gd name="T12" fmla="*/ 75 w 1712"/>
                <a:gd name="T13" fmla="*/ 2029 h 2408"/>
                <a:gd name="T14" fmla="*/ 49 w 1712"/>
                <a:gd name="T15" fmla="*/ 2061 h 2408"/>
                <a:gd name="T16" fmla="*/ 37 w 1712"/>
                <a:gd name="T17" fmla="*/ 2071 h 2408"/>
                <a:gd name="T18" fmla="*/ 5 w 1712"/>
                <a:gd name="T19" fmla="*/ 2103 h 2408"/>
                <a:gd name="T20" fmla="*/ 2 w 1712"/>
                <a:gd name="T21" fmla="*/ 2147 h 2408"/>
                <a:gd name="T22" fmla="*/ 39 w 1712"/>
                <a:gd name="T23" fmla="*/ 2247 h 2408"/>
                <a:gd name="T24" fmla="*/ 104 w 1712"/>
                <a:gd name="T25" fmla="*/ 2344 h 2408"/>
                <a:gd name="T26" fmla="*/ 170 w 1712"/>
                <a:gd name="T27" fmla="*/ 2404 h 2408"/>
                <a:gd name="T28" fmla="*/ 195 w 1712"/>
                <a:gd name="T29" fmla="*/ 2403 h 2408"/>
                <a:gd name="T30" fmla="*/ 210 w 1712"/>
                <a:gd name="T31" fmla="*/ 2392 h 2408"/>
                <a:gd name="T32" fmla="*/ 241 w 1712"/>
                <a:gd name="T33" fmla="*/ 2355 h 2408"/>
                <a:gd name="T34" fmla="*/ 327 w 1712"/>
                <a:gd name="T35" fmla="*/ 2219 h 2408"/>
                <a:gd name="T36" fmla="*/ 582 w 1712"/>
                <a:gd name="T37" fmla="*/ 1770 h 2408"/>
                <a:gd name="T38" fmla="*/ 1193 w 1712"/>
                <a:gd name="T39" fmla="*/ 809 h 2408"/>
                <a:gd name="T40" fmla="*/ 1572 w 1712"/>
                <a:gd name="T41" fmla="*/ 466 h 2408"/>
                <a:gd name="T42" fmla="*/ 1697 w 1712"/>
                <a:gd name="T43" fmla="*/ 266 h 2408"/>
                <a:gd name="T44" fmla="*/ 1608 w 1712"/>
                <a:gd name="T45" fmla="*/ 74 h 2408"/>
                <a:gd name="T46" fmla="*/ 1416 w 1712"/>
                <a:gd name="T47" fmla="*/ 5 h 2408"/>
                <a:gd name="T48" fmla="*/ 1420 w 1712"/>
                <a:gd name="T49" fmla="*/ 44 h 2408"/>
                <a:gd name="T50" fmla="*/ 1584 w 1712"/>
                <a:gd name="T51" fmla="*/ 106 h 2408"/>
                <a:gd name="T52" fmla="*/ 1584 w 1712"/>
                <a:gd name="T53" fmla="*/ 106 h 2408"/>
                <a:gd name="T54" fmla="*/ 1585 w 1712"/>
                <a:gd name="T55" fmla="*/ 106 h 2408"/>
                <a:gd name="T56" fmla="*/ 1658 w 1712"/>
                <a:gd name="T57" fmla="*/ 258 h 2408"/>
                <a:gd name="T58" fmla="*/ 1543 w 1712"/>
                <a:gd name="T59" fmla="*/ 438 h 2408"/>
                <a:gd name="T60" fmla="*/ 1163 w 1712"/>
                <a:gd name="T61" fmla="*/ 783 h 2408"/>
                <a:gd name="T62" fmla="*/ 548 w 1712"/>
                <a:gd name="T63" fmla="*/ 1750 h 2408"/>
                <a:gd name="T64" fmla="*/ 293 w 1712"/>
                <a:gd name="T65" fmla="*/ 2198 h 2408"/>
                <a:gd name="T66" fmla="*/ 209 w 1712"/>
                <a:gd name="T67" fmla="*/ 2331 h 2408"/>
                <a:gd name="T68" fmla="*/ 183 w 1712"/>
                <a:gd name="T69" fmla="*/ 2363 h 2408"/>
                <a:gd name="T70" fmla="*/ 182 w 1712"/>
                <a:gd name="T71" fmla="*/ 2363 h 2408"/>
                <a:gd name="T72" fmla="*/ 135 w 1712"/>
                <a:gd name="T73" fmla="*/ 2319 h 2408"/>
                <a:gd name="T74" fmla="*/ 75 w 1712"/>
                <a:gd name="T75" fmla="*/ 2228 h 2408"/>
                <a:gd name="T76" fmla="*/ 42 w 1712"/>
                <a:gd name="T77" fmla="*/ 2141 h 2408"/>
                <a:gd name="T78" fmla="*/ 43 w 1712"/>
                <a:gd name="T79" fmla="*/ 2117 h 2408"/>
                <a:gd name="T80" fmla="*/ 51 w 1712"/>
                <a:gd name="T81" fmla="*/ 2109 h 2408"/>
                <a:gd name="T82" fmla="*/ 78 w 1712"/>
                <a:gd name="T83" fmla="*/ 2088 h 2408"/>
                <a:gd name="T84" fmla="*/ 108 w 1712"/>
                <a:gd name="T85" fmla="*/ 2052 h 2408"/>
                <a:gd name="T86" fmla="*/ 185 w 1712"/>
                <a:gd name="T87" fmla="*/ 1935 h 2408"/>
                <a:gd name="T88" fmla="*/ 404 w 1712"/>
                <a:gd name="T89" fmla="*/ 1563 h 2408"/>
                <a:gd name="T90" fmla="*/ 926 w 1712"/>
                <a:gd name="T91" fmla="*/ 704 h 2408"/>
                <a:gd name="T92" fmla="*/ 1198 w 1712"/>
                <a:gd name="T93" fmla="*/ 216 h 2408"/>
                <a:gd name="T94" fmla="*/ 1372 w 1712"/>
                <a:gd name="T95" fmla="*/ 55 h 2408"/>
                <a:gd name="T96" fmla="*/ 1420 w 1712"/>
                <a:gd name="T97" fmla="*/ 4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2" h="2408">
                  <a:moveTo>
                    <a:pt x="1416" y="5"/>
                  </a:moveTo>
                  <a:cubicBezTo>
                    <a:pt x="1396" y="6"/>
                    <a:pt x="1376" y="11"/>
                    <a:pt x="1358" y="18"/>
                  </a:cubicBezTo>
                  <a:cubicBezTo>
                    <a:pt x="1283" y="46"/>
                    <a:pt x="1220" y="113"/>
                    <a:pt x="1165" y="193"/>
                  </a:cubicBezTo>
                  <a:cubicBezTo>
                    <a:pt x="1053" y="353"/>
                    <a:pt x="967" y="574"/>
                    <a:pt x="893" y="681"/>
                  </a:cubicBezTo>
                  <a:cubicBezTo>
                    <a:pt x="732" y="913"/>
                    <a:pt x="536" y="1255"/>
                    <a:pt x="370" y="1543"/>
                  </a:cubicBezTo>
                  <a:cubicBezTo>
                    <a:pt x="287" y="1687"/>
                    <a:pt x="211" y="1818"/>
                    <a:pt x="151" y="1914"/>
                  </a:cubicBezTo>
                  <a:cubicBezTo>
                    <a:pt x="122" y="1962"/>
                    <a:pt x="96" y="2001"/>
                    <a:pt x="75" y="2029"/>
                  </a:cubicBezTo>
                  <a:cubicBezTo>
                    <a:pt x="65" y="2042"/>
                    <a:pt x="56" y="2053"/>
                    <a:pt x="49" y="2061"/>
                  </a:cubicBezTo>
                  <a:cubicBezTo>
                    <a:pt x="42" y="2068"/>
                    <a:pt x="36" y="2071"/>
                    <a:pt x="37" y="2071"/>
                  </a:cubicBezTo>
                  <a:cubicBezTo>
                    <a:pt x="22" y="2076"/>
                    <a:pt x="11" y="2089"/>
                    <a:pt x="5" y="2103"/>
                  </a:cubicBezTo>
                  <a:cubicBezTo>
                    <a:pt x="0" y="2117"/>
                    <a:pt x="0" y="2132"/>
                    <a:pt x="2" y="2147"/>
                  </a:cubicBezTo>
                  <a:cubicBezTo>
                    <a:pt x="7" y="2178"/>
                    <a:pt x="21" y="2213"/>
                    <a:pt x="39" y="2247"/>
                  </a:cubicBezTo>
                  <a:cubicBezTo>
                    <a:pt x="58" y="2282"/>
                    <a:pt x="81" y="2316"/>
                    <a:pt x="104" y="2344"/>
                  </a:cubicBezTo>
                  <a:cubicBezTo>
                    <a:pt x="127" y="2372"/>
                    <a:pt x="148" y="2393"/>
                    <a:pt x="170" y="2404"/>
                  </a:cubicBezTo>
                  <a:cubicBezTo>
                    <a:pt x="179" y="2408"/>
                    <a:pt x="189" y="2406"/>
                    <a:pt x="195" y="2403"/>
                  </a:cubicBezTo>
                  <a:cubicBezTo>
                    <a:pt x="201" y="2400"/>
                    <a:pt x="205" y="2396"/>
                    <a:pt x="210" y="2392"/>
                  </a:cubicBezTo>
                  <a:cubicBezTo>
                    <a:pt x="219" y="2383"/>
                    <a:pt x="229" y="2371"/>
                    <a:pt x="241" y="2355"/>
                  </a:cubicBezTo>
                  <a:cubicBezTo>
                    <a:pt x="264" y="2323"/>
                    <a:pt x="293" y="2276"/>
                    <a:pt x="327" y="2219"/>
                  </a:cubicBezTo>
                  <a:cubicBezTo>
                    <a:pt x="396" y="2104"/>
                    <a:pt x="484" y="1944"/>
                    <a:pt x="582" y="1770"/>
                  </a:cubicBezTo>
                  <a:cubicBezTo>
                    <a:pt x="778" y="1421"/>
                    <a:pt x="1013" y="1017"/>
                    <a:pt x="1193" y="809"/>
                  </a:cubicBezTo>
                  <a:cubicBezTo>
                    <a:pt x="1269" y="721"/>
                    <a:pt x="1449" y="596"/>
                    <a:pt x="1572" y="466"/>
                  </a:cubicBezTo>
                  <a:cubicBezTo>
                    <a:pt x="1634" y="401"/>
                    <a:pt x="1683" y="335"/>
                    <a:pt x="1697" y="266"/>
                  </a:cubicBezTo>
                  <a:cubicBezTo>
                    <a:pt x="1712" y="198"/>
                    <a:pt x="1686" y="129"/>
                    <a:pt x="1608" y="74"/>
                  </a:cubicBezTo>
                  <a:cubicBezTo>
                    <a:pt x="1541" y="21"/>
                    <a:pt x="1476" y="0"/>
                    <a:pt x="1416" y="5"/>
                  </a:cubicBezTo>
                  <a:close/>
                  <a:moveTo>
                    <a:pt x="1420" y="44"/>
                  </a:moveTo>
                  <a:cubicBezTo>
                    <a:pt x="1469" y="39"/>
                    <a:pt x="1522" y="56"/>
                    <a:pt x="1584" y="106"/>
                  </a:cubicBezTo>
                  <a:lnTo>
                    <a:pt x="1584" y="106"/>
                  </a:lnTo>
                  <a:lnTo>
                    <a:pt x="1585" y="106"/>
                  </a:lnTo>
                  <a:cubicBezTo>
                    <a:pt x="1654" y="155"/>
                    <a:pt x="1670" y="203"/>
                    <a:pt x="1658" y="258"/>
                  </a:cubicBezTo>
                  <a:cubicBezTo>
                    <a:pt x="1647" y="313"/>
                    <a:pt x="1603" y="376"/>
                    <a:pt x="1543" y="438"/>
                  </a:cubicBezTo>
                  <a:cubicBezTo>
                    <a:pt x="1424" y="563"/>
                    <a:pt x="1247" y="686"/>
                    <a:pt x="1163" y="783"/>
                  </a:cubicBezTo>
                  <a:cubicBezTo>
                    <a:pt x="977" y="997"/>
                    <a:pt x="744" y="1401"/>
                    <a:pt x="548" y="1750"/>
                  </a:cubicBezTo>
                  <a:cubicBezTo>
                    <a:pt x="449" y="1924"/>
                    <a:pt x="361" y="2084"/>
                    <a:pt x="293" y="2198"/>
                  </a:cubicBezTo>
                  <a:cubicBezTo>
                    <a:pt x="259" y="2256"/>
                    <a:pt x="230" y="2301"/>
                    <a:pt x="209" y="2331"/>
                  </a:cubicBezTo>
                  <a:cubicBezTo>
                    <a:pt x="198" y="2346"/>
                    <a:pt x="189" y="2357"/>
                    <a:pt x="183" y="2363"/>
                  </a:cubicBezTo>
                  <a:cubicBezTo>
                    <a:pt x="182" y="2363"/>
                    <a:pt x="182" y="2363"/>
                    <a:pt x="182" y="2363"/>
                  </a:cubicBezTo>
                  <a:cubicBezTo>
                    <a:pt x="172" y="2357"/>
                    <a:pt x="154" y="2342"/>
                    <a:pt x="135" y="2319"/>
                  </a:cubicBezTo>
                  <a:cubicBezTo>
                    <a:pt x="114" y="2293"/>
                    <a:pt x="92" y="2260"/>
                    <a:pt x="75" y="2228"/>
                  </a:cubicBezTo>
                  <a:cubicBezTo>
                    <a:pt x="57" y="2196"/>
                    <a:pt x="45" y="2164"/>
                    <a:pt x="42" y="2141"/>
                  </a:cubicBezTo>
                  <a:cubicBezTo>
                    <a:pt x="40" y="2130"/>
                    <a:pt x="41" y="2121"/>
                    <a:pt x="43" y="2117"/>
                  </a:cubicBezTo>
                  <a:cubicBezTo>
                    <a:pt x="45" y="2112"/>
                    <a:pt x="46" y="2110"/>
                    <a:pt x="51" y="2109"/>
                  </a:cubicBezTo>
                  <a:cubicBezTo>
                    <a:pt x="62" y="2105"/>
                    <a:pt x="69" y="2098"/>
                    <a:pt x="78" y="2088"/>
                  </a:cubicBezTo>
                  <a:cubicBezTo>
                    <a:pt x="87" y="2079"/>
                    <a:pt x="97" y="2067"/>
                    <a:pt x="108" y="2052"/>
                  </a:cubicBezTo>
                  <a:cubicBezTo>
                    <a:pt x="129" y="2023"/>
                    <a:pt x="155" y="1983"/>
                    <a:pt x="185" y="1935"/>
                  </a:cubicBezTo>
                  <a:cubicBezTo>
                    <a:pt x="246" y="1838"/>
                    <a:pt x="321" y="1707"/>
                    <a:pt x="404" y="1563"/>
                  </a:cubicBezTo>
                  <a:cubicBezTo>
                    <a:pt x="570" y="1275"/>
                    <a:pt x="766" y="933"/>
                    <a:pt x="926" y="704"/>
                  </a:cubicBezTo>
                  <a:cubicBezTo>
                    <a:pt x="1006" y="588"/>
                    <a:pt x="1091" y="370"/>
                    <a:pt x="1198" y="216"/>
                  </a:cubicBezTo>
                  <a:cubicBezTo>
                    <a:pt x="1251" y="139"/>
                    <a:pt x="1310" y="79"/>
                    <a:pt x="1372" y="55"/>
                  </a:cubicBezTo>
                  <a:cubicBezTo>
                    <a:pt x="1388" y="49"/>
                    <a:pt x="1403" y="45"/>
                    <a:pt x="1420"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459"/>
            <p:cNvSpPr>
              <a:spLocks/>
            </p:cNvSpPr>
            <p:nvPr/>
          </p:nvSpPr>
          <p:spPr bwMode="auto">
            <a:xfrm>
              <a:off x="6630988" y="3524251"/>
              <a:ext cx="782637" cy="1012825"/>
            </a:xfrm>
            <a:custGeom>
              <a:avLst/>
              <a:gdLst>
                <a:gd name="T0" fmla="*/ 1308 w 1603"/>
                <a:gd name="T1" fmla="*/ 243 h 2072"/>
                <a:gd name="T2" fmla="*/ 955 w 1603"/>
                <a:gd name="T3" fmla="*/ 949 h 2072"/>
                <a:gd name="T4" fmla="*/ 191 w 1603"/>
                <a:gd name="T5" fmla="*/ 2043 h 2072"/>
                <a:gd name="T6" fmla="*/ 81 w 1603"/>
                <a:gd name="T7" fmla="*/ 1569 h 2072"/>
                <a:gd name="T8" fmla="*/ 816 w 1603"/>
                <a:gd name="T9" fmla="*/ 683 h 2072"/>
                <a:gd name="T10" fmla="*/ 1308 w 1603"/>
                <a:gd name="T11" fmla="*/ 243 h 2072"/>
              </a:gdLst>
              <a:ahLst/>
              <a:cxnLst>
                <a:cxn ang="0">
                  <a:pos x="T0" y="T1"/>
                </a:cxn>
                <a:cxn ang="0">
                  <a:pos x="T2" y="T3"/>
                </a:cxn>
                <a:cxn ang="0">
                  <a:pos x="T4" y="T5"/>
                </a:cxn>
                <a:cxn ang="0">
                  <a:pos x="T6" y="T7"/>
                </a:cxn>
                <a:cxn ang="0">
                  <a:pos x="T8" y="T9"/>
                </a:cxn>
                <a:cxn ang="0">
                  <a:pos x="T10" y="T11"/>
                </a:cxn>
              </a:cxnLst>
              <a:rect l="0" t="0" r="r" b="b"/>
              <a:pathLst>
                <a:path w="1603" h="2072">
                  <a:moveTo>
                    <a:pt x="1308" y="243"/>
                  </a:moveTo>
                  <a:cubicBezTo>
                    <a:pt x="1603" y="452"/>
                    <a:pt x="1115" y="765"/>
                    <a:pt x="955" y="949"/>
                  </a:cubicBezTo>
                  <a:cubicBezTo>
                    <a:pt x="589" y="1371"/>
                    <a:pt x="255" y="2072"/>
                    <a:pt x="191" y="2043"/>
                  </a:cubicBezTo>
                  <a:cubicBezTo>
                    <a:pt x="128" y="2014"/>
                    <a:pt x="0" y="1598"/>
                    <a:pt x="81" y="1569"/>
                  </a:cubicBezTo>
                  <a:cubicBezTo>
                    <a:pt x="162" y="1540"/>
                    <a:pt x="496" y="1145"/>
                    <a:pt x="816" y="683"/>
                  </a:cubicBezTo>
                  <a:cubicBezTo>
                    <a:pt x="971" y="460"/>
                    <a:pt x="1077" y="0"/>
                    <a:pt x="1308" y="24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460"/>
            <p:cNvSpPr>
              <a:spLocks noEditPoints="1"/>
            </p:cNvSpPr>
            <p:nvPr/>
          </p:nvSpPr>
          <p:spPr bwMode="auto">
            <a:xfrm>
              <a:off x="6648450" y="3598863"/>
              <a:ext cx="679450" cy="935038"/>
            </a:xfrm>
            <a:custGeom>
              <a:avLst/>
              <a:gdLst>
                <a:gd name="T0" fmla="*/ 1156 w 1392"/>
                <a:gd name="T1" fmla="*/ 1 h 1913"/>
                <a:gd name="T2" fmla="*/ 1115 w 1392"/>
                <a:gd name="T3" fmla="*/ 5 h 1913"/>
                <a:gd name="T4" fmla="*/ 982 w 1392"/>
                <a:gd name="T5" fmla="*/ 123 h 1913"/>
                <a:gd name="T6" fmla="*/ 765 w 1392"/>
                <a:gd name="T7" fmla="*/ 518 h 1913"/>
                <a:gd name="T8" fmla="*/ 309 w 1392"/>
                <a:gd name="T9" fmla="*/ 1121 h 1913"/>
                <a:gd name="T10" fmla="*/ 136 w 1392"/>
                <a:gd name="T11" fmla="*/ 1315 h 1913"/>
                <a:gd name="T12" fmla="*/ 75 w 1392"/>
                <a:gd name="T13" fmla="*/ 1372 h 1913"/>
                <a:gd name="T14" fmla="*/ 40 w 1392"/>
                <a:gd name="T15" fmla="*/ 1396 h 1913"/>
                <a:gd name="T16" fmla="*/ 6 w 1392"/>
                <a:gd name="T17" fmla="*/ 1436 h 1913"/>
                <a:gd name="T18" fmla="*/ 0 w 1392"/>
                <a:gd name="T19" fmla="*/ 1498 h 1913"/>
                <a:gd name="T20" fmla="*/ 28 w 1392"/>
                <a:gd name="T21" fmla="*/ 1657 h 1913"/>
                <a:gd name="T22" fmla="*/ 83 w 1392"/>
                <a:gd name="T23" fmla="*/ 1815 h 1913"/>
                <a:gd name="T24" fmla="*/ 113 w 1392"/>
                <a:gd name="T25" fmla="*/ 1873 h 1913"/>
                <a:gd name="T26" fmla="*/ 148 w 1392"/>
                <a:gd name="T27" fmla="*/ 1907 h 1913"/>
                <a:gd name="T28" fmla="*/ 182 w 1392"/>
                <a:gd name="T29" fmla="*/ 1903 h 1913"/>
                <a:gd name="T30" fmla="*/ 207 w 1392"/>
                <a:gd name="T31" fmla="*/ 1881 h 1913"/>
                <a:gd name="T32" fmla="*/ 268 w 1392"/>
                <a:gd name="T33" fmla="*/ 1801 h 1913"/>
                <a:gd name="T34" fmla="*/ 442 w 1392"/>
                <a:gd name="T35" fmla="*/ 1522 h 1913"/>
                <a:gd name="T36" fmla="*/ 935 w 1392"/>
                <a:gd name="T37" fmla="*/ 808 h 1913"/>
                <a:gd name="T38" fmla="*/ 1283 w 1392"/>
                <a:gd name="T39" fmla="*/ 464 h 1913"/>
                <a:gd name="T40" fmla="*/ 1385 w 1392"/>
                <a:gd name="T41" fmla="*/ 264 h 1913"/>
                <a:gd name="T42" fmla="*/ 1285 w 1392"/>
                <a:gd name="T43" fmla="*/ 73 h 1913"/>
                <a:gd name="T44" fmla="*/ 1288 w 1392"/>
                <a:gd name="T45" fmla="*/ 76 h 1913"/>
                <a:gd name="T46" fmla="*/ 1156 w 1392"/>
                <a:gd name="T47" fmla="*/ 1 h 1913"/>
                <a:gd name="T48" fmla="*/ 1154 w 1392"/>
                <a:gd name="T49" fmla="*/ 40 h 1913"/>
                <a:gd name="T50" fmla="*/ 1259 w 1392"/>
                <a:gd name="T51" fmla="*/ 103 h 1913"/>
                <a:gd name="T52" fmla="*/ 1260 w 1392"/>
                <a:gd name="T53" fmla="*/ 105 h 1913"/>
                <a:gd name="T54" fmla="*/ 1262 w 1392"/>
                <a:gd name="T55" fmla="*/ 106 h 1913"/>
                <a:gd name="T56" fmla="*/ 1345 w 1392"/>
                <a:gd name="T57" fmla="*/ 259 h 1913"/>
                <a:gd name="T58" fmla="*/ 1252 w 1392"/>
                <a:gd name="T59" fmla="*/ 439 h 1913"/>
                <a:gd name="T60" fmla="*/ 905 w 1392"/>
                <a:gd name="T61" fmla="*/ 782 h 1913"/>
                <a:gd name="T62" fmla="*/ 408 w 1392"/>
                <a:gd name="T63" fmla="*/ 1501 h 1913"/>
                <a:gd name="T64" fmla="*/ 234 w 1392"/>
                <a:gd name="T65" fmla="*/ 1779 h 1913"/>
                <a:gd name="T66" fmla="*/ 178 w 1392"/>
                <a:gd name="T67" fmla="*/ 1854 h 1913"/>
                <a:gd name="T68" fmla="*/ 162 w 1392"/>
                <a:gd name="T69" fmla="*/ 1868 h 1913"/>
                <a:gd name="T70" fmla="*/ 147 w 1392"/>
                <a:gd name="T71" fmla="*/ 1851 h 1913"/>
                <a:gd name="T72" fmla="*/ 119 w 1392"/>
                <a:gd name="T73" fmla="*/ 1799 h 1913"/>
                <a:gd name="T74" fmla="*/ 66 w 1392"/>
                <a:gd name="T75" fmla="*/ 1647 h 1913"/>
                <a:gd name="T76" fmla="*/ 40 w 1392"/>
                <a:gd name="T77" fmla="*/ 1496 h 1913"/>
                <a:gd name="T78" fmla="*/ 44 w 1392"/>
                <a:gd name="T79" fmla="*/ 1448 h 1913"/>
                <a:gd name="T80" fmla="*/ 53 w 1392"/>
                <a:gd name="T81" fmla="*/ 1433 h 1913"/>
                <a:gd name="T82" fmla="*/ 101 w 1392"/>
                <a:gd name="T83" fmla="*/ 1403 h 1913"/>
                <a:gd name="T84" fmla="*/ 164 w 1392"/>
                <a:gd name="T85" fmla="*/ 1343 h 1913"/>
                <a:gd name="T86" fmla="*/ 339 w 1392"/>
                <a:gd name="T87" fmla="*/ 1147 h 1913"/>
                <a:gd name="T88" fmla="*/ 798 w 1392"/>
                <a:gd name="T89" fmla="*/ 541 h 1913"/>
                <a:gd name="T90" fmla="*/ 1015 w 1392"/>
                <a:gd name="T91" fmla="*/ 146 h 1913"/>
                <a:gd name="T92" fmla="*/ 1126 w 1392"/>
                <a:gd name="T93" fmla="*/ 43 h 1913"/>
                <a:gd name="T94" fmla="*/ 1154 w 1392"/>
                <a:gd name="T95" fmla="*/ 40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92" h="1913">
                  <a:moveTo>
                    <a:pt x="1156" y="1"/>
                  </a:moveTo>
                  <a:cubicBezTo>
                    <a:pt x="1142" y="0"/>
                    <a:pt x="1128" y="1"/>
                    <a:pt x="1115" y="5"/>
                  </a:cubicBezTo>
                  <a:cubicBezTo>
                    <a:pt x="1062" y="20"/>
                    <a:pt x="1020" y="66"/>
                    <a:pt x="982" y="123"/>
                  </a:cubicBezTo>
                  <a:cubicBezTo>
                    <a:pt x="905" y="239"/>
                    <a:pt x="840" y="410"/>
                    <a:pt x="765" y="518"/>
                  </a:cubicBezTo>
                  <a:cubicBezTo>
                    <a:pt x="605" y="748"/>
                    <a:pt x="442" y="962"/>
                    <a:pt x="309" y="1121"/>
                  </a:cubicBezTo>
                  <a:cubicBezTo>
                    <a:pt x="242" y="1201"/>
                    <a:pt x="183" y="1267"/>
                    <a:pt x="136" y="1315"/>
                  </a:cubicBezTo>
                  <a:cubicBezTo>
                    <a:pt x="112" y="1339"/>
                    <a:pt x="92" y="1358"/>
                    <a:pt x="75" y="1372"/>
                  </a:cubicBezTo>
                  <a:cubicBezTo>
                    <a:pt x="59" y="1386"/>
                    <a:pt x="45" y="1394"/>
                    <a:pt x="40" y="1396"/>
                  </a:cubicBezTo>
                  <a:cubicBezTo>
                    <a:pt x="21" y="1402"/>
                    <a:pt x="11" y="1419"/>
                    <a:pt x="6" y="1436"/>
                  </a:cubicBezTo>
                  <a:cubicBezTo>
                    <a:pt x="1" y="1454"/>
                    <a:pt x="0" y="1474"/>
                    <a:pt x="0" y="1498"/>
                  </a:cubicBezTo>
                  <a:cubicBezTo>
                    <a:pt x="2" y="1544"/>
                    <a:pt x="13" y="1600"/>
                    <a:pt x="28" y="1657"/>
                  </a:cubicBezTo>
                  <a:cubicBezTo>
                    <a:pt x="43" y="1714"/>
                    <a:pt x="62" y="1770"/>
                    <a:pt x="83" y="1815"/>
                  </a:cubicBezTo>
                  <a:cubicBezTo>
                    <a:pt x="93" y="1837"/>
                    <a:pt x="103" y="1857"/>
                    <a:pt x="113" y="1873"/>
                  </a:cubicBezTo>
                  <a:cubicBezTo>
                    <a:pt x="124" y="1888"/>
                    <a:pt x="133" y="1900"/>
                    <a:pt x="148" y="1907"/>
                  </a:cubicBezTo>
                  <a:cubicBezTo>
                    <a:pt x="160" y="1913"/>
                    <a:pt x="173" y="1909"/>
                    <a:pt x="182" y="1903"/>
                  </a:cubicBezTo>
                  <a:cubicBezTo>
                    <a:pt x="190" y="1898"/>
                    <a:pt x="198" y="1891"/>
                    <a:pt x="207" y="1881"/>
                  </a:cubicBezTo>
                  <a:cubicBezTo>
                    <a:pt x="224" y="1863"/>
                    <a:pt x="244" y="1835"/>
                    <a:pt x="268" y="1801"/>
                  </a:cubicBezTo>
                  <a:cubicBezTo>
                    <a:pt x="314" y="1732"/>
                    <a:pt x="373" y="1634"/>
                    <a:pt x="442" y="1522"/>
                  </a:cubicBezTo>
                  <a:cubicBezTo>
                    <a:pt x="579" y="1297"/>
                    <a:pt x="754" y="1017"/>
                    <a:pt x="935" y="808"/>
                  </a:cubicBezTo>
                  <a:cubicBezTo>
                    <a:pt x="1012" y="720"/>
                    <a:pt x="1175" y="594"/>
                    <a:pt x="1283" y="464"/>
                  </a:cubicBezTo>
                  <a:cubicBezTo>
                    <a:pt x="1336" y="399"/>
                    <a:pt x="1377" y="332"/>
                    <a:pt x="1385" y="264"/>
                  </a:cubicBezTo>
                  <a:cubicBezTo>
                    <a:pt x="1392" y="196"/>
                    <a:pt x="1362" y="128"/>
                    <a:pt x="1285" y="73"/>
                  </a:cubicBezTo>
                  <a:lnTo>
                    <a:pt x="1288" y="76"/>
                  </a:lnTo>
                  <a:cubicBezTo>
                    <a:pt x="1242" y="28"/>
                    <a:pt x="1198" y="4"/>
                    <a:pt x="1156" y="1"/>
                  </a:cubicBezTo>
                  <a:close/>
                  <a:moveTo>
                    <a:pt x="1154" y="40"/>
                  </a:moveTo>
                  <a:cubicBezTo>
                    <a:pt x="1184" y="42"/>
                    <a:pt x="1217" y="60"/>
                    <a:pt x="1259" y="103"/>
                  </a:cubicBezTo>
                  <a:lnTo>
                    <a:pt x="1260" y="105"/>
                  </a:lnTo>
                  <a:lnTo>
                    <a:pt x="1262" y="106"/>
                  </a:lnTo>
                  <a:cubicBezTo>
                    <a:pt x="1331" y="155"/>
                    <a:pt x="1351" y="205"/>
                    <a:pt x="1345" y="259"/>
                  </a:cubicBezTo>
                  <a:cubicBezTo>
                    <a:pt x="1339" y="314"/>
                    <a:pt x="1303" y="376"/>
                    <a:pt x="1252" y="439"/>
                  </a:cubicBezTo>
                  <a:cubicBezTo>
                    <a:pt x="1149" y="563"/>
                    <a:pt x="988" y="687"/>
                    <a:pt x="905" y="782"/>
                  </a:cubicBezTo>
                  <a:cubicBezTo>
                    <a:pt x="720" y="995"/>
                    <a:pt x="545" y="1276"/>
                    <a:pt x="408" y="1501"/>
                  </a:cubicBezTo>
                  <a:cubicBezTo>
                    <a:pt x="339" y="1613"/>
                    <a:pt x="280" y="1711"/>
                    <a:pt x="234" y="1779"/>
                  </a:cubicBezTo>
                  <a:cubicBezTo>
                    <a:pt x="212" y="1812"/>
                    <a:pt x="192" y="1838"/>
                    <a:pt x="178" y="1854"/>
                  </a:cubicBezTo>
                  <a:cubicBezTo>
                    <a:pt x="171" y="1861"/>
                    <a:pt x="165" y="1866"/>
                    <a:pt x="162" y="1868"/>
                  </a:cubicBezTo>
                  <a:cubicBezTo>
                    <a:pt x="160" y="1866"/>
                    <a:pt x="154" y="1862"/>
                    <a:pt x="147" y="1851"/>
                  </a:cubicBezTo>
                  <a:cubicBezTo>
                    <a:pt x="138" y="1838"/>
                    <a:pt x="129" y="1820"/>
                    <a:pt x="119" y="1799"/>
                  </a:cubicBezTo>
                  <a:cubicBezTo>
                    <a:pt x="100" y="1756"/>
                    <a:pt x="81" y="1701"/>
                    <a:pt x="66" y="1647"/>
                  </a:cubicBezTo>
                  <a:cubicBezTo>
                    <a:pt x="52" y="1592"/>
                    <a:pt x="42" y="1537"/>
                    <a:pt x="40" y="1496"/>
                  </a:cubicBezTo>
                  <a:cubicBezTo>
                    <a:pt x="40" y="1476"/>
                    <a:pt x="41" y="1459"/>
                    <a:pt x="44" y="1448"/>
                  </a:cubicBezTo>
                  <a:cubicBezTo>
                    <a:pt x="47" y="1437"/>
                    <a:pt x="51" y="1434"/>
                    <a:pt x="53" y="1433"/>
                  </a:cubicBezTo>
                  <a:cubicBezTo>
                    <a:pt x="68" y="1428"/>
                    <a:pt x="82" y="1418"/>
                    <a:pt x="101" y="1403"/>
                  </a:cubicBezTo>
                  <a:cubicBezTo>
                    <a:pt x="119" y="1387"/>
                    <a:pt x="140" y="1367"/>
                    <a:pt x="164" y="1343"/>
                  </a:cubicBezTo>
                  <a:cubicBezTo>
                    <a:pt x="213" y="1294"/>
                    <a:pt x="272" y="1227"/>
                    <a:pt x="339" y="1147"/>
                  </a:cubicBezTo>
                  <a:cubicBezTo>
                    <a:pt x="473" y="986"/>
                    <a:pt x="637" y="772"/>
                    <a:pt x="798" y="541"/>
                  </a:cubicBezTo>
                  <a:cubicBezTo>
                    <a:pt x="878" y="426"/>
                    <a:pt x="943" y="255"/>
                    <a:pt x="1015" y="146"/>
                  </a:cubicBezTo>
                  <a:cubicBezTo>
                    <a:pt x="1051" y="91"/>
                    <a:pt x="1089" y="54"/>
                    <a:pt x="1126" y="43"/>
                  </a:cubicBezTo>
                  <a:cubicBezTo>
                    <a:pt x="1135" y="41"/>
                    <a:pt x="1144" y="40"/>
                    <a:pt x="1154"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461"/>
            <p:cNvSpPr>
              <a:spLocks/>
            </p:cNvSpPr>
            <p:nvPr/>
          </p:nvSpPr>
          <p:spPr bwMode="auto">
            <a:xfrm>
              <a:off x="6397625" y="3671888"/>
              <a:ext cx="392112" cy="1039813"/>
            </a:xfrm>
            <a:custGeom>
              <a:avLst/>
              <a:gdLst>
                <a:gd name="T0" fmla="*/ 605 w 802"/>
                <a:gd name="T1" fmla="*/ 6 h 2125"/>
                <a:gd name="T2" fmla="*/ 785 w 802"/>
                <a:gd name="T3" fmla="*/ 243 h 2125"/>
                <a:gd name="T4" fmla="*/ 426 w 802"/>
                <a:gd name="T5" fmla="*/ 1375 h 2125"/>
                <a:gd name="T6" fmla="*/ 203 w 802"/>
                <a:gd name="T7" fmla="*/ 2069 h 2125"/>
                <a:gd name="T8" fmla="*/ 15 w 802"/>
                <a:gd name="T9" fmla="*/ 1918 h 2125"/>
                <a:gd name="T10" fmla="*/ 221 w 802"/>
                <a:gd name="T11" fmla="*/ 871 h 2125"/>
                <a:gd name="T12" fmla="*/ 325 w 802"/>
                <a:gd name="T13" fmla="*/ 171 h 2125"/>
                <a:gd name="T14" fmla="*/ 605 w 802"/>
                <a:gd name="T15" fmla="*/ 6 h 2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2" h="2125">
                  <a:moveTo>
                    <a:pt x="605" y="6"/>
                  </a:moveTo>
                  <a:cubicBezTo>
                    <a:pt x="759" y="15"/>
                    <a:pt x="802" y="214"/>
                    <a:pt x="785" y="243"/>
                  </a:cubicBezTo>
                  <a:cubicBezTo>
                    <a:pt x="767" y="272"/>
                    <a:pt x="478" y="1114"/>
                    <a:pt x="426" y="1375"/>
                  </a:cubicBezTo>
                  <a:cubicBezTo>
                    <a:pt x="374" y="1635"/>
                    <a:pt x="317" y="2012"/>
                    <a:pt x="203" y="2069"/>
                  </a:cubicBezTo>
                  <a:cubicBezTo>
                    <a:pt x="92" y="2125"/>
                    <a:pt x="36" y="2001"/>
                    <a:pt x="15" y="1918"/>
                  </a:cubicBezTo>
                  <a:cubicBezTo>
                    <a:pt x="0" y="1858"/>
                    <a:pt x="192" y="958"/>
                    <a:pt x="221" y="871"/>
                  </a:cubicBezTo>
                  <a:cubicBezTo>
                    <a:pt x="250" y="784"/>
                    <a:pt x="335" y="228"/>
                    <a:pt x="325" y="171"/>
                  </a:cubicBezTo>
                  <a:cubicBezTo>
                    <a:pt x="313" y="104"/>
                    <a:pt x="571" y="0"/>
                    <a:pt x="605"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462"/>
            <p:cNvSpPr>
              <a:spLocks noEditPoints="1"/>
            </p:cNvSpPr>
            <p:nvPr/>
          </p:nvSpPr>
          <p:spPr bwMode="auto">
            <a:xfrm>
              <a:off x="6396038" y="3665538"/>
              <a:ext cx="398462" cy="1036638"/>
            </a:xfrm>
            <a:custGeom>
              <a:avLst/>
              <a:gdLst>
                <a:gd name="T0" fmla="*/ 584 w 815"/>
                <a:gd name="T1" fmla="*/ 4 h 2121"/>
                <a:gd name="T2" fmla="*/ 445 w 815"/>
                <a:gd name="T3" fmla="*/ 58 h 2121"/>
                <a:gd name="T4" fmla="*/ 321 w 815"/>
                <a:gd name="T5" fmla="*/ 148 h 2121"/>
                <a:gd name="T6" fmla="*/ 310 w 815"/>
                <a:gd name="T7" fmla="*/ 227 h 2121"/>
                <a:gd name="T8" fmla="*/ 274 w 815"/>
                <a:gd name="T9" fmla="*/ 522 h 2121"/>
                <a:gd name="T10" fmla="*/ 208 w 815"/>
                <a:gd name="T11" fmla="*/ 880 h 2121"/>
                <a:gd name="T12" fmla="*/ 88 w 815"/>
                <a:gd name="T13" fmla="*/ 1416 h 2121"/>
                <a:gd name="T14" fmla="*/ 5 w 815"/>
                <a:gd name="T15" fmla="*/ 1872 h 2121"/>
                <a:gd name="T16" fmla="*/ 2 w 815"/>
                <a:gd name="T17" fmla="*/ 1938 h 2121"/>
                <a:gd name="T18" fmla="*/ 131 w 815"/>
                <a:gd name="T19" fmla="*/ 2115 h 2121"/>
                <a:gd name="T20" fmla="*/ 303 w 815"/>
                <a:gd name="T21" fmla="*/ 1997 h 2121"/>
                <a:gd name="T22" fmla="*/ 452 w 815"/>
                <a:gd name="T23" fmla="*/ 1393 h 2121"/>
                <a:gd name="T24" fmla="*/ 754 w 815"/>
                <a:gd name="T25" fmla="*/ 417 h 2121"/>
                <a:gd name="T26" fmla="*/ 803 w 815"/>
                <a:gd name="T27" fmla="*/ 280 h 2121"/>
                <a:gd name="T28" fmla="*/ 814 w 815"/>
                <a:gd name="T29" fmla="*/ 240 h 2121"/>
                <a:gd name="T30" fmla="*/ 783 w 815"/>
                <a:gd name="T31" fmla="*/ 123 h 2121"/>
                <a:gd name="T32" fmla="*/ 608 w 815"/>
                <a:gd name="T33" fmla="*/ 41 h 2121"/>
                <a:gd name="T34" fmla="*/ 610 w 815"/>
                <a:gd name="T35" fmla="*/ 41 h 2121"/>
                <a:gd name="T36" fmla="*/ 772 w 815"/>
                <a:gd name="T37" fmla="*/ 214 h 2121"/>
                <a:gd name="T38" fmla="*/ 774 w 815"/>
                <a:gd name="T39" fmla="*/ 248 h 2121"/>
                <a:gd name="T40" fmla="*/ 754 w 815"/>
                <a:gd name="T41" fmla="*/ 298 h 2121"/>
                <a:gd name="T42" fmla="*/ 605 w 815"/>
                <a:gd name="T43" fmla="*/ 731 h 2121"/>
                <a:gd name="T44" fmla="*/ 324 w 815"/>
                <a:gd name="T45" fmla="*/ 1808 h 2121"/>
                <a:gd name="T46" fmla="*/ 200 w 815"/>
                <a:gd name="T47" fmla="*/ 2066 h 2121"/>
                <a:gd name="T48" fmla="*/ 96 w 815"/>
                <a:gd name="T49" fmla="*/ 2047 h 2121"/>
                <a:gd name="T50" fmla="*/ 41 w 815"/>
                <a:gd name="T51" fmla="*/ 1914 h 2121"/>
                <a:gd name="T52" fmla="*/ 63 w 815"/>
                <a:gd name="T53" fmla="*/ 1760 h 2121"/>
                <a:gd name="T54" fmla="*/ 200 w 815"/>
                <a:gd name="T55" fmla="*/ 1082 h 2121"/>
                <a:gd name="T56" fmla="*/ 276 w 815"/>
                <a:gd name="T57" fmla="*/ 752 h 2121"/>
                <a:gd name="T58" fmla="*/ 343 w 815"/>
                <a:gd name="T59" fmla="*/ 309 h 2121"/>
                <a:gd name="T60" fmla="*/ 351 w 815"/>
                <a:gd name="T61" fmla="*/ 182 h 2121"/>
                <a:gd name="T62" fmla="*/ 378 w 815"/>
                <a:gd name="T63" fmla="*/ 147 h 2121"/>
                <a:gd name="T64" fmla="*/ 558 w 815"/>
                <a:gd name="T65" fmla="*/ 54 h 2121"/>
                <a:gd name="T66" fmla="*/ 608 w 815"/>
                <a:gd name="T67" fmla="*/ 41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5" h="2121">
                  <a:moveTo>
                    <a:pt x="614" y="1"/>
                  </a:moveTo>
                  <a:cubicBezTo>
                    <a:pt x="603" y="0"/>
                    <a:pt x="595" y="2"/>
                    <a:pt x="584" y="4"/>
                  </a:cubicBezTo>
                  <a:cubicBezTo>
                    <a:pt x="573" y="7"/>
                    <a:pt x="560" y="11"/>
                    <a:pt x="545" y="16"/>
                  </a:cubicBezTo>
                  <a:cubicBezTo>
                    <a:pt x="515" y="26"/>
                    <a:pt x="479" y="41"/>
                    <a:pt x="445" y="58"/>
                  </a:cubicBezTo>
                  <a:cubicBezTo>
                    <a:pt x="410" y="76"/>
                    <a:pt x="377" y="95"/>
                    <a:pt x="352" y="116"/>
                  </a:cubicBezTo>
                  <a:cubicBezTo>
                    <a:pt x="340" y="126"/>
                    <a:pt x="329" y="137"/>
                    <a:pt x="321" y="148"/>
                  </a:cubicBezTo>
                  <a:cubicBezTo>
                    <a:pt x="314" y="160"/>
                    <a:pt x="308" y="174"/>
                    <a:pt x="311" y="189"/>
                  </a:cubicBezTo>
                  <a:cubicBezTo>
                    <a:pt x="311" y="191"/>
                    <a:pt x="312" y="207"/>
                    <a:pt x="310" y="227"/>
                  </a:cubicBezTo>
                  <a:cubicBezTo>
                    <a:pt x="309" y="248"/>
                    <a:pt x="306" y="274"/>
                    <a:pt x="303" y="305"/>
                  </a:cubicBezTo>
                  <a:cubicBezTo>
                    <a:pt x="296" y="366"/>
                    <a:pt x="285" y="444"/>
                    <a:pt x="274" y="522"/>
                  </a:cubicBezTo>
                  <a:cubicBezTo>
                    <a:pt x="262" y="600"/>
                    <a:pt x="249" y="680"/>
                    <a:pt x="237" y="744"/>
                  </a:cubicBezTo>
                  <a:cubicBezTo>
                    <a:pt x="225" y="809"/>
                    <a:pt x="214" y="861"/>
                    <a:pt x="208" y="880"/>
                  </a:cubicBezTo>
                  <a:cubicBezTo>
                    <a:pt x="199" y="905"/>
                    <a:pt x="183" y="976"/>
                    <a:pt x="161" y="1074"/>
                  </a:cubicBezTo>
                  <a:cubicBezTo>
                    <a:pt x="139" y="1171"/>
                    <a:pt x="113" y="1294"/>
                    <a:pt x="88" y="1416"/>
                  </a:cubicBezTo>
                  <a:cubicBezTo>
                    <a:pt x="63" y="1538"/>
                    <a:pt x="40" y="1659"/>
                    <a:pt x="23" y="1753"/>
                  </a:cubicBezTo>
                  <a:cubicBezTo>
                    <a:pt x="15" y="1801"/>
                    <a:pt x="9" y="1841"/>
                    <a:pt x="5" y="1872"/>
                  </a:cubicBezTo>
                  <a:cubicBezTo>
                    <a:pt x="3" y="1888"/>
                    <a:pt x="1" y="1901"/>
                    <a:pt x="1" y="1912"/>
                  </a:cubicBezTo>
                  <a:cubicBezTo>
                    <a:pt x="0" y="1922"/>
                    <a:pt x="0" y="1929"/>
                    <a:pt x="2" y="1938"/>
                  </a:cubicBezTo>
                  <a:cubicBezTo>
                    <a:pt x="13" y="1981"/>
                    <a:pt x="32" y="2035"/>
                    <a:pt x="66" y="2074"/>
                  </a:cubicBezTo>
                  <a:cubicBezTo>
                    <a:pt x="83" y="2093"/>
                    <a:pt x="105" y="2109"/>
                    <a:pt x="131" y="2115"/>
                  </a:cubicBezTo>
                  <a:cubicBezTo>
                    <a:pt x="157" y="2121"/>
                    <a:pt x="187" y="2117"/>
                    <a:pt x="218" y="2102"/>
                  </a:cubicBezTo>
                  <a:cubicBezTo>
                    <a:pt x="254" y="2084"/>
                    <a:pt x="280" y="2046"/>
                    <a:pt x="303" y="1997"/>
                  </a:cubicBezTo>
                  <a:cubicBezTo>
                    <a:pt x="326" y="1947"/>
                    <a:pt x="345" y="1886"/>
                    <a:pt x="363" y="1818"/>
                  </a:cubicBezTo>
                  <a:cubicBezTo>
                    <a:pt x="398" y="1683"/>
                    <a:pt x="426" y="1523"/>
                    <a:pt x="452" y="1393"/>
                  </a:cubicBezTo>
                  <a:cubicBezTo>
                    <a:pt x="477" y="1266"/>
                    <a:pt x="563" y="990"/>
                    <a:pt x="643" y="743"/>
                  </a:cubicBezTo>
                  <a:cubicBezTo>
                    <a:pt x="684" y="620"/>
                    <a:pt x="723" y="504"/>
                    <a:pt x="754" y="417"/>
                  </a:cubicBezTo>
                  <a:cubicBezTo>
                    <a:pt x="769" y="374"/>
                    <a:pt x="782" y="337"/>
                    <a:pt x="791" y="311"/>
                  </a:cubicBezTo>
                  <a:cubicBezTo>
                    <a:pt x="796" y="298"/>
                    <a:pt x="800" y="288"/>
                    <a:pt x="803" y="280"/>
                  </a:cubicBezTo>
                  <a:cubicBezTo>
                    <a:pt x="806" y="273"/>
                    <a:pt x="809" y="266"/>
                    <a:pt x="808" y="268"/>
                  </a:cubicBezTo>
                  <a:cubicBezTo>
                    <a:pt x="814" y="259"/>
                    <a:pt x="814" y="250"/>
                    <a:pt x="814" y="240"/>
                  </a:cubicBezTo>
                  <a:cubicBezTo>
                    <a:pt x="815" y="230"/>
                    <a:pt x="814" y="219"/>
                    <a:pt x="811" y="207"/>
                  </a:cubicBezTo>
                  <a:cubicBezTo>
                    <a:pt x="807" y="182"/>
                    <a:pt x="798" y="152"/>
                    <a:pt x="783" y="123"/>
                  </a:cubicBezTo>
                  <a:cubicBezTo>
                    <a:pt x="753" y="65"/>
                    <a:pt x="698" y="7"/>
                    <a:pt x="614" y="1"/>
                  </a:cubicBezTo>
                  <a:close/>
                  <a:moveTo>
                    <a:pt x="608" y="41"/>
                  </a:moveTo>
                  <a:lnTo>
                    <a:pt x="609" y="41"/>
                  </a:lnTo>
                  <a:lnTo>
                    <a:pt x="610" y="41"/>
                  </a:lnTo>
                  <a:cubicBezTo>
                    <a:pt x="678" y="45"/>
                    <a:pt x="721" y="90"/>
                    <a:pt x="747" y="141"/>
                  </a:cubicBezTo>
                  <a:cubicBezTo>
                    <a:pt x="760" y="166"/>
                    <a:pt x="768" y="193"/>
                    <a:pt x="772" y="214"/>
                  </a:cubicBezTo>
                  <a:cubicBezTo>
                    <a:pt x="774" y="224"/>
                    <a:pt x="775" y="233"/>
                    <a:pt x="774" y="240"/>
                  </a:cubicBezTo>
                  <a:cubicBezTo>
                    <a:pt x="774" y="246"/>
                    <a:pt x="772" y="250"/>
                    <a:pt x="774" y="248"/>
                  </a:cubicBezTo>
                  <a:cubicBezTo>
                    <a:pt x="770" y="254"/>
                    <a:pt x="769" y="257"/>
                    <a:pt x="766" y="265"/>
                  </a:cubicBezTo>
                  <a:cubicBezTo>
                    <a:pt x="763" y="274"/>
                    <a:pt x="759" y="284"/>
                    <a:pt x="754" y="298"/>
                  </a:cubicBezTo>
                  <a:cubicBezTo>
                    <a:pt x="744" y="324"/>
                    <a:pt x="731" y="360"/>
                    <a:pt x="716" y="404"/>
                  </a:cubicBezTo>
                  <a:cubicBezTo>
                    <a:pt x="685" y="491"/>
                    <a:pt x="646" y="607"/>
                    <a:pt x="605" y="731"/>
                  </a:cubicBezTo>
                  <a:cubicBezTo>
                    <a:pt x="524" y="978"/>
                    <a:pt x="439" y="1252"/>
                    <a:pt x="412" y="1386"/>
                  </a:cubicBezTo>
                  <a:cubicBezTo>
                    <a:pt x="386" y="1516"/>
                    <a:pt x="359" y="1675"/>
                    <a:pt x="324" y="1808"/>
                  </a:cubicBezTo>
                  <a:cubicBezTo>
                    <a:pt x="307" y="1874"/>
                    <a:pt x="288" y="1934"/>
                    <a:pt x="266" y="1980"/>
                  </a:cubicBezTo>
                  <a:cubicBezTo>
                    <a:pt x="245" y="2025"/>
                    <a:pt x="221" y="2056"/>
                    <a:pt x="200" y="2066"/>
                  </a:cubicBezTo>
                  <a:cubicBezTo>
                    <a:pt x="176" y="2078"/>
                    <a:pt x="157" y="2080"/>
                    <a:pt x="140" y="2076"/>
                  </a:cubicBezTo>
                  <a:cubicBezTo>
                    <a:pt x="124" y="2072"/>
                    <a:pt x="109" y="2062"/>
                    <a:pt x="96" y="2047"/>
                  </a:cubicBezTo>
                  <a:cubicBezTo>
                    <a:pt x="69" y="2017"/>
                    <a:pt x="50" y="1968"/>
                    <a:pt x="41" y="1929"/>
                  </a:cubicBezTo>
                  <a:cubicBezTo>
                    <a:pt x="41" y="1930"/>
                    <a:pt x="40" y="1923"/>
                    <a:pt x="41" y="1914"/>
                  </a:cubicBezTo>
                  <a:cubicBezTo>
                    <a:pt x="41" y="1905"/>
                    <a:pt x="42" y="1892"/>
                    <a:pt x="44" y="1877"/>
                  </a:cubicBezTo>
                  <a:cubicBezTo>
                    <a:pt x="48" y="1847"/>
                    <a:pt x="54" y="1807"/>
                    <a:pt x="63" y="1760"/>
                  </a:cubicBezTo>
                  <a:cubicBezTo>
                    <a:pt x="79" y="1666"/>
                    <a:pt x="102" y="1545"/>
                    <a:pt x="127" y="1424"/>
                  </a:cubicBezTo>
                  <a:cubicBezTo>
                    <a:pt x="152" y="1302"/>
                    <a:pt x="178" y="1180"/>
                    <a:pt x="200" y="1082"/>
                  </a:cubicBezTo>
                  <a:cubicBezTo>
                    <a:pt x="221" y="985"/>
                    <a:pt x="240" y="911"/>
                    <a:pt x="246" y="892"/>
                  </a:cubicBezTo>
                  <a:cubicBezTo>
                    <a:pt x="254" y="867"/>
                    <a:pt x="264" y="817"/>
                    <a:pt x="276" y="752"/>
                  </a:cubicBezTo>
                  <a:cubicBezTo>
                    <a:pt x="288" y="686"/>
                    <a:pt x="301" y="607"/>
                    <a:pt x="313" y="528"/>
                  </a:cubicBezTo>
                  <a:cubicBezTo>
                    <a:pt x="325" y="449"/>
                    <a:pt x="336" y="371"/>
                    <a:pt x="343" y="309"/>
                  </a:cubicBezTo>
                  <a:cubicBezTo>
                    <a:pt x="346" y="279"/>
                    <a:pt x="349" y="252"/>
                    <a:pt x="350" y="230"/>
                  </a:cubicBezTo>
                  <a:cubicBezTo>
                    <a:pt x="352" y="209"/>
                    <a:pt x="353" y="195"/>
                    <a:pt x="351" y="182"/>
                  </a:cubicBezTo>
                  <a:cubicBezTo>
                    <a:pt x="350" y="181"/>
                    <a:pt x="351" y="177"/>
                    <a:pt x="355" y="170"/>
                  </a:cubicBezTo>
                  <a:cubicBezTo>
                    <a:pt x="359" y="164"/>
                    <a:pt x="367" y="155"/>
                    <a:pt x="378" y="147"/>
                  </a:cubicBezTo>
                  <a:cubicBezTo>
                    <a:pt x="399" y="129"/>
                    <a:pt x="430" y="111"/>
                    <a:pt x="463" y="94"/>
                  </a:cubicBezTo>
                  <a:cubicBezTo>
                    <a:pt x="495" y="78"/>
                    <a:pt x="530" y="63"/>
                    <a:pt x="558" y="54"/>
                  </a:cubicBezTo>
                  <a:cubicBezTo>
                    <a:pt x="572" y="49"/>
                    <a:pt x="584" y="45"/>
                    <a:pt x="594" y="43"/>
                  </a:cubicBezTo>
                  <a:cubicBezTo>
                    <a:pt x="603" y="41"/>
                    <a:pt x="611" y="41"/>
                    <a:pt x="60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463"/>
            <p:cNvSpPr>
              <a:spLocks/>
            </p:cNvSpPr>
            <p:nvPr/>
          </p:nvSpPr>
          <p:spPr bwMode="auto">
            <a:xfrm>
              <a:off x="7485063" y="4883151"/>
              <a:ext cx="368300" cy="758825"/>
            </a:xfrm>
            <a:custGeom>
              <a:avLst/>
              <a:gdLst>
                <a:gd name="T0" fmla="*/ 90 w 753"/>
                <a:gd name="T1" fmla="*/ 13 h 1552"/>
                <a:gd name="T2" fmla="*/ 315 w 753"/>
                <a:gd name="T3" fmla="*/ 603 h 1552"/>
                <a:gd name="T4" fmla="*/ 688 w 753"/>
                <a:gd name="T5" fmla="*/ 1401 h 1552"/>
                <a:gd name="T6" fmla="*/ 475 w 753"/>
                <a:gd name="T7" fmla="*/ 1372 h 1552"/>
                <a:gd name="T8" fmla="*/ 401 w 753"/>
                <a:gd name="T9" fmla="*/ 1548 h 1552"/>
                <a:gd name="T10" fmla="*/ 119 w 753"/>
                <a:gd name="T11" fmla="*/ 717 h 1552"/>
                <a:gd name="T12" fmla="*/ 90 w 753"/>
                <a:gd name="T13" fmla="*/ 13 h 1552"/>
              </a:gdLst>
              <a:ahLst/>
              <a:cxnLst>
                <a:cxn ang="0">
                  <a:pos x="T0" y="T1"/>
                </a:cxn>
                <a:cxn ang="0">
                  <a:pos x="T2" y="T3"/>
                </a:cxn>
                <a:cxn ang="0">
                  <a:pos x="T4" y="T5"/>
                </a:cxn>
                <a:cxn ang="0">
                  <a:pos x="T6" y="T7"/>
                </a:cxn>
                <a:cxn ang="0">
                  <a:pos x="T8" y="T9"/>
                </a:cxn>
                <a:cxn ang="0">
                  <a:pos x="T10" y="T11"/>
                </a:cxn>
                <a:cxn ang="0">
                  <a:pos x="T12" y="T13"/>
                </a:cxn>
              </a:cxnLst>
              <a:rect l="0" t="0" r="r" b="b"/>
              <a:pathLst>
                <a:path w="753" h="1552">
                  <a:moveTo>
                    <a:pt x="90" y="13"/>
                  </a:moveTo>
                  <a:cubicBezTo>
                    <a:pt x="238" y="0"/>
                    <a:pt x="220" y="322"/>
                    <a:pt x="315" y="603"/>
                  </a:cubicBezTo>
                  <a:cubicBezTo>
                    <a:pt x="515" y="1188"/>
                    <a:pt x="753" y="1376"/>
                    <a:pt x="688" y="1401"/>
                  </a:cubicBezTo>
                  <a:cubicBezTo>
                    <a:pt x="622" y="1425"/>
                    <a:pt x="565" y="1319"/>
                    <a:pt x="475" y="1372"/>
                  </a:cubicBezTo>
                  <a:cubicBezTo>
                    <a:pt x="443" y="1391"/>
                    <a:pt x="426" y="1544"/>
                    <a:pt x="401" y="1548"/>
                  </a:cubicBezTo>
                  <a:cubicBezTo>
                    <a:pt x="377" y="1552"/>
                    <a:pt x="142" y="813"/>
                    <a:pt x="119" y="717"/>
                  </a:cubicBezTo>
                  <a:cubicBezTo>
                    <a:pt x="90" y="598"/>
                    <a:pt x="0" y="42"/>
                    <a:pt x="90" y="1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464"/>
            <p:cNvSpPr>
              <a:spLocks/>
            </p:cNvSpPr>
            <p:nvPr/>
          </p:nvSpPr>
          <p:spPr bwMode="auto">
            <a:xfrm>
              <a:off x="7299325" y="3952876"/>
              <a:ext cx="323850" cy="992188"/>
            </a:xfrm>
            <a:custGeom>
              <a:avLst/>
              <a:gdLst>
                <a:gd name="T0" fmla="*/ 483 w 663"/>
                <a:gd name="T1" fmla="*/ 1908 h 2031"/>
                <a:gd name="T2" fmla="*/ 614 w 663"/>
                <a:gd name="T3" fmla="*/ 1994 h 2031"/>
                <a:gd name="T4" fmla="*/ 434 w 663"/>
                <a:gd name="T5" fmla="*/ 1090 h 2031"/>
                <a:gd name="T6" fmla="*/ 204 w 663"/>
                <a:gd name="T7" fmla="*/ 9 h 2031"/>
                <a:gd name="T8" fmla="*/ 86 w 663"/>
                <a:gd name="T9" fmla="*/ 1020 h 2031"/>
                <a:gd name="T10" fmla="*/ 360 w 663"/>
                <a:gd name="T11" fmla="*/ 2031 h 2031"/>
                <a:gd name="T12" fmla="*/ 483 w 663"/>
                <a:gd name="T13" fmla="*/ 1908 h 2031"/>
              </a:gdLst>
              <a:ahLst/>
              <a:cxnLst>
                <a:cxn ang="0">
                  <a:pos x="T0" y="T1"/>
                </a:cxn>
                <a:cxn ang="0">
                  <a:pos x="T2" y="T3"/>
                </a:cxn>
                <a:cxn ang="0">
                  <a:pos x="T4" y="T5"/>
                </a:cxn>
                <a:cxn ang="0">
                  <a:pos x="T6" y="T7"/>
                </a:cxn>
                <a:cxn ang="0">
                  <a:pos x="T8" y="T9"/>
                </a:cxn>
                <a:cxn ang="0">
                  <a:pos x="T10" y="T11"/>
                </a:cxn>
                <a:cxn ang="0">
                  <a:pos x="T12" y="T13"/>
                </a:cxn>
              </a:cxnLst>
              <a:rect l="0" t="0" r="r" b="b"/>
              <a:pathLst>
                <a:path w="663" h="2031">
                  <a:moveTo>
                    <a:pt x="483" y="1908"/>
                  </a:moveTo>
                  <a:cubicBezTo>
                    <a:pt x="532" y="1900"/>
                    <a:pt x="565" y="2023"/>
                    <a:pt x="614" y="1994"/>
                  </a:cubicBezTo>
                  <a:cubicBezTo>
                    <a:pt x="663" y="1965"/>
                    <a:pt x="475" y="1211"/>
                    <a:pt x="434" y="1090"/>
                  </a:cubicBezTo>
                  <a:cubicBezTo>
                    <a:pt x="290" y="668"/>
                    <a:pt x="339" y="16"/>
                    <a:pt x="204" y="9"/>
                  </a:cubicBezTo>
                  <a:cubicBezTo>
                    <a:pt x="0" y="0"/>
                    <a:pt x="37" y="488"/>
                    <a:pt x="86" y="1020"/>
                  </a:cubicBezTo>
                  <a:cubicBezTo>
                    <a:pt x="135" y="1552"/>
                    <a:pt x="305" y="2031"/>
                    <a:pt x="360" y="2031"/>
                  </a:cubicBezTo>
                  <a:cubicBezTo>
                    <a:pt x="466" y="2031"/>
                    <a:pt x="421" y="1920"/>
                    <a:pt x="483" y="190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465"/>
            <p:cNvSpPr>
              <a:spLocks/>
            </p:cNvSpPr>
            <p:nvPr/>
          </p:nvSpPr>
          <p:spPr bwMode="auto">
            <a:xfrm>
              <a:off x="7143750" y="3659188"/>
              <a:ext cx="361950" cy="466725"/>
            </a:xfrm>
            <a:custGeom>
              <a:avLst/>
              <a:gdLst>
                <a:gd name="T0" fmla="*/ 487 w 741"/>
                <a:gd name="T1" fmla="*/ 618 h 953"/>
                <a:gd name="T2" fmla="*/ 360 w 741"/>
                <a:gd name="T3" fmla="*/ 908 h 953"/>
                <a:gd name="T4" fmla="*/ 86 w 741"/>
                <a:gd name="T5" fmla="*/ 98 h 953"/>
                <a:gd name="T6" fmla="*/ 699 w 741"/>
                <a:gd name="T7" fmla="*/ 671 h 953"/>
                <a:gd name="T8" fmla="*/ 487 w 741"/>
                <a:gd name="T9" fmla="*/ 618 h 953"/>
              </a:gdLst>
              <a:ahLst/>
              <a:cxnLst>
                <a:cxn ang="0">
                  <a:pos x="T0" y="T1"/>
                </a:cxn>
                <a:cxn ang="0">
                  <a:pos x="T2" y="T3"/>
                </a:cxn>
                <a:cxn ang="0">
                  <a:pos x="T4" y="T5"/>
                </a:cxn>
                <a:cxn ang="0">
                  <a:pos x="T6" y="T7"/>
                </a:cxn>
                <a:cxn ang="0">
                  <a:pos x="T8" y="T9"/>
                </a:cxn>
              </a:cxnLst>
              <a:rect l="0" t="0" r="r" b="b"/>
              <a:pathLst>
                <a:path w="741" h="953">
                  <a:moveTo>
                    <a:pt x="487" y="618"/>
                  </a:moveTo>
                  <a:cubicBezTo>
                    <a:pt x="302" y="732"/>
                    <a:pt x="405" y="953"/>
                    <a:pt x="360" y="908"/>
                  </a:cubicBezTo>
                  <a:cubicBezTo>
                    <a:pt x="315" y="863"/>
                    <a:pt x="0" y="179"/>
                    <a:pt x="86" y="98"/>
                  </a:cubicBezTo>
                  <a:cubicBezTo>
                    <a:pt x="190" y="0"/>
                    <a:pt x="741" y="555"/>
                    <a:pt x="699" y="671"/>
                  </a:cubicBezTo>
                  <a:cubicBezTo>
                    <a:pt x="653" y="800"/>
                    <a:pt x="581" y="577"/>
                    <a:pt x="487" y="6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466"/>
            <p:cNvSpPr>
              <a:spLocks/>
            </p:cNvSpPr>
            <p:nvPr/>
          </p:nvSpPr>
          <p:spPr bwMode="auto">
            <a:xfrm>
              <a:off x="8264525" y="5167313"/>
              <a:ext cx="363537" cy="298450"/>
            </a:xfrm>
            <a:custGeom>
              <a:avLst/>
              <a:gdLst>
                <a:gd name="T0" fmla="*/ 38 w 745"/>
                <a:gd name="T1" fmla="*/ 37 h 611"/>
                <a:gd name="T2" fmla="*/ 376 w 745"/>
                <a:gd name="T3" fmla="*/ 269 h 611"/>
                <a:gd name="T4" fmla="*/ 729 w 745"/>
                <a:gd name="T5" fmla="*/ 465 h 611"/>
                <a:gd name="T6" fmla="*/ 275 w 745"/>
                <a:gd name="T7" fmla="*/ 431 h 611"/>
                <a:gd name="T8" fmla="*/ 38 w 745"/>
                <a:gd name="T9" fmla="*/ 37 h 611"/>
              </a:gdLst>
              <a:ahLst/>
              <a:cxnLst>
                <a:cxn ang="0">
                  <a:pos x="T0" y="T1"/>
                </a:cxn>
                <a:cxn ang="0">
                  <a:pos x="T2" y="T3"/>
                </a:cxn>
                <a:cxn ang="0">
                  <a:pos x="T4" y="T5"/>
                </a:cxn>
                <a:cxn ang="0">
                  <a:pos x="T6" y="T7"/>
                </a:cxn>
                <a:cxn ang="0">
                  <a:pos x="T8" y="T9"/>
                </a:cxn>
              </a:cxnLst>
              <a:rect l="0" t="0" r="r" b="b"/>
              <a:pathLst>
                <a:path w="745" h="611">
                  <a:moveTo>
                    <a:pt x="38" y="37"/>
                  </a:moveTo>
                  <a:cubicBezTo>
                    <a:pt x="104" y="0"/>
                    <a:pt x="261" y="202"/>
                    <a:pt x="376" y="269"/>
                  </a:cubicBezTo>
                  <a:cubicBezTo>
                    <a:pt x="492" y="335"/>
                    <a:pt x="729" y="465"/>
                    <a:pt x="729" y="465"/>
                  </a:cubicBezTo>
                  <a:cubicBezTo>
                    <a:pt x="745" y="528"/>
                    <a:pt x="470" y="611"/>
                    <a:pt x="275" y="431"/>
                  </a:cubicBezTo>
                  <a:cubicBezTo>
                    <a:pt x="83" y="253"/>
                    <a:pt x="0" y="107"/>
                    <a:pt x="38" y="3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467"/>
            <p:cNvSpPr>
              <a:spLocks/>
            </p:cNvSpPr>
            <p:nvPr/>
          </p:nvSpPr>
          <p:spPr bwMode="auto">
            <a:xfrm>
              <a:off x="7678738" y="5538788"/>
              <a:ext cx="393700" cy="306388"/>
            </a:xfrm>
            <a:custGeom>
              <a:avLst/>
              <a:gdLst>
                <a:gd name="T0" fmla="*/ 99 w 806"/>
                <a:gd name="T1" fmla="*/ 50 h 624"/>
                <a:gd name="T2" fmla="*/ 438 w 806"/>
                <a:gd name="T3" fmla="*/ 281 h 624"/>
                <a:gd name="T4" fmla="*/ 791 w 806"/>
                <a:gd name="T5" fmla="*/ 478 h 624"/>
                <a:gd name="T6" fmla="*/ 337 w 806"/>
                <a:gd name="T7" fmla="*/ 443 h 624"/>
                <a:gd name="T8" fmla="*/ 99 w 806"/>
                <a:gd name="T9" fmla="*/ 50 h 624"/>
              </a:gdLst>
              <a:ahLst/>
              <a:cxnLst>
                <a:cxn ang="0">
                  <a:pos x="T0" y="T1"/>
                </a:cxn>
                <a:cxn ang="0">
                  <a:pos x="T2" y="T3"/>
                </a:cxn>
                <a:cxn ang="0">
                  <a:pos x="T4" y="T5"/>
                </a:cxn>
                <a:cxn ang="0">
                  <a:pos x="T6" y="T7"/>
                </a:cxn>
                <a:cxn ang="0">
                  <a:pos x="T8" y="T9"/>
                </a:cxn>
              </a:cxnLst>
              <a:rect l="0" t="0" r="r" b="b"/>
              <a:pathLst>
                <a:path w="806" h="624">
                  <a:moveTo>
                    <a:pt x="99" y="50"/>
                  </a:moveTo>
                  <a:cubicBezTo>
                    <a:pt x="211" y="0"/>
                    <a:pt x="322" y="214"/>
                    <a:pt x="438" y="281"/>
                  </a:cubicBezTo>
                  <a:cubicBezTo>
                    <a:pt x="554" y="348"/>
                    <a:pt x="791" y="478"/>
                    <a:pt x="791" y="478"/>
                  </a:cubicBezTo>
                  <a:cubicBezTo>
                    <a:pt x="806" y="541"/>
                    <a:pt x="532" y="624"/>
                    <a:pt x="337" y="443"/>
                  </a:cubicBezTo>
                  <a:cubicBezTo>
                    <a:pt x="144" y="265"/>
                    <a:pt x="0" y="168"/>
                    <a:pt x="99" y="5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468"/>
            <p:cNvSpPr>
              <a:spLocks/>
            </p:cNvSpPr>
            <p:nvPr/>
          </p:nvSpPr>
          <p:spPr bwMode="auto">
            <a:xfrm>
              <a:off x="7945438" y="4554538"/>
              <a:ext cx="436562" cy="749300"/>
            </a:xfrm>
            <a:custGeom>
              <a:avLst/>
              <a:gdLst>
                <a:gd name="T0" fmla="*/ 691 w 893"/>
                <a:gd name="T1" fmla="*/ 1290 h 1531"/>
                <a:gd name="T2" fmla="*/ 859 w 893"/>
                <a:gd name="T3" fmla="*/ 1330 h 1531"/>
                <a:gd name="T4" fmla="*/ 429 w 893"/>
                <a:gd name="T5" fmla="*/ 643 h 1531"/>
                <a:gd name="T6" fmla="*/ 55 w 893"/>
                <a:gd name="T7" fmla="*/ 10 h 1531"/>
                <a:gd name="T8" fmla="*/ 204 w 893"/>
                <a:gd name="T9" fmla="*/ 778 h 1531"/>
                <a:gd name="T10" fmla="*/ 668 w 893"/>
                <a:gd name="T11" fmla="*/ 1486 h 1531"/>
                <a:gd name="T12" fmla="*/ 691 w 893"/>
                <a:gd name="T13" fmla="*/ 1290 h 1531"/>
              </a:gdLst>
              <a:ahLst/>
              <a:cxnLst>
                <a:cxn ang="0">
                  <a:pos x="T0" y="T1"/>
                </a:cxn>
                <a:cxn ang="0">
                  <a:pos x="T2" y="T3"/>
                </a:cxn>
                <a:cxn ang="0">
                  <a:pos x="T4" y="T5"/>
                </a:cxn>
                <a:cxn ang="0">
                  <a:pos x="T6" y="T7"/>
                </a:cxn>
                <a:cxn ang="0">
                  <a:pos x="T8" y="T9"/>
                </a:cxn>
                <a:cxn ang="0">
                  <a:pos x="T10" y="T11"/>
                </a:cxn>
                <a:cxn ang="0">
                  <a:pos x="T12" y="T13"/>
                </a:cxn>
              </a:cxnLst>
              <a:rect l="0" t="0" r="r" b="b"/>
              <a:pathLst>
                <a:path w="893" h="1531">
                  <a:moveTo>
                    <a:pt x="691" y="1290"/>
                  </a:moveTo>
                  <a:cubicBezTo>
                    <a:pt x="740" y="1257"/>
                    <a:pt x="841" y="1339"/>
                    <a:pt x="859" y="1330"/>
                  </a:cubicBezTo>
                  <a:cubicBezTo>
                    <a:pt x="893" y="1312"/>
                    <a:pt x="499" y="762"/>
                    <a:pt x="429" y="643"/>
                  </a:cubicBezTo>
                  <a:cubicBezTo>
                    <a:pt x="360" y="525"/>
                    <a:pt x="97" y="0"/>
                    <a:pt x="55" y="10"/>
                  </a:cubicBezTo>
                  <a:cubicBezTo>
                    <a:pt x="12" y="19"/>
                    <a:pt x="0" y="369"/>
                    <a:pt x="204" y="778"/>
                  </a:cubicBezTo>
                  <a:cubicBezTo>
                    <a:pt x="264" y="898"/>
                    <a:pt x="570" y="1531"/>
                    <a:pt x="668" y="1486"/>
                  </a:cubicBezTo>
                  <a:cubicBezTo>
                    <a:pt x="698" y="1472"/>
                    <a:pt x="650" y="1310"/>
                    <a:pt x="691" y="129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469"/>
            <p:cNvSpPr>
              <a:spLocks/>
            </p:cNvSpPr>
            <p:nvPr/>
          </p:nvSpPr>
          <p:spPr bwMode="auto">
            <a:xfrm>
              <a:off x="7588250" y="3705226"/>
              <a:ext cx="474662" cy="990600"/>
            </a:xfrm>
            <a:custGeom>
              <a:avLst/>
              <a:gdLst>
                <a:gd name="T0" fmla="*/ 785 w 973"/>
                <a:gd name="T1" fmla="*/ 1751 h 2025"/>
                <a:gd name="T2" fmla="*/ 928 w 973"/>
                <a:gd name="T3" fmla="*/ 1845 h 2025"/>
                <a:gd name="T4" fmla="*/ 605 w 973"/>
                <a:gd name="T5" fmla="*/ 953 h 2025"/>
                <a:gd name="T6" fmla="*/ 76 w 973"/>
                <a:gd name="T7" fmla="*/ 49 h 2025"/>
                <a:gd name="T8" fmla="*/ 261 w 973"/>
                <a:gd name="T9" fmla="*/ 945 h 2025"/>
                <a:gd name="T10" fmla="*/ 703 w 973"/>
                <a:gd name="T11" fmla="*/ 1956 h 2025"/>
                <a:gd name="T12" fmla="*/ 785 w 973"/>
                <a:gd name="T13" fmla="*/ 1751 h 2025"/>
              </a:gdLst>
              <a:ahLst/>
              <a:cxnLst>
                <a:cxn ang="0">
                  <a:pos x="T0" y="T1"/>
                </a:cxn>
                <a:cxn ang="0">
                  <a:pos x="T2" y="T3"/>
                </a:cxn>
                <a:cxn ang="0">
                  <a:pos x="T4" y="T5"/>
                </a:cxn>
                <a:cxn ang="0">
                  <a:pos x="T6" y="T7"/>
                </a:cxn>
                <a:cxn ang="0">
                  <a:pos x="T8" y="T9"/>
                </a:cxn>
                <a:cxn ang="0">
                  <a:pos x="T10" y="T11"/>
                </a:cxn>
                <a:cxn ang="0">
                  <a:pos x="T12" y="T13"/>
                </a:cxn>
              </a:cxnLst>
              <a:rect l="0" t="0" r="r" b="b"/>
              <a:pathLst>
                <a:path w="973" h="2025">
                  <a:moveTo>
                    <a:pt x="785" y="1751"/>
                  </a:moveTo>
                  <a:cubicBezTo>
                    <a:pt x="850" y="1723"/>
                    <a:pt x="883" y="1858"/>
                    <a:pt x="928" y="1845"/>
                  </a:cubicBezTo>
                  <a:cubicBezTo>
                    <a:pt x="973" y="1833"/>
                    <a:pt x="670" y="1092"/>
                    <a:pt x="605" y="953"/>
                  </a:cubicBezTo>
                  <a:cubicBezTo>
                    <a:pt x="539" y="814"/>
                    <a:pt x="211" y="0"/>
                    <a:pt x="76" y="49"/>
                  </a:cubicBezTo>
                  <a:cubicBezTo>
                    <a:pt x="0" y="77"/>
                    <a:pt x="204" y="831"/>
                    <a:pt x="261" y="945"/>
                  </a:cubicBezTo>
                  <a:cubicBezTo>
                    <a:pt x="318" y="1060"/>
                    <a:pt x="650" y="2025"/>
                    <a:pt x="703" y="1956"/>
                  </a:cubicBezTo>
                  <a:cubicBezTo>
                    <a:pt x="756" y="1886"/>
                    <a:pt x="732" y="1780"/>
                    <a:pt x="785" y="175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470"/>
            <p:cNvSpPr>
              <a:spLocks/>
            </p:cNvSpPr>
            <p:nvPr/>
          </p:nvSpPr>
          <p:spPr bwMode="auto">
            <a:xfrm>
              <a:off x="7318375" y="3563938"/>
              <a:ext cx="417512" cy="333375"/>
            </a:xfrm>
            <a:custGeom>
              <a:avLst/>
              <a:gdLst>
                <a:gd name="T0" fmla="*/ 617 w 855"/>
                <a:gd name="T1" fmla="*/ 349 h 684"/>
                <a:gd name="T2" fmla="*/ 825 w 855"/>
                <a:gd name="T3" fmla="*/ 464 h 684"/>
                <a:gd name="T4" fmla="*/ 743 w 855"/>
                <a:gd name="T5" fmla="*/ 229 h 684"/>
                <a:gd name="T6" fmla="*/ 95 w 855"/>
                <a:gd name="T7" fmla="*/ 73 h 684"/>
                <a:gd name="T8" fmla="*/ 605 w 855"/>
                <a:gd name="T9" fmla="*/ 677 h 684"/>
                <a:gd name="T10" fmla="*/ 617 w 855"/>
                <a:gd name="T11" fmla="*/ 349 h 684"/>
              </a:gdLst>
              <a:ahLst/>
              <a:cxnLst>
                <a:cxn ang="0">
                  <a:pos x="T0" y="T1"/>
                </a:cxn>
                <a:cxn ang="0">
                  <a:pos x="T2" y="T3"/>
                </a:cxn>
                <a:cxn ang="0">
                  <a:pos x="T4" y="T5"/>
                </a:cxn>
                <a:cxn ang="0">
                  <a:pos x="T6" y="T7"/>
                </a:cxn>
                <a:cxn ang="0">
                  <a:pos x="T8" y="T9"/>
                </a:cxn>
                <a:cxn ang="0">
                  <a:pos x="T10" y="T11"/>
                </a:cxn>
              </a:cxnLst>
              <a:rect l="0" t="0" r="r" b="b"/>
              <a:pathLst>
                <a:path w="855" h="684">
                  <a:moveTo>
                    <a:pt x="617" y="349"/>
                  </a:moveTo>
                  <a:cubicBezTo>
                    <a:pt x="664" y="298"/>
                    <a:pt x="795" y="502"/>
                    <a:pt x="825" y="464"/>
                  </a:cubicBezTo>
                  <a:cubicBezTo>
                    <a:pt x="855" y="427"/>
                    <a:pt x="827" y="241"/>
                    <a:pt x="743" y="229"/>
                  </a:cubicBezTo>
                  <a:cubicBezTo>
                    <a:pt x="433" y="183"/>
                    <a:pt x="162" y="0"/>
                    <a:pt x="95" y="73"/>
                  </a:cubicBezTo>
                  <a:cubicBezTo>
                    <a:pt x="0" y="178"/>
                    <a:pt x="505" y="684"/>
                    <a:pt x="605" y="677"/>
                  </a:cubicBezTo>
                  <a:cubicBezTo>
                    <a:pt x="674" y="672"/>
                    <a:pt x="591" y="420"/>
                    <a:pt x="617" y="34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471"/>
            <p:cNvSpPr>
              <a:spLocks/>
            </p:cNvSpPr>
            <p:nvPr/>
          </p:nvSpPr>
          <p:spPr bwMode="auto">
            <a:xfrm>
              <a:off x="5946775" y="4994276"/>
              <a:ext cx="349250" cy="596900"/>
            </a:xfrm>
            <a:custGeom>
              <a:avLst/>
              <a:gdLst>
                <a:gd name="T0" fmla="*/ 41 w 714"/>
                <a:gd name="T1" fmla="*/ 1059 h 1223"/>
                <a:gd name="T2" fmla="*/ 437 w 714"/>
                <a:gd name="T3" fmla="*/ 1163 h 1223"/>
                <a:gd name="T4" fmla="*/ 597 w 714"/>
                <a:gd name="T5" fmla="*/ 504 h 1223"/>
                <a:gd name="T6" fmla="*/ 697 w 714"/>
                <a:gd name="T7" fmla="*/ 44 h 1223"/>
                <a:gd name="T8" fmla="*/ 525 w 714"/>
                <a:gd name="T9" fmla="*/ 48 h 1223"/>
                <a:gd name="T10" fmla="*/ 41 w 714"/>
                <a:gd name="T11" fmla="*/ 1059 h 1223"/>
              </a:gdLst>
              <a:ahLst/>
              <a:cxnLst>
                <a:cxn ang="0">
                  <a:pos x="T0" y="T1"/>
                </a:cxn>
                <a:cxn ang="0">
                  <a:pos x="T2" y="T3"/>
                </a:cxn>
                <a:cxn ang="0">
                  <a:pos x="T4" y="T5"/>
                </a:cxn>
                <a:cxn ang="0">
                  <a:pos x="T6" y="T7"/>
                </a:cxn>
                <a:cxn ang="0">
                  <a:pos x="T8" y="T9"/>
                </a:cxn>
                <a:cxn ang="0">
                  <a:pos x="T10" y="T11"/>
                </a:cxn>
              </a:cxnLst>
              <a:rect l="0" t="0" r="r" b="b"/>
              <a:pathLst>
                <a:path w="714" h="1223">
                  <a:moveTo>
                    <a:pt x="41" y="1059"/>
                  </a:moveTo>
                  <a:cubicBezTo>
                    <a:pt x="0" y="1142"/>
                    <a:pt x="426" y="1223"/>
                    <a:pt x="437" y="1163"/>
                  </a:cubicBezTo>
                  <a:cubicBezTo>
                    <a:pt x="464" y="1098"/>
                    <a:pt x="585" y="644"/>
                    <a:pt x="597" y="504"/>
                  </a:cubicBezTo>
                  <a:cubicBezTo>
                    <a:pt x="609" y="365"/>
                    <a:pt x="714" y="56"/>
                    <a:pt x="697" y="44"/>
                  </a:cubicBezTo>
                  <a:cubicBezTo>
                    <a:pt x="698" y="2"/>
                    <a:pt x="538" y="0"/>
                    <a:pt x="525" y="48"/>
                  </a:cubicBezTo>
                  <a:cubicBezTo>
                    <a:pt x="386" y="503"/>
                    <a:pt x="252" y="745"/>
                    <a:pt x="41" y="105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472"/>
            <p:cNvSpPr>
              <a:spLocks/>
            </p:cNvSpPr>
            <p:nvPr/>
          </p:nvSpPr>
          <p:spPr bwMode="auto">
            <a:xfrm>
              <a:off x="6122988" y="4271963"/>
              <a:ext cx="347662" cy="793750"/>
            </a:xfrm>
            <a:custGeom>
              <a:avLst/>
              <a:gdLst>
                <a:gd name="T0" fmla="*/ 551 w 710"/>
                <a:gd name="T1" fmla="*/ 6 h 1625"/>
                <a:gd name="T2" fmla="*/ 627 w 710"/>
                <a:gd name="T3" fmla="*/ 781 h 1625"/>
                <a:gd name="T4" fmla="*/ 412 w 710"/>
                <a:gd name="T5" fmla="*/ 1606 h 1625"/>
                <a:gd name="T6" fmla="*/ 299 w 710"/>
                <a:gd name="T7" fmla="*/ 1476 h 1625"/>
                <a:gd name="T8" fmla="*/ 129 w 710"/>
                <a:gd name="T9" fmla="*/ 1496 h 1625"/>
                <a:gd name="T10" fmla="*/ 330 w 710"/>
                <a:gd name="T11" fmla="*/ 770 h 1625"/>
                <a:gd name="T12" fmla="*/ 551 w 710"/>
                <a:gd name="T13" fmla="*/ 6 h 1625"/>
              </a:gdLst>
              <a:ahLst/>
              <a:cxnLst>
                <a:cxn ang="0">
                  <a:pos x="T0" y="T1"/>
                </a:cxn>
                <a:cxn ang="0">
                  <a:pos x="T2" y="T3"/>
                </a:cxn>
                <a:cxn ang="0">
                  <a:pos x="T4" y="T5"/>
                </a:cxn>
                <a:cxn ang="0">
                  <a:pos x="T6" y="T7"/>
                </a:cxn>
                <a:cxn ang="0">
                  <a:pos x="T8" y="T9"/>
                </a:cxn>
                <a:cxn ang="0">
                  <a:pos x="T10" y="T11"/>
                </a:cxn>
                <a:cxn ang="0">
                  <a:pos x="T12" y="T13"/>
                </a:cxn>
              </a:cxnLst>
              <a:rect l="0" t="0" r="r" b="b"/>
              <a:pathLst>
                <a:path w="710" h="1625">
                  <a:moveTo>
                    <a:pt x="551" y="6"/>
                  </a:moveTo>
                  <a:cubicBezTo>
                    <a:pt x="710" y="0"/>
                    <a:pt x="671" y="374"/>
                    <a:pt x="627" y="781"/>
                  </a:cubicBezTo>
                  <a:cubicBezTo>
                    <a:pt x="585" y="1175"/>
                    <a:pt x="516" y="1573"/>
                    <a:pt x="412" y="1606"/>
                  </a:cubicBezTo>
                  <a:cubicBezTo>
                    <a:pt x="352" y="1625"/>
                    <a:pt x="340" y="1476"/>
                    <a:pt x="299" y="1476"/>
                  </a:cubicBezTo>
                  <a:cubicBezTo>
                    <a:pt x="259" y="1476"/>
                    <a:pt x="172" y="1487"/>
                    <a:pt x="129" y="1496"/>
                  </a:cubicBezTo>
                  <a:cubicBezTo>
                    <a:pt x="0" y="1523"/>
                    <a:pt x="308" y="1150"/>
                    <a:pt x="330" y="770"/>
                  </a:cubicBezTo>
                  <a:cubicBezTo>
                    <a:pt x="351" y="406"/>
                    <a:pt x="306" y="23"/>
                    <a:pt x="551"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473"/>
            <p:cNvSpPr>
              <a:spLocks/>
            </p:cNvSpPr>
            <p:nvPr/>
          </p:nvSpPr>
          <p:spPr bwMode="auto">
            <a:xfrm>
              <a:off x="6240463" y="4113213"/>
              <a:ext cx="420687" cy="555625"/>
            </a:xfrm>
            <a:custGeom>
              <a:avLst/>
              <a:gdLst>
                <a:gd name="T0" fmla="*/ 343 w 859"/>
                <a:gd name="T1" fmla="*/ 0 h 1137"/>
                <a:gd name="T2" fmla="*/ 438 w 859"/>
                <a:gd name="T3" fmla="*/ 1108 h 1137"/>
                <a:gd name="T4" fmla="*/ 297 w 859"/>
                <a:gd name="T5" fmla="*/ 327 h 1137"/>
                <a:gd name="T6" fmla="*/ 91 w 859"/>
                <a:gd name="T7" fmla="*/ 703 h 1137"/>
                <a:gd name="T8" fmla="*/ 30 w 859"/>
                <a:gd name="T9" fmla="*/ 336 h 1137"/>
                <a:gd name="T10" fmla="*/ 343 w 859"/>
                <a:gd name="T11" fmla="*/ 0 h 1137"/>
              </a:gdLst>
              <a:ahLst/>
              <a:cxnLst>
                <a:cxn ang="0">
                  <a:pos x="T0" y="T1"/>
                </a:cxn>
                <a:cxn ang="0">
                  <a:pos x="T2" y="T3"/>
                </a:cxn>
                <a:cxn ang="0">
                  <a:pos x="T4" y="T5"/>
                </a:cxn>
                <a:cxn ang="0">
                  <a:pos x="T6" y="T7"/>
                </a:cxn>
                <a:cxn ang="0">
                  <a:pos x="T8" y="T9"/>
                </a:cxn>
                <a:cxn ang="0">
                  <a:pos x="T10" y="T11"/>
                </a:cxn>
              </a:cxnLst>
              <a:rect l="0" t="0" r="r" b="b"/>
              <a:pathLst>
                <a:path w="859" h="1137">
                  <a:moveTo>
                    <a:pt x="343" y="0"/>
                  </a:moveTo>
                  <a:cubicBezTo>
                    <a:pt x="859" y="28"/>
                    <a:pt x="502" y="831"/>
                    <a:pt x="438" y="1108"/>
                  </a:cubicBezTo>
                  <a:cubicBezTo>
                    <a:pt x="362" y="1137"/>
                    <a:pt x="545" y="294"/>
                    <a:pt x="297" y="327"/>
                  </a:cubicBezTo>
                  <a:cubicBezTo>
                    <a:pt x="46" y="422"/>
                    <a:pt x="151" y="712"/>
                    <a:pt x="91" y="703"/>
                  </a:cubicBezTo>
                  <a:cubicBezTo>
                    <a:pt x="57" y="608"/>
                    <a:pt x="0" y="516"/>
                    <a:pt x="30" y="336"/>
                  </a:cubicBezTo>
                  <a:cubicBezTo>
                    <a:pt x="85" y="206"/>
                    <a:pt x="170" y="33"/>
                    <a:pt x="343"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474"/>
            <p:cNvSpPr>
              <a:spLocks/>
            </p:cNvSpPr>
            <p:nvPr/>
          </p:nvSpPr>
          <p:spPr bwMode="auto">
            <a:xfrm>
              <a:off x="6524625" y="5584826"/>
              <a:ext cx="179387" cy="273050"/>
            </a:xfrm>
            <a:custGeom>
              <a:avLst/>
              <a:gdLst>
                <a:gd name="T0" fmla="*/ 0 w 366"/>
                <a:gd name="T1" fmla="*/ 476 h 557"/>
                <a:gd name="T2" fmla="*/ 264 w 366"/>
                <a:gd name="T3" fmla="*/ 481 h 557"/>
                <a:gd name="T4" fmla="*/ 269 w 366"/>
                <a:gd name="T5" fmla="*/ 7 h 557"/>
                <a:gd name="T6" fmla="*/ 0 w 366"/>
                <a:gd name="T7" fmla="*/ 476 h 557"/>
              </a:gdLst>
              <a:ahLst/>
              <a:cxnLst>
                <a:cxn ang="0">
                  <a:pos x="T0" y="T1"/>
                </a:cxn>
                <a:cxn ang="0">
                  <a:pos x="T2" y="T3"/>
                </a:cxn>
                <a:cxn ang="0">
                  <a:pos x="T4" y="T5"/>
                </a:cxn>
                <a:cxn ang="0">
                  <a:pos x="T6" y="T7"/>
                </a:cxn>
              </a:cxnLst>
              <a:rect l="0" t="0" r="r" b="b"/>
              <a:pathLst>
                <a:path w="366" h="557">
                  <a:moveTo>
                    <a:pt x="0" y="476"/>
                  </a:moveTo>
                  <a:cubicBezTo>
                    <a:pt x="6" y="557"/>
                    <a:pt x="271" y="518"/>
                    <a:pt x="264" y="481"/>
                  </a:cubicBezTo>
                  <a:cubicBezTo>
                    <a:pt x="227" y="294"/>
                    <a:pt x="366" y="13"/>
                    <a:pt x="269" y="7"/>
                  </a:cubicBezTo>
                  <a:cubicBezTo>
                    <a:pt x="171" y="0"/>
                    <a:pt x="11" y="265"/>
                    <a:pt x="0" y="476"/>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475"/>
            <p:cNvSpPr>
              <a:spLocks/>
            </p:cNvSpPr>
            <p:nvPr/>
          </p:nvSpPr>
          <p:spPr bwMode="auto">
            <a:xfrm>
              <a:off x="6569075" y="4781551"/>
              <a:ext cx="201612" cy="833438"/>
            </a:xfrm>
            <a:custGeom>
              <a:avLst/>
              <a:gdLst>
                <a:gd name="T0" fmla="*/ 312 w 414"/>
                <a:gd name="T1" fmla="*/ 18 h 1705"/>
                <a:gd name="T2" fmla="*/ 385 w 414"/>
                <a:gd name="T3" fmla="*/ 1106 h 1705"/>
                <a:gd name="T4" fmla="*/ 266 w 414"/>
                <a:gd name="T5" fmla="*/ 1673 h 1705"/>
                <a:gd name="T6" fmla="*/ 162 w 414"/>
                <a:gd name="T7" fmla="*/ 1633 h 1705"/>
                <a:gd name="T8" fmla="*/ 32 w 414"/>
                <a:gd name="T9" fmla="*/ 1702 h 1705"/>
                <a:gd name="T10" fmla="*/ 191 w 414"/>
                <a:gd name="T11" fmla="*/ 811 h 1705"/>
                <a:gd name="T12" fmla="*/ 312 w 414"/>
                <a:gd name="T13" fmla="*/ 18 h 1705"/>
              </a:gdLst>
              <a:ahLst/>
              <a:cxnLst>
                <a:cxn ang="0">
                  <a:pos x="T0" y="T1"/>
                </a:cxn>
                <a:cxn ang="0">
                  <a:pos x="T2" y="T3"/>
                </a:cxn>
                <a:cxn ang="0">
                  <a:pos x="T4" y="T5"/>
                </a:cxn>
                <a:cxn ang="0">
                  <a:pos x="T6" y="T7"/>
                </a:cxn>
                <a:cxn ang="0">
                  <a:pos x="T8" y="T9"/>
                </a:cxn>
                <a:cxn ang="0">
                  <a:pos x="T10" y="T11"/>
                </a:cxn>
                <a:cxn ang="0">
                  <a:pos x="T12" y="T13"/>
                </a:cxn>
              </a:cxnLst>
              <a:rect l="0" t="0" r="r" b="b"/>
              <a:pathLst>
                <a:path w="414" h="1705">
                  <a:moveTo>
                    <a:pt x="312" y="18"/>
                  </a:moveTo>
                  <a:cubicBezTo>
                    <a:pt x="414" y="0"/>
                    <a:pt x="397" y="709"/>
                    <a:pt x="385" y="1106"/>
                  </a:cubicBezTo>
                  <a:cubicBezTo>
                    <a:pt x="376" y="1258"/>
                    <a:pt x="319" y="1673"/>
                    <a:pt x="266" y="1673"/>
                  </a:cubicBezTo>
                  <a:cubicBezTo>
                    <a:pt x="233" y="1673"/>
                    <a:pt x="185" y="1635"/>
                    <a:pt x="162" y="1633"/>
                  </a:cubicBezTo>
                  <a:cubicBezTo>
                    <a:pt x="139" y="1630"/>
                    <a:pt x="64" y="1705"/>
                    <a:pt x="32" y="1702"/>
                  </a:cubicBezTo>
                  <a:cubicBezTo>
                    <a:pt x="0" y="1699"/>
                    <a:pt x="191" y="969"/>
                    <a:pt x="191" y="811"/>
                  </a:cubicBezTo>
                  <a:cubicBezTo>
                    <a:pt x="191" y="527"/>
                    <a:pt x="272" y="15"/>
                    <a:pt x="312" y="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476"/>
            <p:cNvSpPr>
              <a:spLocks/>
            </p:cNvSpPr>
            <p:nvPr/>
          </p:nvSpPr>
          <p:spPr bwMode="auto">
            <a:xfrm>
              <a:off x="6616700" y="3968751"/>
              <a:ext cx="207962" cy="885825"/>
            </a:xfrm>
            <a:custGeom>
              <a:avLst/>
              <a:gdLst>
                <a:gd name="T0" fmla="*/ 223 w 426"/>
                <a:gd name="T1" fmla="*/ 1664 h 1814"/>
                <a:gd name="T2" fmla="*/ 345 w 426"/>
                <a:gd name="T3" fmla="*/ 1794 h 1814"/>
                <a:gd name="T4" fmla="*/ 272 w 426"/>
                <a:gd name="T5" fmla="*/ 645 h 1814"/>
                <a:gd name="T6" fmla="*/ 148 w 426"/>
                <a:gd name="T7" fmla="*/ 26 h 1814"/>
                <a:gd name="T8" fmla="*/ 58 w 426"/>
                <a:gd name="T9" fmla="*/ 1088 h 1814"/>
                <a:gd name="T10" fmla="*/ 96 w 426"/>
                <a:gd name="T11" fmla="*/ 1805 h 1814"/>
                <a:gd name="T12" fmla="*/ 223 w 426"/>
                <a:gd name="T13" fmla="*/ 1664 h 1814"/>
              </a:gdLst>
              <a:ahLst/>
              <a:cxnLst>
                <a:cxn ang="0">
                  <a:pos x="T0" y="T1"/>
                </a:cxn>
                <a:cxn ang="0">
                  <a:pos x="T2" y="T3"/>
                </a:cxn>
                <a:cxn ang="0">
                  <a:pos x="T4" y="T5"/>
                </a:cxn>
                <a:cxn ang="0">
                  <a:pos x="T6" y="T7"/>
                </a:cxn>
                <a:cxn ang="0">
                  <a:pos x="T8" y="T9"/>
                </a:cxn>
                <a:cxn ang="0">
                  <a:pos x="T10" y="T11"/>
                </a:cxn>
                <a:cxn ang="0">
                  <a:pos x="T12" y="T13"/>
                </a:cxn>
              </a:cxnLst>
              <a:rect l="0" t="0" r="r" b="b"/>
              <a:pathLst>
                <a:path w="426" h="1814">
                  <a:moveTo>
                    <a:pt x="223" y="1664"/>
                  </a:moveTo>
                  <a:cubicBezTo>
                    <a:pt x="287" y="1666"/>
                    <a:pt x="315" y="1793"/>
                    <a:pt x="345" y="1794"/>
                  </a:cubicBezTo>
                  <a:cubicBezTo>
                    <a:pt x="426" y="1797"/>
                    <a:pt x="272" y="715"/>
                    <a:pt x="272" y="645"/>
                  </a:cubicBezTo>
                  <a:cubicBezTo>
                    <a:pt x="272" y="469"/>
                    <a:pt x="185" y="32"/>
                    <a:pt x="148" y="26"/>
                  </a:cubicBezTo>
                  <a:cubicBezTo>
                    <a:pt x="0" y="0"/>
                    <a:pt x="61" y="851"/>
                    <a:pt x="58" y="1088"/>
                  </a:cubicBezTo>
                  <a:cubicBezTo>
                    <a:pt x="56" y="1244"/>
                    <a:pt x="12" y="1814"/>
                    <a:pt x="96" y="1805"/>
                  </a:cubicBezTo>
                  <a:cubicBezTo>
                    <a:pt x="122" y="1803"/>
                    <a:pt x="151" y="1675"/>
                    <a:pt x="223" y="1664"/>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477"/>
            <p:cNvSpPr>
              <a:spLocks/>
            </p:cNvSpPr>
            <p:nvPr/>
          </p:nvSpPr>
          <p:spPr bwMode="auto">
            <a:xfrm>
              <a:off x="6565900" y="3773488"/>
              <a:ext cx="212725" cy="319088"/>
            </a:xfrm>
            <a:custGeom>
              <a:avLst/>
              <a:gdLst>
                <a:gd name="T0" fmla="*/ 237 w 437"/>
                <a:gd name="T1" fmla="*/ 423 h 651"/>
                <a:gd name="T2" fmla="*/ 136 w 437"/>
                <a:gd name="T3" fmla="*/ 643 h 651"/>
                <a:gd name="T4" fmla="*/ 18 w 437"/>
                <a:gd name="T5" fmla="*/ 411 h 651"/>
                <a:gd name="T6" fmla="*/ 177 w 437"/>
                <a:gd name="T7" fmla="*/ 15 h 651"/>
                <a:gd name="T8" fmla="*/ 373 w 437"/>
                <a:gd name="T9" fmla="*/ 212 h 651"/>
                <a:gd name="T10" fmla="*/ 423 w 437"/>
                <a:gd name="T11" fmla="*/ 507 h 651"/>
                <a:gd name="T12" fmla="*/ 342 w 437"/>
                <a:gd name="T13" fmla="*/ 559 h 651"/>
                <a:gd name="T14" fmla="*/ 237 w 437"/>
                <a:gd name="T15" fmla="*/ 423 h 6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651">
                  <a:moveTo>
                    <a:pt x="237" y="423"/>
                  </a:moveTo>
                  <a:cubicBezTo>
                    <a:pt x="191" y="437"/>
                    <a:pt x="182" y="651"/>
                    <a:pt x="136" y="643"/>
                  </a:cubicBezTo>
                  <a:cubicBezTo>
                    <a:pt x="90" y="634"/>
                    <a:pt x="0" y="475"/>
                    <a:pt x="18" y="411"/>
                  </a:cubicBezTo>
                  <a:cubicBezTo>
                    <a:pt x="35" y="348"/>
                    <a:pt x="122" y="22"/>
                    <a:pt x="177" y="15"/>
                  </a:cubicBezTo>
                  <a:cubicBezTo>
                    <a:pt x="284" y="0"/>
                    <a:pt x="385" y="139"/>
                    <a:pt x="373" y="212"/>
                  </a:cubicBezTo>
                  <a:cubicBezTo>
                    <a:pt x="362" y="284"/>
                    <a:pt x="437" y="466"/>
                    <a:pt x="423" y="507"/>
                  </a:cubicBezTo>
                  <a:cubicBezTo>
                    <a:pt x="408" y="547"/>
                    <a:pt x="362" y="582"/>
                    <a:pt x="342" y="559"/>
                  </a:cubicBezTo>
                  <a:cubicBezTo>
                    <a:pt x="321" y="536"/>
                    <a:pt x="278" y="429"/>
                    <a:pt x="237" y="42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478"/>
            <p:cNvSpPr>
              <a:spLocks noEditPoints="1"/>
            </p:cNvSpPr>
            <p:nvPr/>
          </p:nvSpPr>
          <p:spPr bwMode="auto">
            <a:xfrm>
              <a:off x="7499350" y="4878388"/>
              <a:ext cx="336550" cy="771525"/>
            </a:xfrm>
            <a:custGeom>
              <a:avLst/>
              <a:gdLst>
                <a:gd name="T0" fmla="*/ 60 w 690"/>
                <a:gd name="T1" fmla="*/ 3 h 1579"/>
                <a:gd name="T2" fmla="*/ 57 w 690"/>
                <a:gd name="T3" fmla="*/ 4 h 1579"/>
                <a:gd name="T4" fmla="*/ 55 w 690"/>
                <a:gd name="T5" fmla="*/ 4 h 1579"/>
                <a:gd name="T6" fmla="*/ 17 w 690"/>
                <a:gd name="T7" fmla="*/ 51 h 1579"/>
                <a:gd name="T8" fmla="*/ 4 w 690"/>
                <a:gd name="T9" fmla="*/ 127 h 1579"/>
                <a:gd name="T10" fmla="*/ 11 w 690"/>
                <a:gd name="T11" fmla="*/ 343 h 1579"/>
                <a:gd name="T12" fmla="*/ 71 w 690"/>
                <a:gd name="T13" fmla="*/ 732 h 1579"/>
                <a:gd name="T14" fmla="*/ 212 w 690"/>
                <a:gd name="T15" fmla="*/ 1186 h 1579"/>
                <a:gd name="T16" fmla="*/ 302 w 690"/>
                <a:gd name="T17" fmla="*/ 1450 h 1579"/>
                <a:gd name="T18" fmla="*/ 336 w 690"/>
                <a:gd name="T19" fmla="*/ 1535 h 1579"/>
                <a:gd name="T20" fmla="*/ 348 w 690"/>
                <a:gd name="T21" fmla="*/ 1560 h 1579"/>
                <a:gd name="T22" fmla="*/ 355 w 690"/>
                <a:gd name="T23" fmla="*/ 1570 h 1579"/>
                <a:gd name="T24" fmla="*/ 361 w 690"/>
                <a:gd name="T25" fmla="*/ 1575 h 1579"/>
                <a:gd name="T26" fmla="*/ 376 w 690"/>
                <a:gd name="T27" fmla="*/ 1578 h 1579"/>
                <a:gd name="T28" fmla="*/ 398 w 690"/>
                <a:gd name="T29" fmla="*/ 1560 h 1579"/>
                <a:gd name="T30" fmla="*/ 408 w 690"/>
                <a:gd name="T31" fmla="*/ 1538 h 1579"/>
                <a:gd name="T32" fmla="*/ 426 w 690"/>
                <a:gd name="T33" fmla="*/ 1481 h 1579"/>
                <a:gd name="T34" fmla="*/ 443 w 690"/>
                <a:gd name="T35" fmla="*/ 1424 h 1579"/>
                <a:gd name="T36" fmla="*/ 456 w 690"/>
                <a:gd name="T37" fmla="*/ 1399 h 1579"/>
                <a:gd name="T38" fmla="*/ 506 w 690"/>
                <a:gd name="T39" fmla="*/ 1387 h 1579"/>
                <a:gd name="T40" fmla="*/ 553 w 690"/>
                <a:gd name="T41" fmla="*/ 1403 h 1579"/>
                <a:gd name="T42" fmla="*/ 604 w 690"/>
                <a:gd name="T43" fmla="*/ 1428 h 1579"/>
                <a:gd name="T44" fmla="*/ 666 w 690"/>
                <a:gd name="T45" fmla="*/ 1429 h 1579"/>
                <a:gd name="T46" fmla="*/ 685 w 690"/>
                <a:gd name="T47" fmla="*/ 1415 h 1579"/>
                <a:gd name="T48" fmla="*/ 690 w 690"/>
                <a:gd name="T49" fmla="*/ 1392 h 1579"/>
                <a:gd name="T50" fmla="*/ 674 w 690"/>
                <a:gd name="T51" fmla="*/ 1348 h 1579"/>
                <a:gd name="T52" fmla="*/ 589 w 690"/>
                <a:gd name="T53" fmla="*/ 1211 h 1579"/>
                <a:gd name="T54" fmla="*/ 305 w 690"/>
                <a:gd name="T55" fmla="*/ 606 h 1579"/>
                <a:gd name="T56" fmla="*/ 213 w 690"/>
                <a:gd name="T57" fmla="*/ 203 h 1579"/>
                <a:gd name="T58" fmla="*/ 162 w 690"/>
                <a:gd name="T59" fmla="*/ 60 h 1579"/>
                <a:gd name="T60" fmla="*/ 60 w 690"/>
                <a:gd name="T61" fmla="*/ 3 h 1579"/>
                <a:gd name="T62" fmla="*/ 67 w 690"/>
                <a:gd name="T63" fmla="*/ 44 h 1579"/>
                <a:gd name="T64" fmla="*/ 128 w 690"/>
                <a:gd name="T65" fmla="*/ 81 h 1579"/>
                <a:gd name="T66" fmla="*/ 174 w 690"/>
                <a:gd name="T67" fmla="*/ 212 h 1579"/>
                <a:gd name="T68" fmla="*/ 268 w 690"/>
                <a:gd name="T69" fmla="*/ 619 h 1579"/>
                <a:gd name="T70" fmla="*/ 555 w 690"/>
                <a:gd name="T71" fmla="*/ 1232 h 1579"/>
                <a:gd name="T72" fmla="*/ 639 w 690"/>
                <a:gd name="T73" fmla="*/ 1367 h 1579"/>
                <a:gd name="T74" fmla="*/ 649 w 690"/>
                <a:gd name="T75" fmla="*/ 1392 h 1579"/>
                <a:gd name="T76" fmla="*/ 617 w 690"/>
                <a:gd name="T77" fmla="*/ 1390 h 1579"/>
                <a:gd name="T78" fmla="*/ 571 w 690"/>
                <a:gd name="T79" fmla="*/ 1368 h 1579"/>
                <a:gd name="T80" fmla="*/ 510 w 690"/>
                <a:gd name="T81" fmla="*/ 1347 h 1579"/>
                <a:gd name="T82" fmla="*/ 436 w 690"/>
                <a:gd name="T83" fmla="*/ 1365 h 1579"/>
                <a:gd name="T84" fmla="*/ 406 w 690"/>
                <a:gd name="T85" fmla="*/ 1410 h 1579"/>
                <a:gd name="T86" fmla="*/ 387 w 690"/>
                <a:gd name="T87" fmla="*/ 1470 h 1579"/>
                <a:gd name="T88" fmla="*/ 372 w 690"/>
                <a:gd name="T89" fmla="*/ 1519 h 1579"/>
                <a:gd name="T90" fmla="*/ 340 w 690"/>
                <a:gd name="T91" fmla="*/ 1436 h 1579"/>
                <a:gd name="T92" fmla="*/ 250 w 690"/>
                <a:gd name="T93" fmla="*/ 1174 h 1579"/>
                <a:gd name="T94" fmla="*/ 109 w 690"/>
                <a:gd name="T95" fmla="*/ 722 h 1579"/>
                <a:gd name="T96" fmla="*/ 51 w 690"/>
                <a:gd name="T97" fmla="*/ 340 h 1579"/>
                <a:gd name="T98" fmla="*/ 44 w 690"/>
                <a:gd name="T99" fmla="*/ 130 h 1579"/>
                <a:gd name="T100" fmla="*/ 55 w 690"/>
                <a:gd name="T101" fmla="*/ 63 h 1579"/>
                <a:gd name="T102" fmla="*/ 67 w 690"/>
                <a:gd name="T103" fmla="*/ 44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 h="1579">
                  <a:moveTo>
                    <a:pt x="60" y="3"/>
                  </a:moveTo>
                  <a:lnTo>
                    <a:pt x="57" y="4"/>
                  </a:lnTo>
                  <a:lnTo>
                    <a:pt x="55" y="4"/>
                  </a:lnTo>
                  <a:cubicBezTo>
                    <a:pt x="35" y="11"/>
                    <a:pt x="24" y="30"/>
                    <a:pt x="17" y="51"/>
                  </a:cubicBezTo>
                  <a:cubicBezTo>
                    <a:pt x="10" y="72"/>
                    <a:pt x="6" y="97"/>
                    <a:pt x="4" y="127"/>
                  </a:cubicBezTo>
                  <a:cubicBezTo>
                    <a:pt x="0" y="187"/>
                    <a:pt x="4" y="264"/>
                    <a:pt x="11" y="343"/>
                  </a:cubicBezTo>
                  <a:cubicBezTo>
                    <a:pt x="26" y="502"/>
                    <a:pt x="56" y="670"/>
                    <a:pt x="71" y="732"/>
                  </a:cubicBezTo>
                  <a:cubicBezTo>
                    <a:pt x="83" y="784"/>
                    <a:pt x="147" y="990"/>
                    <a:pt x="212" y="1186"/>
                  </a:cubicBezTo>
                  <a:cubicBezTo>
                    <a:pt x="244" y="1285"/>
                    <a:pt x="276" y="1380"/>
                    <a:pt x="302" y="1450"/>
                  </a:cubicBezTo>
                  <a:cubicBezTo>
                    <a:pt x="315" y="1485"/>
                    <a:pt x="327" y="1515"/>
                    <a:pt x="336" y="1535"/>
                  </a:cubicBezTo>
                  <a:cubicBezTo>
                    <a:pt x="340" y="1546"/>
                    <a:pt x="344" y="1554"/>
                    <a:pt x="348" y="1560"/>
                  </a:cubicBezTo>
                  <a:cubicBezTo>
                    <a:pt x="350" y="1564"/>
                    <a:pt x="352" y="1566"/>
                    <a:pt x="355" y="1570"/>
                  </a:cubicBezTo>
                  <a:cubicBezTo>
                    <a:pt x="356" y="1571"/>
                    <a:pt x="358" y="1573"/>
                    <a:pt x="361" y="1575"/>
                  </a:cubicBezTo>
                  <a:cubicBezTo>
                    <a:pt x="364" y="1576"/>
                    <a:pt x="369" y="1579"/>
                    <a:pt x="376" y="1578"/>
                  </a:cubicBezTo>
                  <a:cubicBezTo>
                    <a:pt x="389" y="1575"/>
                    <a:pt x="394" y="1567"/>
                    <a:pt x="398" y="1560"/>
                  </a:cubicBezTo>
                  <a:cubicBezTo>
                    <a:pt x="402" y="1554"/>
                    <a:pt x="405" y="1546"/>
                    <a:pt x="408" y="1538"/>
                  </a:cubicBezTo>
                  <a:cubicBezTo>
                    <a:pt x="415" y="1522"/>
                    <a:pt x="420" y="1501"/>
                    <a:pt x="426" y="1481"/>
                  </a:cubicBezTo>
                  <a:cubicBezTo>
                    <a:pt x="431" y="1460"/>
                    <a:pt x="437" y="1440"/>
                    <a:pt x="443" y="1424"/>
                  </a:cubicBezTo>
                  <a:cubicBezTo>
                    <a:pt x="449" y="1408"/>
                    <a:pt x="457" y="1398"/>
                    <a:pt x="456" y="1399"/>
                  </a:cubicBezTo>
                  <a:cubicBezTo>
                    <a:pt x="475" y="1388"/>
                    <a:pt x="491" y="1386"/>
                    <a:pt x="506" y="1387"/>
                  </a:cubicBezTo>
                  <a:cubicBezTo>
                    <a:pt x="521" y="1389"/>
                    <a:pt x="537" y="1395"/>
                    <a:pt x="553" y="1403"/>
                  </a:cubicBezTo>
                  <a:cubicBezTo>
                    <a:pt x="569" y="1411"/>
                    <a:pt x="585" y="1421"/>
                    <a:pt x="604" y="1428"/>
                  </a:cubicBezTo>
                  <a:cubicBezTo>
                    <a:pt x="622" y="1434"/>
                    <a:pt x="644" y="1437"/>
                    <a:pt x="666" y="1429"/>
                  </a:cubicBezTo>
                  <a:cubicBezTo>
                    <a:pt x="673" y="1427"/>
                    <a:pt x="680" y="1422"/>
                    <a:pt x="685" y="1415"/>
                  </a:cubicBezTo>
                  <a:cubicBezTo>
                    <a:pt x="689" y="1407"/>
                    <a:pt x="690" y="1399"/>
                    <a:pt x="690" y="1392"/>
                  </a:cubicBezTo>
                  <a:cubicBezTo>
                    <a:pt x="689" y="1377"/>
                    <a:pt x="683" y="1364"/>
                    <a:pt x="674" y="1348"/>
                  </a:cubicBezTo>
                  <a:cubicBezTo>
                    <a:pt x="657" y="1316"/>
                    <a:pt x="627" y="1273"/>
                    <a:pt x="589" y="1211"/>
                  </a:cubicBezTo>
                  <a:cubicBezTo>
                    <a:pt x="513" y="1089"/>
                    <a:pt x="405" y="897"/>
                    <a:pt x="305" y="606"/>
                  </a:cubicBezTo>
                  <a:cubicBezTo>
                    <a:pt x="258" y="468"/>
                    <a:pt x="239" y="319"/>
                    <a:pt x="213" y="203"/>
                  </a:cubicBezTo>
                  <a:cubicBezTo>
                    <a:pt x="200" y="146"/>
                    <a:pt x="185" y="96"/>
                    <a:pt x="162" y="60"/>
                  </a:cubicBezTo>
                  <a:cubicBezTo>
                    <a:pt x="139" y="23"/>
                    <a:pt x="104" y="0"/>
                    <a:pt x="60" y="3"/>
                  </a:cubicBezTo>
                  <a:close/>
                  <a:moveTo>
                    <a:pt x="67" y="44"/>
                  </a:moveTo>
                  <a:cubicBezTo>
                    <a:pt x="94" y="43"/>
                    <a:pt x="111" y="54"/>
                    <a:pt x="128" y="81"/>
                  </a:cubicBezTo>
                  <a:cubicBezTo>
                    <a:pt x="146" y="110"/>
                    <a:pt x="161" y="156"/>
                    <a:pt x="174" y="212"/>
                  </a:cubicBezTo>
                  <a:cubicBezTo>
                    <a:pt x="199" y="325"/>
                    <a:pt x="219" y="476"/>
                    <a:pt x="268" y="619"/>
                  </a:cubicBezTo>
                  <a:cubicBezTo>
                    <a:pt x="368" y="913"/>
                    <a:pt x="478" y="1108"/>
                    <a:pt x="555" y="1232"/>
                  </a:cubicBezTo>
                  <a:cubicBezTo>
                    <a:pt x="593" y="1294"/>
                    <a:pt x="624" y="1339"/>
                    <a:pt x="639" y="1367"/>
                  </a:cubicBezTo>
                  <a:cubicBezTo>
                    <a:pt x="646" y="1380"/>
                    <a:pt x="648" y="1389"/>
                    <a:pt x="649" y="1392"/>
                  </a:cubicBezTo>
                  <a:cubicBezTo>
                    <a:pt x="639" y="1395"/>
                    <a:pt x="630" y="1394"/>
                    <a:pt x="617" y="1390"/>
                  </a:cubicBezTo>
                  <a:cubicBezTo>
                    <a:pt x="604" y="1385"/>
                    <a:pt x="588" y="1376"/>
                    <a:pt x="571" y="1368"/>
                  </a:cubicBezTo>
                  <a:cubicBezTo>
                    <a:pt x="553" y="1359"/>
                    <a:pt x="533" y="1350"/>
                    <a:pt x="510" y="1347"/>
                  </a:cubicBezTo>
                  <a:cubicBezTo>
                    <a:pt x="487" y="1345"/>
                    <a:pt x="462" y="1349"/>
                    <a:pt x="436" y="1365"/>
                  </a:cubicBezTo>
                  <a:cubicBezTo>
                    <a:pt x="418" y="1375"/>
                    <a:pt x="413" y="1391"/>
                    <a:pt x="406" y="1410"/>
                  </a:cubicBezTo>
                  <a:cubicBezTo>
                    <a:pt x="399" y="1428"/>
                    <a:pt x="393" y="1450"/>
                    <a:pt x="387" y="1470"/>
                  </a:cubicBezTo>
                  <a:cubicBezTo>
                    <a:pt x="382" y="1489"/>
                    <a:pt x="377" y="1506"/>
                    <a:pt x="372" y="1519"/>
                  </a:cubicBezTo>
                  <a:cubicBezTo>
                    <a:pt x="364" y="1500"/>
                    <a:pt x="353" y="1471"/>
                    <a:pt x="340" y="1436"/>
                  </a:cubicBezTo>
                  <a:cubicBezTo>
                    <a:pt x="314" y="1367"/>
                    <a:pt x="282" y="1272"/>
                    <a:pt x="250" y="1174"/>
                  </a:cubicBezTo>
                  <a:cubicBezTo>
                    <a:pt x="185" y="978"/>
                    <a:pt x="120" y="767"/>
                    <a:pt x="109" y="722"/>
                  </a:cubicBezTo>
                  <a:cubicBezTo>
                    <a:pt x="96" y="665"/>
                    <a:pt x="66" y="496"/>
                    <a:pt x="51" y="340"/>
                  </a:cubicBezTo>
                  <a:cubicBezTo>
                    <a:pt x="44" y="261"/>
                    <a:pt x="40" y="186"/>
                    <a:pt x="44" y="130"/>
                  </a:cubicBezTo>
                  <a:cubicBezTo>
                    <a:pt x="46" y="102"/>
                    <a:pt x="49" y="79"/>
                    <a:pt x="55" y="63"/>
                  </a:cubicBezTo>
                  <a:cubicBezTo>
                    <a:pt x="59" y="49"/>
                    <a:pt x="64" y="45"/>
                    <a:pt x="67"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479"/>
            <p:cNvSpPr>
              <a:spLocks noEditPoints="1"/>
            </p:cNvSpPr>
            <p:nvPr/>
          </p:nvSpPr>
          <p:spPr bwMode="auto">
            <a:xfrm>
              <a:off x="7308850" y="3946526"/>
              <a:ext cx="304800" cy="1009650"/>
            </a:xfrm>
            <a:custGeom>
              <a:avLst/>
              <a:gdLst>
                <a:gd name="T0" fmla="*/ 185 w 622"/>
                <a:gd name="T1" fmla="*/ 3 h 2064"/>
                <a:gd name="T2" fmla="*/ 55 w 622"/>
                <a:gd name="T3" fmla="*/ 93 h 2064"/>
                <a:gd name="T4" fmla="*/ 10 w 622"/>
                <a:gd name="T5" fmla="*/ 324 h 2064"/>
                <a:gd name="T6" fmla="*/ 46 w 622"/>
                <a:gd name="T7" fmla="*/ 1035 h 2064"/>
                <a:gd name="T8" fmla="*/ 182 w 622"/>
                <a:gd name="T9" fmla="*/ 1744 h 2064"/>
                <a:gd name="T10" fmla="*/ 263 w 622"/>
                <a:gd name="T11" fmla="*/ 1969 h 2064"/>
                <a:gd name="T12" fmla="*/ 298 w 622"/>
                <a:gd name="T13" fmla="*/ 2034 h 2064"/>
                <a:gd name="T14" fmla="*/ 315 w 622"/>
                <a:gd name="T15" fmla="*/ 2054 h 2064"/>
                <a:gd name="T16" fmla="*/ 340 w 622"/>
                <a:gd name="T17" fmla="*/ 2064 h 2064"/>
                <a:gd name="T18" fmla="*/ 409 w 622"/>
                <a:gd name="T19" fmla="*/ 2041 h 2064"/>
                <a:gd name="T20" fmla="*/ 437 w 622"/>
                <a:gd name="T21" fmla="*/ 1993 h 2064"/>
                <a:gd name="T22" fmla="*/ 450 w 622"/>
                <a:gd name="T23" fmla="*/ 1955 h 2064"/>
                <a:gd name="T24" fmla="*/ 466 w 622"/>
                <a:gd name="T25" fmla="*/ 1941 h 2064"/>
                <a:gd name="T26" fmla="*/ 483 w 622"/>
                <a:gd name="T27" fmla="*/ 1950 h 2064"/>
                <a:gd name="T28" fmla="*/ 512 w 622"/>
                <a:gd name="T29" fmla="*/ 1984 h 2064"/>
                <a:gd name="T30" fmla="*/ 548 w 622"/>
                <a:gd name="T31" fmla="*/ 2021 h 2064"/>
                <a:gd name="T32" fmla="*/ 604 w 622"/>
                <a:gd name="T33" fmla="*/ 2024 h 2064"/>
                <a:gd name="T34" fmla="*/ 620 w 622"/>
                <a:gd name="T35" fmla="*/ 1997 h 2064"/>
                <a:gd name="T36" fmla="*/ 622 w 622"/>
                <a:gd name="T37" fmla="*/ 1965 h 2064"/>
                <a:gd name="T38" fmla="*/ 612 w 622"/>
                <a:gd name="T39" fmla="*/ 1868 h 2064"/>
                <a:gd name="T40" fmla="*/ 557 w 622"/>
                <a:gd name="T41" fmla="*/ 1585 h 2064"/>
                <a:gd name="T42" fmla="*/ 433 w 622"/>
                <a:gd name="T43" fmla="*/ 1096 h 2064"/>
                <a:gd name="T44" fmla="*/ 316 w 622"/>
                <a:gd name="T45" fmla="*/ 405 h 2064"/>
                <a:gd name="T46" fmla="*/ 276 w 622"/>
                <a:gd name="T47" fmla="*/ 130 h 2064"/>
                <a:gd name="T48" fmla="*/ 244 w 622"/>
                <a:gd name="T49" fmla="*/ 43 h 2064"/>
                <a:gd name="T50" fmla="*/ 185 w 622"/>
                <a:gd name="T51" fmla="*/ 3 h 2064"/>
                <a:gd name="T52" fmla="*/ 184 w 622"/>
                <a:gd name="T53" fmla="*/ 42 h 2064"/>
                <a:gd name="T54" fmla="*/ 210 w 622"/>
                <a:gd name="T55" fmla="*/ 64 h 2064"/>
                <a:gd name="T56" fmla="*/ 238 w 622"/>
                <a:gd name="T57" fmla="*/ 139 h 2064"/>
                <a:gd name="T58" fmla="*/ 276 w 622"/>
                <a:gd name="T59" fmla="*/ 409 h 2064"/>
                <a:gd name="T60" fmla="*/ 395 w 622"/>
                <a:gd name="T61" fmla="*/ 1109 h 2064"/>
                <a:gd name="T62" fmla="*/ 518 w 622"/>
                <a:gd name="T63" fmla="*/ 1594 h 2064"/>
                <a:gd name="T64" fmla="*/ 572 w 622"/>
                <a:gd name="T65" fmla="*/ 1874 h 2064"/>
                <a:gd name="T66" fmla="*/ 582 w 622"/>
                <a:gd name="T67" fmla="*/ 1965 h 2064"/>
                <a:gd name="T68" fmla="*/ 580 w 622"/>
                <a:gd name="T69" fmla="*/ 1989 h 2064"/>
                <a:gd name="T70" fmla="*/ 571 w 622"/>
                <a:gd name="T71" fmla="*/ 1988 h 2064"/>
                <a:gd name="T72" fmla="*/ 544 w 622"/>
                <a:gd name="T73" fmla="*/ 1959 h 2064"/>
                <a:gd name="T74" fmla="*/ 511 w 622"/>
                <a:gd name="T75" fmla="*/ 1920 h 2064"/>
                <a:gd name="T76" fmla="*/ 459 w 622"/>
                <a:gd name="T77" fmla="*/ 1901 h 2064"/>
                <a:gd name="T78" fmla="*/ 459 w 622"/>
                <a:gd name="T79" fmla="*/ 1901 h 2064"/>
                <a:gd name="T80" fmla="*/ 459 w 622"/>
                <a:gd name="T81" fmla="*/ 1902 h 2064"/>
                <a:gd name="T82" fmla="*/ 415 w 622"/>
                <a:gd name="T83" fmla="*/ 1937 h 2064"/>
                <a:gd name="T84" fmla="*/ 399 w 622"/>
                <a:gd name="T85" fmla="*/ 1981 h 2064"/>
                <a:gd name="T86" fmla="*/ 382 w 622"/>
                <a:gd name="T87" fmla="*/ 2012 h 2064"/>
                <a:gd name="T88" fmla="*/ 340 w 622"/>
                <a:gd name="T89" fmla="*/ 2024 h 2064"/>
                <a:gd name="T90" fmla="*/ 341 w 622"/>
                <a:gd name="T91" fmla="*/ 2023 h 2064"/>
                <a:gd name="T92" fmla="*/ 331 w 622"/>
                <a:gd name="T93" fmla="*/ 2011 h 2064"/>
                <a:gd name="T94" fmla="*/ 299 w 622"/>
                <a:gd name="T95" fmla="*/ 1952 h 2064"/>
                <a:gd name="T96" fmla="*/ 220 w 622"/>
                <a:gd name="T97" fmla="*/ 1732 h 2064"/>
                <a:gd name="T98" fmla="*/ 86 w 622"/>
                <a:gd name="T99" fmla="*/ 1031 h 2064"/>
                <a:gd name="T100" fmla="*/ 50 w 622"/>
                <a:gd name="T101" fmla="*/ 326 h 2064"/>
                <a:gd name="T102" fmla="*/ 91 w 622"/>
                <a:gd name="T103" fmla="*/ 110 h 2064"/>
                <a:gd name="T104" fmla="*/ 184 w 622"/>
                <a:gd name="T105" fmla="*/ 42 h 2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2" h="2064">
                  <a:moveTo>
                    <a:pt x="185" y="3"/>
                  </a:moveTo>
                  <a:cubicBezTo>
                    <a:pt x="126" y="0"/>
                    <a:pt x="81" y="36"/>
                    <a:pt x="55" y="93"/>
                  </a:cubicBezTo>
                  <a:cubicBezTo>
                    <a:pt x="28" y="150"/>
                    <a:pt x="15" y="229"/>
                    <a:pt x="10" y="324"/>
                  </a:cubicBezTo>
                  <a:cubicBezTo>
                    <a:pt x="0" y="514"/>
                    <a:pt x="21" y="769"/>
                    <a:pt x="46" y="1035"/>
                  </a:cubicBezTo>
                  <a:cubicBezTo>
                    <a:pt x="71" y="1303"/>
                    <a:pt x="126" y="1556"/>
                    <a:pt x="182" y="1744"/>
                  </a:cubicBezTo>
                  <a:cubicBezTo>
                    <a:pt x="209" y="1837"/>
                    <a:pt x="238" y="1915"/>
                    <a:pt x="263" y="1969"/>
                  </a:cubicBezTo>
                  <a:cubicBezTo>
                    <a:pt x="275" y="1996"/>
                    <a:pt x="287" y="2018"/>
                    <a:pt x="298" y="2034"/>
                  </a:cubicBezTo>
                  <a:cubicBezTo>
                    <a:pt x="304" y="2042"/>
                    <a:pt x="309" y="2048"/>
                    <a:pt x="315" y="2054"/>
                  </a:cubicBezTo>
                  <a:cubicBezTo>
                    <a:pt x="322" y="2059"/>
                    <a:pt x="329" y="2064"/>
                    <a:pt x="340" y="2064"/>
                  </a:cubicBezTo>
                  <a:cubicBezTo>
                    <a:pt x="370" y="2064"/>
                    <a:pt x="393" y="2055"/>
                    <a:pt x="409" y="2041"/>
                  </a:cubicBezTo>
                  <a:cubicBezTo>
                    <a:pt x="424" y="2027"/>
                    <a:pt x="432" y="2009"/>
                    <a:pt x="437" y="1993"/>
                  </a:cubicBezTo>
                  <a:cubicBezTo>
                    <a:pt x="442" y="1978"/>
                    <a:pt x="446" y="1963"/>
                    <a:pt x="450" y="1955"/>
                  </a:cubicBezTo>
                  <a:cubicBezTo>
                    <a:pt x="455" y="1946"/>
                    <a:pt x="457" y="1943"/>
                    <a:pt x="466" y="1941"/>
                  </a:cubicBezTo>
                  <a:cubicBezTo>
                    <a:pt x="470" y="1940"/>
                    <a:pt x="475" y="1942"/>
                    <a:pt x="483" y="1950"/>
                  </a:cubicBezTo>
                  <a:cubicBezTo>
                    <a:pt x="492" y="1958"/>
                    <a:pt x="502" y="1971"/>
                    <a:pt x="512" y="1984"/>
                  </a:cubicBezTo>
                  <a:cubicBezTo>
                    <a:pt x="523" y="1997"/>
                    <a:pt x="534" y="2011"/>
                    <a:pt x="548" y="2021"/>
                  </a:cubicBezTo>
                  <a:cubicBezTo>
                    <a:pt x="563" y="2031"/>
                    <a:pt x="585" y="2035"/>
                    <a:pt x="604" y="2024"/>
                  </a:cubicBezTo>
                  <a:cubicBezTo>
                    <a:pt x="616" y="2017"/>
                    <a:pt x="618" y="2007"/>
                    <a:pt x="620" y="1997"/>
                  </a:cubicBezTo>
                  <a:cubicBezTo>
                    <a:pt x="622" y="1988"/>
                    <a:pt x="622" y="1977"/>
                    <a:pt x="622" y="1965"/>
                  </a:cubicBezTo>
                  <a:cubicBezTo>
                    <a:pt x="621" y="1939"/>
                    <a:pt x="618" y="1907"/>
                    <a:pt x="612" y="1868"/>
                  </a:cubicBezTo>
                  <a:cubicBezTo>
                    <a:pt x="600" y="1790"/>
                    <a:pt x="580" y="1689"/>
                    <a:pt x="557" y="1585"/>
                  </a:cubicBezTo>
                  <a:cubicBezTo>
                    <a:pt x="511" y="1378"/>
                    <a:pt x="454" y="1160"/>
                    <a:pt x="433" y="1096"/>
                  </a:cubicBezTo>
                  <a:cubicBezTo>
                    <a:pt x="362" y="889"/>
                    <a:pt x="338" y="622"/>
                    <a:pt x="316" y="405"/>
                  </a:cubicBezTo>
                  <a:cubicBezTo>
                    <a:pt x="305" y="296"/>
                    <a:pt x="294" y="201"/>
                    <a:pt x="276" y="130"/>
                  </a:cubicBezTo>
                  <a:cubicBezTo>
                    <a:pt x="268" y="94"/>
                    <a:pt x="258" y="65"/>
                    <a:pt x="244" y="43"/>
                  </a:cubicBezTo>
                  <a:cubicBezTo>
                    <a:pt x="230" y="20"/>
                    <a:pt x="210" y="4"/>
                    <a:pt x="185" y="3"/>
                  </a:cubicBezTo>
                  <a:close/>
                  <a:moveTo>
                    <a:pt x="184" y="42"/>
                  </a:moveTo>
                  <a:cubicBezTo>
                    <a:pt x="192" y="43"/>
                    <a:pt x="200" y="48"/>
                    <a:pt x="210" y="64"/>
                  </a:cubicBezTo>
                  <a:cubicBezTo>
                    <a:pt x="220" y="80"/>
                    <a:pt x="230" y="106"/>
                    <a:pt x="238" y="139"/>
                  </a:cubicBezTo>
                  <a:cubicBezTo>
                    <a:pt x="254" y="206"/>
                    <a:pt x="265" y="301"/>
                    <a:pt x="276" y="409"/>
                  </a:cubicBezTo>
                  <a:cubicBezTo>
                    <a:pt x="299" y="625"/>
                    <a:pt x="322" y="895"/>
                    <a:pt x="395" y="1109"/>
                  </a:cubicBezTo>
                  <a:cubicBezTo>
                    <a:pt x="414" y="1167"/>
                    <a:pt x="472" y="1387"/>
                    <a:pt x="518" y="1594"/>
                  </a:cubicBezTo>
                  <a:cubicBezTo>
                    <a:pt x="541" y="1698"/>
                    <a:pt x="561" y="1798"/>
                    <a:pt x="572" y="1874"/>
                  </a:cubicBezTo>
                  <a:cubicBezTo>
                    <a:pt x="578" y="1912"/>
                    <a:pt x="581" y="1943"/>
                    <a:pt x="582" y="1965"/>
                  </a:cubicBezTo>
                  <a:cubicBezTo>
                    <a:pt x="582" y="1976"/>
                    <a:pt x="581" y="1985"/>
                    <a:pt x="580" y="1989"/>
                  </a:cubicBezTo>
                  <a:cubicBezTo>
                    <a:pt x="578" y="1991"/>
                    <a:pt x="576" y="1992"/>
                    <a:pt x="571" y="1988"/>
                  </a:cubicBezTo>
                  <a:cubicBezTo>
                    <a:pt x="564" y="1983"/>
                    <a:pt x="554" y="1972"/>
                    <a:pt x="544" y="1959"/>
                  </a:cubicBezTo>
                  <a:cubicBezTo>
                    <a:pt x="534" y="1947"/>
                    <a:pt x="523" y="1932"/>
                    <a:pt x="511" y="1920"/>
                  </a:cubicBezTo>
                  <a:cubicBezTo>
                    <a:pt x="498" y="1909"/>
                    <a:pt x="480" y="1898"/>
                    <a:pt x="459" y="1901"/>
                  </a:cubicBezTo>
                  <a:lnTo>
                    <a:pt x="459" y="1901"/>
                  </a:lnTo>
                  <a:lnTo>
                    <a:pt x="459" y="1902"/>
                  </a:lnTo>
                  <a:cubicBezTo>
                    <a:pt x="437" y="1906"/>
                    <a:pt x="422" y="1921"/>
                    <a:pt x="415" y="1937"/>
                  </a:cubicBezTo>
                  <a:cubicBezTo>
                    <a:pt x="407" y="1952"/>
                    <a:pt x="404" y="1967"/>
                    <a:pt x="399" y="1981"/>
                  </a:cubicBezTo>
                  <a:cubicBezTo>
                    <a:pt x="395" y="1994"/>
                    <a:pt x="390" y="2005"/>
                    <a:pt x="382" y="2012"/>
                  </a:cubicBezTo>
                  <a:cubicBezTo>
                    <a:pt x="374" y="2019"/>
                    <a:pt x="363" y="2024"/>
                    <a:pt x="340" y="2024"/>
                  </a:cubicBezTo>
                  <a:cubicBezTo>
                    <a:pt x="344" y="2024"/>
                    <a:pt x="344" y="2025"/>
                    <a:pt x="341" y="2023"/>
                  </a:cubicBezTo>
                  <a:cubicBezTo>
                    <a:pt x="339" y="2021"/>
                    <a:pt x="335" y="2017"/>
                    <a:pt x="331" y="2011"/>
                  </a:cubicBezTo>
                  <a:cubicBezTo>
                    <a:pt x="322" y="1998"/>
                    <a:pt x="311" y="1978"/>
                    <a:pt x="299" y="1952"/>
                  </a:cubicBezTo>
                  <a:cubicBezTo>
                    <a:pt x="275" y="1901"/>
                    <a:pt x="247" y="1825"/>
                    <a:pt x="220" y="1732"/>
                  </a:cubicBezTo>
                  <a:cubicBezTo>
                    <a:pt x="165" y="1547"/>
                    <a:pt x="110" y="1296"/>
                    <a:pt x="86" y="1031"/>
                  </a:cubicBezTo>
                  <a:cubicBezTo>
                    <a:pt x="61" y="766"/>
                    <a:pt x="40" y="511"/>
                    <a:pt x="50" y="326"/>
                  </a:cubicBezTo>
                  <a:cubicBezTo>
                    <a:pt x="55" y="234"/>
                    <a:pt x="68" y="159"/>
                    <a:pt x="91" y="110"/>
                  </a:cubicBezTo>
                  <a:cubicBezTo>
                    <a:pt x="113" y="62"/>
                    <a:pt x="140" y="40"/>
                    <a:pt x="184"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480"/>
            <p:cNvSpPr>
              <a:spLocks noEditPoints="1"/>
            </p:cNvSpPr>
            <p:nvPr/>
          </p:nvSpPr>
          <p:spPr bwMode="auto">
            <a:xfrm>
              <a:off x="7167563" y="3692526"/>
              <a:ext cx="331787" cy="423863"/>
            </a:xfrm>
            <a:custGeom>
              <a:avLst/>
              <a:gdLst>
                <a:gd name="T0" fmla="*/ 57 w 677"/>
                <a:gd name="T1" fmla="*/ 1 h 868"/>
                <a:gd name="T2" fmla="*/ 22 w 677"/>
                <a:gd name="T3" fmla="*/ 17 h 868"/>
                <a:gd name="T4" fmla="*/ 1 w 677"/>
                <a:gd name="T5" fmla="*/ 89 h 868"/>
                <a:gd name="T6" fmla="*/ 16 w 677"/>
                <a:gd name="T7" fmla="*/ 191 h 868"/>
                <a:gd name="T8" fmla="*/ 105 w 677"/>
                <a:gd name="T9" fmla="*/ 458 h 868"/>
                <a:gd name="T10" fmla="*/ 218 w 677"/>
                <a:gd name="T11" fmla="*/ 717 h 868"/>
                <a:gd name="T12" fmla="*/ 264 w 677"/>
                <a:gd name="T13" fmla="*/ 807 h 868"/>
                <a:gd name="T14" fmla="*/ 296 w 677"/>
                <a:gd name="T15" fmla="*/ 856 h 868"/>
                <a:gd name="T16" fmla="*/ 308 w 677"/>
                <a:gd name="T17" fmla="*/ 866 h 868"/>
                <a:gd name="T18" fmla="*/ 320 w 677"/>
                <a:gd name="T19" fmla="*/ 868 h 868"/>
                <a:gd name="T20" fmla="*/ 335 w 677"/>
                <a:gd name="T21" fmla="*/ 861 h 868"/>
                <a:gd name="T22" fmla="*/ 342 w 677"/>
                <a:gd name="T23" fmla="*/ 844 h 868"/>
                <a:gd name="T24" fmla="*/ 343 w 677"/>
                <a:gd name="T25" fmla="*/ 831 h 868"/>
                <a:gd name="T26" fmla="*/ 341 w 677"/>
                <a:gd name="T27" fmla="*/ 758 h 868"/>
                <a:gd name="T28" fmla="*/ 446 w 677"/>
                <a:gd name="T29" fmla="*/ 570 h 868"/>
                <a:gd name="T30" fmla="*/ 492 w 677"/>
                <a:gd name="T31" fmla="*/ 578 h 868"/>
                <a:gd name="T32" fmla="*/ 547 w 677"/>
                <a:gd name="T33" fmla="*/ 626 h 868"/>
                <a:gd name="T34" fmla="*/ 607 w 677"/>
                <a:gd name="T35" fmla="*/ 665 h 868"/>
                <a:gd name="T36" fmla="*/ 645 w 677"/>
                <a:gd name="T37" fmla="*/ 652 h 868"/>
                <a:gd name="T38" fmla="*/ 668 w 677"/>
                <a:gd name="T39" fmla="*/ 612 h 868"/>
                <a:gd name="T40" fmla="*/ 658 w 677"/>
                <a:gd name="T41" fmla="*/ 535 h 868"/>
                <a:gd name="T42" fmla="*/ 602 w 677"/>
                <a:gd name="T43" fmla="*/ 441 h 868"/>
                <a:gd name="T44" fmla="*/ 411 w 677"/>
                <a:gd name="T45" fmla="*/ 224 h 868"/>
                <a:gd name="T46" fmla="*/ 192 w 677"/>
                <a:gd name="T47" fmla="*/ 47 h 868"/>
                <a:gd name="T48" fmla="*/ 98 w 677"/>
                <a:gd name="T49" fmla="*/ 4 h 868"/>
                <a:gd name="T50" fmla="*/ 57 w 677"/>
                <a:gd name="T51" fmla="*/ 1 h 868"/>
                <a:gd name="T52" fmla="*/ 63 w 677"/>
                <a:gd name="T53" fmla="*/ 41 h 868"/>
                <a:gd name="T54" fmla="*/ 89 w 677"/>
                <a:gd name="T55" fmla="*/ 43 h 868"/>
                <a:gd name="T56" fmla="*/ 171 w 677"/>
                <a:gd name="T57" fmla="*/ 81 h 868"/>
                <a:gd name="T58" fmla="*/ 383 w 677"/>
                <a:gd name="T59" fmla="*/ 253 h 868"/>
                <a:gd name="T60" fmla="*/ 569 w 677"/>
                <a:gd name="T61" fmla="*/ 464 h 868"/>
                <a:gd name="T62" fmla="*/ 621 w 677"/>
                <a:gd name="T63" fmla="*/ 551 h 868"/>
                <a:gd name="T64" fmla="*/ 631 w 677"/>
                <a:gd name="T65" fmla="*/ 598 h 868"/>
                <a:gd name="T66" fmla="*/ 617 w 677"/>
                <a:gd name="T67" fmla="*/ 623 h 868"/>
                <a:gd name="T68" fmla="*/ 613 w 677"/>
                <a:gd name="T69" fmla="*/ 625 h 868"/>
                <a:gd name="T70" fmla="*/ 575 w 677"/>
                <a:gd name="T71" fmla="*/ 597 h 868"/>
                <a:gd name="T72" fmla="*/ 514 w 677"/>
                <a:gd name="T73" fmla="*/ 544 h 868"/>
                <a:gd name="T74" fmla="*/ 429 w 677"/>
                <a:gd name="T75" fmla="*/ 533 h 868"/>
                <a:gd name="T76" fmla="*/ 427 w 677"/>
                <a:gd name="T77" fmla="*/ 534 h 868"/>
                <a:gd name="T78" fmla="*/ 426 w 677"/>
                <a:gd name="T79" fmla="*/ 535 h 868"/>
                <a:gd name="T80" fmla="*/ 301 w 677"/>
                <a:gd name="T81" fmla="*/ 756 h 868"/>
                <a:gd name="T82" fmla="*/ 302 w 677"/>
                <a:gd name="T83" fmla="*/ 793 h 868"/>
                <a:gd name="T84" fmla="*/ 299 w 677"/>
                <a:gd name="T85" fmla="*/ 788 h 868"/>
                <a:gd name="T86" fmla="*/ 254 w 677"/>
                <a:gd name="T87" fmla="*/ 699 h 868"/>
                <a:gd name="T88" fmla="*/ 142 w 677"/>
                <a:gd name="T89" fmla="*/ 443 h 868"/>
                <a:gd name="T90" fmla="*/ 55 w 677"/>
                <a:gd name="T91" fmla="*/ 182 h 868"/>
                <a:gd name="T92" fmla="*/ 41 w 677"/>
                <a:gd name="T93" fmla="*/ 88 h 868"/>
                <a:gd name="T94" fmla="*/ 49 w 677"/>
                <a:gd name="T95" fmla="*/ 47 h 868"/>
                <a:gd name="T96" fmla="*/ 63 w 677"/>
                <a:gd name="T97" fmla="*/ 41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77" h="868">
                  <a:moveTo>
                    <a:pt x="57" y="1"/>
                  </a:moveTo>
                  <a:cubicBezTo>
                    <a:pt x="44" y="3"/>
                    <a:pt x="32" y="8"/>
                    <a:pt x="22" y="17"/>
                  </a:cubicBezTo>
                  <a:cubicBezTo>
                    <a:pt x="4" y="34"/>
                    <a:pt x="0" y="60"/>
                    <a:pt x="1" y="89"/>
                  </a:cubicBezTo>
                  <a:cubicBezTo>
                    <a:pt x="1" y="118"/>
                    <a:pt x="7" y="152"/>
                    <a:pt x="16" y="191"/>
                  </a:cubicBezTo>
                  <a:cubicBezTo>
                    <a:pt x="35" y="269"/>
                    <a:pt x="68" y="364"/>
                    <a:pt x="105" y="458"/>
                  </a:cubicBezTo>
                  <a:cubicBezTo>
                    <a:pt x="142" y="552"/>
                    <a:pt x="183" y="644"/>
                    <a:pt x="218" y="717"/>
                  </a:cubicBezTo>
                  <a:cubicBezTo>
                    <a:pt x="235" y="753"/>
                    <a:pt x="251" y="784"/>
                    <a:pt x="264" y="807"/>
                  </a:cubicBezTo>
                  <a:cubicBezTo>
                    <a:pt x="277" y="831"/>
                    <a:pt x="285" y="846"/>
                    <a:pt x="296" y="856"/>
                  </a:cubicBezTo>
                  <a:cubicBezTo>
                    <a:pt x="299" y="860"/>
                    <a:pt x="302" y="863"/>
                    <a:pt x="308" y="866"/>
                  </a:cubicBezTo>
                  <a:cubicBezTo>
                    <a:pt x="311" y="867"/>
                    <a:pt x="315" y="868"/>
                    <a:pt x="320" y="868"/>
                  </a:cubicBezTo>
                  <a:cubicBezTo>
                    <a:pt x="326" y="868"/>
                    <a:pt x="332" y="865"/>
                    <a:pt x="335" y="861"/>
                  </a:cubicBezTo>
                  <a:cubicBezTo>
                    <a:pt x="342" y="854"/>
                    <a:pt x="342" y="849"/>
                    <a:pt x="342" y="844"/>
                  </a:cubicBezTo>
                  <a:cubicBezTo>
                    <a:pt x="343" y="840"/>
                    <a:pt x="343" y="836"/>
                    <a:pt x="343" y="831"/>
                  </a:cubicBezTo>
                  <a:cubicBezTo>
                    <a:pt x="342" y="813"/>
                    <a:pt x="340" y="788"/>
                    <a:pt x="341" y="758"/>
                  </a:cubicBezTo>
                  <a:cubicBezTo>
                    <a:pt x="344" y="698"/>
                    <a:pt x="361" y="623"/>
                    <a:pt x="446" y="570"/>
                  </a:cubicBezTo>
                  <a:cubicBezTo>
                    <a:pt x="462" y="563"/>
                    <a:pt x="475" y="567"/>
                    <a:pt x="492" y="578"/>
                  </a:cubicBezTo>
                  <a:cubicBezTo>
                    <a:pt x="510" y="589"/>
                    <a:pt x="529" y="608"/>
                    <a:pt x="547" y="626"/>
                  </a:cubicBezTo>
                  <a:cubicBezTo>
                    <a:pt x="565" y="643"/>
                    <a:pt x="581" y="661"/>
                    <a:pt x="607" y="665"/>
                  </a:cubicBezTo>
                  <a:cubicBezTo>
                    <a:pt x="620" y="667"/>
                    <a:pt x="634" y="662"/>
                    <a:pt x="645" y="652"/>
                  </a:cubicBezTo>
                  <a:cubicBezTo>
                    <a:pt x="655" y="643"/>
                    <a:pt x="662" y="629"/>
                    <a:pt x="668" y="612"/>
                  </a:cubicBezTo>
                  <a:cubicBezTo>
                    <a:pt x="677" y="588"/>
                    <a:pt x="670" y="563"/>
                    <a:pt x="658" y="535"/>
                  </a:cubicBezTo>
                  <a:cubicBezTo>
                    <a:pt x="645" y="507"/>
                    <a:pt x="626" y="475"/>
                    <a:pt x="602" y="441"/>
                  </a:cubicBezTo>
                  <a:cubicBezTo>
                    <a:pt x="554" y="373"/>
                    <a:pt x="485" y="295"/>
                    <a:pt x="411" y="224"/>
                  </a:cubicBezTo>
                  <a:cubicBezTo>
                    <a:pt x="337" y="153"/>
                    <a:pt x="259" y="88"/>
                    <a:pt x="192" y="47"/>
                  </a:cubicBezTo>
                  <a:cubicBezTo>
                    <a:pt x="158" y="26"/>
                    <a:pt x="127" y="11"/>
                    <a:pt x="98" y="4"/>
                  </a:cubicBezTo>
                  <a:cubicBezTo>
                    <a:pt x="84" y="1"/>
                    <a:pt x="70" y="0"/>
                    <a:pt x="57" y="1"/>
                  </a:cubicBezTo>
                  <a:close/>
                  <a:moveTo>
                    <a:pt x="63" y="41"/>
                  </a:moveTo>
                  <a:cubicBezTo>
                    <a:pt x="70" y="40"/>
                    <a:pt x="78" y="41"/>
                    <a:pt x="89" y="43"/>
                  </a:cubicBezTo>
                  <a:cubicBezTo>
                    <a:pt x="110" y="48"/>
                    <a:pt x="139" y="62"/>
                    <a:pt x="171" y="81"/>
                  </a:cubicBezTo>
                  <a:cubicBezTo>
                    <a:pt x="234" y="120"/>
                    <a:pt x="311" y="183"/>
                    <a:pt x="383" y="253"/>
                  </a:cubicBezTo>
                  <a:cubicBezTo>
                    <a:pt x="455" y="322"/>
                    <a:pt x="523" y="399"/>
                    <a:pt x="569" y="464"/>
                  </a:cubicBezTo>
                  <a:cubicBezTo>
                    <a:pt x="593" y="497"/>
                    <a:pt x="611" y="527"/>
                    <a:pt x="621" y="551"/>
                  </a:cubicBezTo>
                  <a:cubicBezTo>
                    <a:pt x="631" y="575"/>
                    <a:pt x="633" y="593"/>
                    <a:pt x="631" y="598"/>
                  </a:cubicBezTo>
                  <a:cubicBezTo>
                    <a:pt x="625" y="613"/>
                    <a:pt x="620" y="621"/>
                    <a:pt x="617" y="623"/>
                  </a:cubicBezTo>
                  <a:cubicBezTo>
                    <a:pt x="614" y="626"/>
                    <a:pt x="615" y="626"/>
                    <a:pt x="613" y="625"/>
                  </a:cubicBezTo>
                  <a:cubicBezTo>
                    <a:pt x="608" y="625"/>
                    <a:pt x="592" y="614"/>
                    <a:pt x="575" y="597"/>
                  </a:cubicBezTo>
                  <a:cubicBezTo>
                    <a:pt x="557" y="580"/>
                    <a:pt x="537" y="559"/>
                    <a:pt x="514" y="544"/>
                  </a:cubicBezTo>
                  <a:cubicBezTo>
                    <a:pt x="490" y="529"/>
                    <a:pt x="459" y="520"/>
                    <a:pt x="429" y="533"/>
                  </a:cubicBezTo>
                  <a:lnTo>
                    <a:pt x="427" y="534"/>
                  </a:lnTo>
                  <a:lnTo>
                    <a:pt x="426" y="535"/>
                  </a:lnTo>
                  <a:cubicBezTo>
                    <a:pt x="328" y="596"/>
                    <a:pt x="304" y="688"/>
                    <a:pt x="301" y="756"/>
                  </a:cubicBezTo>
                  <a:cubicBezTo>
                    <a:pt x="300" y="772"/>
                    <a:pt x="301" y="780"/>
                    <a:pt x="302" y="793"/>
                  </a:cubicBezTo>
                  <a:cubicBezTo>
                    <a:pt x="300" y="790"/>
                    <a:pt x="300" y="791"/>
                    <a:pt x="299" y="788"/>
                  </a:cubicBezTo>
                  <a:cubicBezTo>
                    <a:pt x="287" y="765"/>
                    <a:pt x="271" y="735"/>
                    <a:pt x="254" y="699"/>
                  </a:cubicBezTo>
                  <a:cubicBezTo>
                    <a:pt x="220" y="628"/>
                    <a:pt x="179" y="536"/>
                    <a:pt x="142" y="443"/>
                  </a:cubicBezTo>
                  <a:cubicBezTo>
                    <a:pt x="106" y="350"/>
                    <a:pt x="73" y="256"/>
                    <a:pt x="55" y="182"/>
                  </a:cubicBezTo>
                  <a:cubicBezTo>
                    <a:pt x="46" y="144"/>
                    <a:pt x="41" y="112"/>
                    <a:pt x="41" y="88"/>
                  </a:cubicBezTo>
                  <a:cubicBezTo>
                    <a:pt x="40" y="64"/>
                    <a:pt x="46" y="50"/>
                    <a:pt x="49" y="47"/>
                  </a:cubicBezTo>
                  <a:cubicBezTo>
                    <a:pt x="52" y="44"/>
                    <a:pt x="57" y="41"/>
                    <a:pt x="6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481"/>
            <p:cNvSpPr>
              <a:spLocks noEditPoints="1"/>
            </p:cNvSpPr>
            <p:nvPr/>
          </p:nvSpPr>
          <p:spPr bwMode="auto">
            <a:xfrm>
              <a:off x="8262938" y="5173663"/>
              <a:ext cx="368300" cy="269875"/>
            </a:xfrm>
            <a:custGeom>
              <a:avLst/>
              <a:gdLst>
                <a:gd name="T0" fmla="*/ 53 w 756"/>
                <a:gd name="T1" fmla="*/ 1 h 554"/>
                <a:gd name="T2" fmla="*/ 32 w 756"/>
                <a:gd name="T3" fmla="*/ 8 h 554"/>
                <a:gd name="T4" fmla="*/ 27 w 756"/>
                <a:gd name="T5" fmla="*/ 11 h 554"/>
                <a:gd name="T6" fmla="*/ 24 w 756"/>
                <a:gd name="T7" fmla="*/ 16 h 554"/>
                <a:gd name="T8" fmla="*/ 57 w 756"/>
                <a:gd name="T9" fmla="*/ 191 h 554"/>
                <a:gd name="T10" fmla="*/ 266 w 756"/>
                <a:gd name="T11" fmla="*/ 433 h 554"/>
                <a:gd name="T12" fmla="*/ 586 w 756"/>
                <a:gd name="T13" fmla="*/ 547 h 554"/>
                <a:gd name="T14" fmla="*/ 706 w 756"/>
                <a:gd name="T15" fmla="*/ 518 h 554"/>
                <a:gd name="T16" fmla="*/ 742 w 756"/>
                <a:gd name="T17" fmla="*/ 490 h 554"/>
                <a:gd name="T18" fmla="*/ 753 w 756"/>
                <a:gd name="T19" fmla="*/ 449 h 554"/>
                <a:gd name="T20" fmla="*/ 751 w 756"/>
                <a:gd name="T21" fmla="*/ 440 h 554"/>
                <a:gd name="T22" fmla="*/ 743 w 756"/>
                <a:gd name="T23" fmla="*/ 436 h 554"/>
                <a:gd name="T24" fmla="*/ 390 w 756"/>
                <a:gd name="T25" fmla="*/ 239 h 554"/>
                <a:gd name="T26" fmla="*/ 206 w 756"/>
                <a:gd name="T27" fmla="*/ 87 h 554"/>
                <a:gd name="T28" fmla="*/ 116 w 756"/>
                <a:gd name="T29" fmla="*/ 19 h 554"/>
                <a:gd name="T30" fmla="*/ 74 w 756"/>
                <a:gd name="T31" fmla="*/ 2 h 554"/>
                <a:gd name="T32" fmla="*/ 53 w 756"/>
                <a:gd name="T33" fmla="*/ 1 h 554"/>
                <a:gd name="T34" fmla="*/ 67 w 756"/>
                <a:gd name="T35" fmla="*/ 41 h 554"/>
                <a:gd name="T36" fmla="*/ 97 w 756"/>
                <a:gd name="T37" fmla="*/ 53 h 554"/>
                <a:gd name="T38" fmla="*/ 179 w 756"/>
                <a:gd name="T39" fmla="*/ 117 h 554"/>
                <a:gd name="T40" fmla="*/ 370 w 756"/>
                <a:gd name="T41" fmla="*/ 274 h 554"/>
                <a:gd name="T42" fmla="*/ 711 w 756"/>
                <a:gd name="T43" fmla="*/ 464 h 554"/>
                <a:gd name="T44" fmla="*/ 711 w 756"/>
                <a:gd name="T45" fmla="*/ 465 h 554"/>
                <a:gd name="T46" fmla="*/ 687 w 756"/>
                <a:gd name="T47" fmla="*/ 482 h 554"/>
                <a:gd name="T48" fmla="*/ 584 w 756"/>
                <a:gd name="T49" fmla="*/ 507 h 554"/>
                <a:gd name="T50" fmla="*/ 293 w 756"/>
                <a:gd name="T51" fmla="*/ 404 h 554"/>
                <a:gd name="T52" fmla="*/ 91 w 756"/>
                <a:gd name="T53" fmla="*/ 171 h 554"/>
                <a:gd name="T54" fmla="*/ 57 w 756"/>
                <a:gd name="T55" fmla="*/ 42 h 554"/>
                <a:gd name="T56" fmla="*/ 67 w 756"/>
                <a:gd name="T57" fmla="*/ 41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6" h="554">
                  <a:moveTo>
                    <a:pt x="53" y="1"/>
                  </a:moveTo>
                  <a:cubicBezTo>
                    <a:pt x="46" y="2"/>
                    <a:pt x="39" y="4"/>
                    <a:pt x="32" y="8"/>
                  </a:cubicBezTo>
                  <a:lnTo>
                    <a:pt x="27" y="11"/>
                  </a:lnTo>
                  <a:lnTo>
                    <a:pt x="24" y="16"/>
                  </a:lnTo>
                  <a:cubicBezTo>
                    <a:pt x="0" y="61"/>
                    <a:pt x="15" y="121"/>
                    <a:pt x="57" y="191"/>
                  </a:cubicBezTo>
                  <a:cubicBezTo>
                    <a:pt x="98" y="261"/>
                    <a:pt x="168" y="343"/>
                    <a:pt x="266" y="433"/>
                  </a:cubicBezTo>
                  <a:cubicBezTo>
                    <a:pt x="368" y="528"/>
                    <a:pt x="491" y="554"/>
                    <a:pt x="586" y="547"/>
                  </a:cubicBezTo>
                  <a:cubicBezTo>
                    <a:pt x="634" y="544"/>
                    <a:pt x="676" y="533"/>
                    <a:pt x="706" y="518"/>
                  </a:cubicBezTo>
                  <a:cubicBezTo>
                    <a:pt x="721" y="510"/>
                    <a:pt x="733" y="501"/>
                    <a:pt x="742" y="490"/>
                  </a:cubicBezTo>
                  <a:cubicBezTo>
                    <a:pt x="751" y="479"/>
                    <a:pt x="756" y="464"/>
                    <a:pt x="753" y="449"/>
                  </a:cubicBezTo>
                  <a:lnTo>
                    <a:pt x="751" y="440"/>
                  </a:lnTo>
                  <a:lnTo>
                    <a:pt x="743" y="436"/>
                  </a:lnTo>
                  <a:cubicBezTo>
                    <a:pt x="743" y="436"/>
                    <a:pt x="506" y="306"/>
                    <a:pt x="390" y="239"/>
                  </a:cubicBezTo>
                  <a:cubicBezTo>
                    <a:pt x="337" y="208"/>
                    <a:pt x="268" y="142"/>
                    <a:pt x="206" y="87"/>
                  </a:cubicBezTo>
                  <a:cubicBezTo>
                    <a:pt x="175" y="59"/>
                    <a:pt x="145" y="35"/>
                    <a:pt x="116" y="19"/>
                  </a:cubicBezTo>
                  <a:cubicBezTo>
                    <a:pt x="102" y="11"/>
                    <a:pt x="89" y="5"/>
                    <a:pt x="74" y="2"/>
                  </a:cubicBezTo>
                  <a:cubicBezTo>
                    <a:pt x="67" y="1"/>
                    <a:pt x="60" y="0"/>
                    <a:pt x="53" y="1"/>
                  </a:cubicBezTo>
                  <a:close/>
                  <a:moveTo>
                    <a:pt x="67" y="41"/>
                  </a:moveTo>
                  <a:cubicBezTo>
                    <a:pt x="75" y="43"/>
                    <a:pt x="85" y="47"/>
                    <a:pt x="97" y="53"/>
                  </a:cubicBezTo>
                  <a:cubicBezTo>
                    <a:pt x="120" y="67"/>
                    <a:pt x="149" y="90"/>
                    <a:pt x="179" y="117"/>
                  </a:cubicBezTo>
                  <a:cubicBezTo>
                    <a:pt x="241" y="170"/>
                    <a:pt x="308" y="238"/>
                    <a:pt x="370" y="274"/>
                  </a:cubicBezTo>
                  <a:cubicBezTo>
                    <a:pt x="482" y="338"/>
                    <a:pt x="695" y="455"/>
                    <a:pt x="711" y="464"/>
                  </a:cubicBezTo>
                  <a:cubicBezTo>
                    <a:pt x="711" y="464"/>
                    <a:pt x="711" y="464"/>
                    <a:pt x="711" y="465"/>
                  </a:cubicBezTo>
                  <a:cubicBezTo>
                    <a:pt x="707" y="470"/>
                    <a:pt x="699" y="476"/>
                    <a:pt x="687" y="482"/>
                  </a:cubicBezTo>
                  <a:cubicBezTo>
                    <a:pt x="664" y="494"/>
                    <a:pt x="627" y="505"/>
                    <a:pt x="584" y="507"/>
                  </a:cubicBezTo>
                  <a:cubicBezTo>
                    <a:pt x="497" y="513"/>
                    <a:pt x="386" y="490"/>
                    <a:pt x="293" y="404"/>
                  </a:cubicBezTo>
                  <a:cubicBezTo>
                    <a:pt x="197" y="316"/>
                    <a:pt x="130" y="236"/>
                    <a:pt x="91" y="171"/>
                  </a:cubicBezTo>
                  <a:cubicBezTo>
                    <a:pt x="56" y="111"/>
                    <a:pt x="48" y="68"/>
                    <a:pt x="57" y="42"/>
                  </a:cubicBezTo>
                  <a:cubicBezTo>
                    <a:pt x="60" y="41"/>
                    <a:pt x="62" y="40"/>
                    <a:pt x="6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482"/>
            <p:cNvSpPr>
              <a:spLocks noEditPoints="1"/>
            </p:cNvSpPr>
            <p:nvPr/>
          </p:nvSpPr>
          <p:spPr bwMode="auto">
            <a:xfrm>
              <a:off x="7699375" y="5549901"/>
              <a:ext cx="376237" cy="271463"/>
            </a:xfrm>
            <a:custGeom>
              <a:avLst/>
              <a:gdLst>
                <a:gd name="T0" fmla="*/ 97 w 769"/>
                <a:gd name="T1" fmla="*/ 2 h 557"/>
                <a:gd name="T2" fmla="*/ 46 w 769"/>
                <a:gd name="T3" fmla="*/ 10 h 557"/>
                <a:gd name="T4" fmla="*/ 42 w 769"/>
                <a:gd name="T5" fmla="*/ 12 h 557"/>
                <a:gd name="T6" fmla="*/ 39 w 769"/>
                <a:gd name="T7" fmla="*/ 16 h 557"/>
                <a:gd name="T8" fmla="*/ 3 w 769"/>
                <a:gd name="T9" fmla="*/ 117 h 557"/>
                <a:gd name="T10" fmla="*/ 48 w 769"/>
                <a:gd name="T11" fmla="*/ 215 h 557"/>
                <a:gd name="T12" fmla="*/ 278 w 769"/>
                <a:gd name="T13" fmla="*/ 437 h 557"/>
                <a:gd name="T14" fmla="*/ 599 w 769"/>
                <a:gd name="T15" fmla="*/ 551 h 557"/>
                <a:gd name="T16" fmla="*/ 718 w 769"/>
                <a:gd name="T17" fmla="*/ 521 h 557"/>
                <a:gd name="T18" fmla="*/ 754 w 769"/>
                <a:gd name="T19" fmla="*/ 493 h 557"/>
                <a:gd name="T20" fmla="*/ 765 w 769"/>
                <a:gd name="T21" fmla="*/ 452 h 557"/>
                <a:gd name="T22" fmla="*/ 763 w 769"/>
                <a:gd name="T23" fmla="*/ 443 h 557"/>
                <a:gd name="T24" fmla="*/ 755 w 769"/>
                <a:gd name="T25" fmla="*/ 439 h 557"/>
                <a:gd name="T26" fmla="*/ 403 w 769"/>
                <a:gd name="T27" fmla="*/ 243 h 557"/>
                <a:gd name="T28" fmla="*/ 236 w 769"/>
                <a:gd name="T29" fmla="*/ 86 h 557"/>
                <a:gd name="T30" fmla="*/ 147 w 769"/>
                <a:gd name="T31" fmla="*/ 16 h 557"/>
                <a:gd name="T32" fmla="*/ 97 w 769"/>
                <a:gd name="T33" fmla="*/ 2 h 557"/>
                <a:gd name="T34" fmla="*/ 95 w 769"/>
                <a:gd name="T35" fmla="*/ 41 h 557"/>
                <a:gd name="T36" fmla="*/ 129 w 769"/>
                <a:gd name="T37" fmla="*/ 52 h 557"/>
                <a:gd name="T38" fmla="*/ 208 w 769"/>
                <a:gd name="T39" fmla="*/ 115 h 557"/>
                <a:gd name="T40" fmla="*/ 383 w 769"/>
                <a:gd name="T41" fmla="*/ 277 h 557"/>
                <a:gd name="T42" fmla="*/ 724 w 769"/>
                <a:gd name="T43" fmla="*/ 467 h 557"/>
                <a:gd name="T44" fmla="*/ 723 w 769"/>
                <a:gd name="T45" fmla="*/ 468 h 557"/>
                <a:gd name="T46" fmla="*/ 700 w 769"/>
                <a:gd name="T47" fmla="*/ 486 h 557"/>
                <a:gd name="T48" fmla="*/ 596 w 769"/>
                <a:gd name="T49" fmla="*/ 511 h 557"/>
                <a:gd name="T50" fmla="*/ 305 w 769"/>
                <a:gd name="T51" fmla="*/ 407 h 557"/>
                <a:gd name="T52" fmla="*/ 79 w 769"/>
                <a:gd name="T53" fmla="*/ 191 h 557"/>
                <a:gd name="T54" fmla="*/ 42 w 769"/>
                <a:gd name="T55" fmla="*/ 113 h 557"/>
                <a:gd name="T56" fmla="*/ 67 w 769"/>
                <a:gd name="T57" fmla="*/ 46 h 557"/>
                <a:gd name="T58" fmla="*/ 95 w 769"/>
                <a:gd name="T5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9" h="557">
                  <a:moveTo>
                    <a:pt x="97" y="2"/>
                  </a:moveTo>
                  <a:cubicBezTo>
                    <a:pt x="80" y="0"/>
                    <a:pt x="63" y="3"/>
                    <a:pt x="46" y="10"/>
                  </a:cubicBezTo>
                  <a:lnTo>
                    <a:pt x="42" y="12"/>
                  </a:lnTo>
                  <a:lnTo>
                    <a:pt x="39" y="16"/>
                  </a:lnTo>
                  <a:cubicBezTo>
                    <a:pt x="12" y="48"/>
                    <a:pt x="0" y="83"/>
                    <a:pt x="3" y="117"/>
                  </a:cubicBezTo>
                  <a:cubicBezTo>
                    <a:pt x="6" y="151"/>
                    <a:pt x="23" y="183"/>
                    <a:pt x="48" y="215"/>
                  </a:cubicBezTo>
                  <a:cubicBezTo>
                    <a:pt x="98" y="280"/>
                    <a:pt x="182" y="348"/>
                    <a:pt x="278" y="437"/>
                  </a:cubicBezTo>
                  <a:cubicBezTo>
                    <a:pt x="380" y="531"/>
                    <a:pt x="503" y="557"/>
                    <a:pt x="599" y="551"/>
                  </a:cubicBezTo>
                  <a:cubicBezTo>
                    <a:pt x="647" y="548"/>
                    <a:pt x="688" y="537"/>
                    <a:pt x="718" y="521"/>
                  </a:cubicBezTo>
                  <a:cubicBezTo>
                    <a:pt x="733" y="513"/>
                    <a:pt x="745" y="504"/>
                    <a:pt x="754" y="493"/>
                  </a:cubicBezTo>
                  <a:cubicBezTo>
                    <a:pt x="763" y="482"/>
                    <a:pt x="769" y="467"/>
                    <a:pt x="765" y="452"/>
                  </a:cubicBezTo>
                  <a:lnTo>
                    <a:pt x="763" y="443"/>
                  </a:lnTo>
                  <a:lnTo>
                    <a:pt x="755" y="439"/>
                  </a:lnTo>
                  <a:cubicBezTo>
                    <a:pt x="755" y="439"/>
                    <a:pt x="518" y="309"/>
                    <a:pt x="403" y="243"/>
                  </a:cubicBezTo>
                  <a:cubicBezTo>
                    <a:pt x="351" y="213"/>
                    <a:pt x="293" y="143"/>
                    <a:pt x="236" y="86"/>
                  </a:cubicBezTo>
                  <a:cubicBezTo>
                    <a:pt x="207" y="58"/>
                    <a:pt x="178" y="32"/>
                    <a:pt x="147" y="16"/>
                  </a:cubicBezTo>
                  <a:cubicBezTo>
                    <a:pt x="131" y="8"/>
                    <a:pt x="115" y="3"/>
                    <a:pt x="97" y="2"/>
                  </a:cubicBezTo>
                  <a:close/>
                  <a:moveTo>
                    <a:pt x="95" y="41"/>
                  </a:moveTo>
                  <a:cubicBezTo>
                    <a:pt x="105" y="42"/>
                    <a:pt x="117" y="46"/>
                    <a:pt x="129" y="52"/>
                  </a:cubicBezTo>
                  <a:cubicBezTo>
                    <a:pt x="153" y="65"/>
                    <a:pt x="180" y="87"/>
                    <a:pt x="208" y="115"/>
                  </a:cubicBezTo>
                  <a:cubicBezTo>
                    <a:pt x="263" y="169"/>
                    <a:pt x="319" y="241"/>
                    <a:pt x="383" y="277"/>
                  </a:cubicBezTo>
                  <a:cubicBezTo>
                    <a:pt x="495" y="342"/>
                    <a:pt x="708" y="459"/>
                    <a:pt x="724" y="467"/>
                  </a:cubicBezTo>
                  <a:cubicBezTo>
                    <a:pt x="723" y="468"/>
                    <a:pt x="724" y="468"/>
                    <a:pt x="723" y="468"/>
                  </a:cubicBezTo>
                  <a:cubicBezTo>
                    <a:pt x="719" y="473"/>
                    <a:pt x="711" y="480"/>
                    <a:pt x="700" y="486"/>
                  </a:cubicBezTo>
                  <a:cubicBezTo>
                    <a:pt x="676" y="498"/>
                    <a:pt x="639" y="508"/>
                    <a:pt x="596" y="511"/>
                  </a:cubicBezTo>
                  <a:cubicBezTo>
                    <a:pt x="510" y="516"/>
                    <a:pt x="398" y="493"/>
                    <a:pt x="305" y="407"/>
                  </a:cubicBezTo>
                  <a:cubicBezTo>
                    <a:pt x="208" y="318"/>
                    <a:pt x="124" y="249"/>
                    <a:pt x="79" y="191"/>
                  </a:cubicBezTo>
                  <a:cubicBezTo>
                    <a:pt x="57" y="162"/>
                    <a:pt x="44" y="136"/>
                    <a:pt x="42" y="113"/>
                  </a:cubicBezTo>
                  <a:cubicBezTo>
                    <a:pt x="40" y="92"/>
                    <a:pt x="48" y="71"/>
                    <a:pt x="67" y="46"/>
                  </a:cubicBezTo>
                  <a:cubicBezTo>
                    <a:pt x="76" y="43"/>
                    <a:pt x="85" y="40"/>
                    <a:pt x="9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483"/>
            <p:cNvSpPr>
              <a:spLocks noEditPoints="1"/>
            </p:cNvSpPr>
            <p:nvPr/>
          </p:nvSpPr>
          <p:spPr bwMode="auto">
            <a:xfrm>
              <a:off x="7948613" y="4548188"/>
              <a:ext cx="428625" cy="744538"/>
            </a:xfrm>
            <a:custGeom>
              <a:avLst/>
              <a:gdLst>
                <a:gd name="T0" fmla="*/ 43 w 875"/>
                <a:gd name="T1" fmla="*/ 3 h 1522"/>
                <a:gd name="T2" fmla="*/ 24 w 875"/>
                <a:gd name="T3" fmla="*/ 16 h 1522"/>
                <a:gd name="T4" fmla="*/ 15 w 875"/>
                <a:gd name="T5" fmla="*/ 35 h 1522"/>
                <a:gd name="T6" fmla="*/ 4 w 875"/>
                <a:gd name="T7" fmla="*/ 87 h 1522"/>
                <a:gd name="T8" fmla="*/ 10 w 875"/>
                <a:gd name="T9" fmla="*/ 260 h 1522"/>
                <a:gd name="T10" fmla="*/ 179 w 875"/>
                <a:gd name="T11" fmla="*/ 800 h 1522"/>
                <a:gd name="T12" fmla="*/ 398 w 875"/>
                <a:gd name="T13" fmla="*/ 1217 h 1522"/>
                <a:gd name="T14" fmla="*/ 540 w 875"/>
                <a:gd name="T15" fmla="*/ 1436 h 1522"/>
                <a:gd name="T16" fmla="*/ 604 w 875"/>
                <a:gd name="T17" fmla="*/ 1502 h 1522"/>
                <a:gd name="T18" fmla="*/ 635 w 875"/>
                <a:gd name="T19" fmla="*/ 1519 h 1522"/>
                <a:gd name="T20" fmla="*/ 670 w 875"/>
                <a:gd name="T21" fmla="*/ 1517 h 1522"/>
                <a:gd name="T22" fmla="*/ 688 w 875"/>
                <a:gd name="T23" fmla="*/ 1493 h 1522"/>
                <a:gd name="T24" fmla="*/ 692 w 875"/>
                <a:gd name="T25" fmla="*/ 1465 h 1522"/>
                <a:gd name="T26" fmla="*/ 688 w 875"/>
                <a:gd name="T27" fmla="*/ 1402 h 1522"/>
                <a:gd name="T28" fmla="*/ 687 w 875"/>
                <a:gd name="T29" fmla="*/ 1342 h 1522"/>
                <a:gd name="T30" fmla="*/ 691 w 875"/>
                <a:gd name="T31" fmla="*/ 1324 h 1522"/>
                <a:gd name="T32" fmla="*/ 693 w 875"/>
                <a:gd name="T33" fmla="*/ 1321 h 1522"/>
                <a:gd name="T34" fmla="*/ 694 w 875"/>
                <a:gd name="T35" fmla="*/ 1320 h 1522"/>
                <a:gd name="T36" fmla="*/ 695 w 875"/>
                <a:gd name="T37" fmla="*/ 1320 h 1522"/>
                <a:gd name="T38" fmla="*/ 725 w 875"/>
                <a:gd name="T39" fmla="*/ 1316 h 1522"/>
                <a:gd name="T40" fmla="*/ 771 w 875"/>
                <a:gd name="T41" fmla="*/ 1332 h 1522"/>
                <a:gd name="T42" fmla="*/ 817 w 875"/>
                <a:gd name="T43" fmla="*/ 1354 h 1522"/>
                <a:gd name="T44" fmla="*/ 836 w 875"/>
                <a:gd name="T45" fmla="*/ 1362 h 1522"/>
                <a:gd name="T46" fmla="*/ 861 w 875"/>
                <a:gd name="T47" fmla="*/ 1361 h 1522"/>
                <a:gd name="T48" fmla="*/ 874 w 875"/>
                <a:gd name="T49" fmla="*/ 1343 h 1522"/>
                <a:gd name="T50" fmla="*/ 873 w 875"/>
                <a:gd name="T51" fmla="*/ 1330 h 1522"/>
                <a:gd name="T52" fmla="*/ 865 w 875"/>
                <a:gd name="T53" fmla="*/ 1305 h 1522"/>
                <a:gd name="T54" fmla="*/ 826 w 875"/>
                <a:gd name="T55" fmla="*/ 1235 h 1522"/>
                <a:gd name="T56" fmla="*/ 693 w 875"/>
                <a:gd name="T57" fmla="*/ 1026 h 1522"/>
                <a:gd name="T58" fmla="*/ 439 w 875"/>
                <a:gd name="T59" fmla="*/ 646 h 1522"/>
                <a:gd name="T60" fmla="*/ 242 w 875"/>
                <a:gd name="T61" fmla="*/ 282 h 1522"/>
                <a:gd name="T62" fmla="*/ 131 w 875"/>
                <a:gd name="T63" fmla="*/ 90 h 1522"/>
                <a:gd name="T64" fmla="*/ 88 w 875"/>
                <a:gd name="T65" fmla="*/ 29 h 1522"/>
                <a:gd name="T66" fmla="*/ 70 w 875"/>
                <a:gd name="T67" fmla="*/ 11 h 1522"/>
                <a:gd name="T68" fmla="*/ 43 w 875"/>
                <a:gd name="T69" fmla="*/ 3 h 1522"/>
                <a:gd name="T70" fmla="*/ 52 w 875"/>
                <a:gd name="T71" fmla="*/ 49 h 1522"/>
                <a:gd name="T72" fmla="*/ 58 w 875"/>
                <a:gd name="T73" fmla="*/ 55 h 1522"/>
                <a:gd name="T74" fmla="*/ 97 w 875"/>
                <a:gd name="T75" fmla="*/ 112 h 1522"/>
                <a:gd name="T76" fmla="*/ 207 w 875"/>
                <a:gd name="T77" fmla="*/ 301 h 1522"/>
                <a:gd name="T78" fmla="*/ 405 w 875"/>
                <a:gd name="T79" fmla="*/ 667 h 1522"/>
                <a:gd name="T80" fmla="*/ 659 w 875"/>
                <a:gd name="T81" fmla="*/ 1049 h 1522"/>
                <a:gd name="T82" fmla="*/ 792 w 875"/>
                <a:gd name="T83" fmla="*/ 1255 h 1522"/>
                <a:gd name="T84" fmla="*/ 824 w 875"/>
                <a:gd name="T85" fmla="*/ 1313 h 1522"/>
                <a:gd name="T86" fmla="*/ 788 w 875"/>
                <a:gd name="T87" fmla="*/ 1296 h 1522"/>
                <a:gd name="T88" fmla="*/ 732 w 875"/>
                <a:gd name="T89" fmla="*/ 1277 h 1522"/>
                <a:gd name="T90" fmla="*/ 675 w 875"/>
                <a:gd name="T91" fmla="*/ 1286 h 1522"/>
                <a:gd name="T92" fmla="*/ 654 w 875"/>
                <a:gd name="T93" fmla="*/ 1309 h 1522"/>
                <a:gd name="T94" fmla="*/ 648 w 875"/>
                <a:gd name="T95" fmla="*/ 1338 h 1522"/>
                <a:gd name="T96" fmla="*/ 649 w 875"/>
                <a:gd name="T97" fmla="*/ 1405 h 1522"/>
                <a:gd name="T98" fmla="*/ 652 w 875"/>
                <a:gd name="T99" fmla="*/ 1465 h 1522"/>
                <a:gd name="T100" fmla="*/ 650 w 875"/>
                <a:gd name="T101" fmla="*/ 1480 h 1522"/>
                <a:gd name="T102" fmla="*/ 646 w 875"/>
                <a:gd name="T103" fmla="*/ 1480 h 1522"/>
                <a:gd name="T104" fmla="*/ 627 w 875"/>
                <a:gd name="T105" fmla="*/ 1470 h 1522"/>
                <a:gd name="T106" fmla="*/ 571 w 875"/>
                <a:gd name="T107" fmla="*/ 1412 h 1522"/>
                <a:gd name="T108" fmla="*/ 432 w 875"/>
                <a:gd name="T109" fmla="*/ 1197 h 1522"/>
                <a:gd name="T110" fmla="*/ 215 w 875"/>
                <a:gd name="T111" fmla="*/ 783 h 1522"/>
                <a:gd name="T112" fmla="*/ 49 w 875"/>
                <a:gd name="T113" fmla="*/ 255 h 1522"/>
                <a:gd name="T114" fmla="*/ 44 w 875"/>
                <a:gd name="T115" fmla="*/ 91 h 1522"/>
                <a:gd name="T116" fmla="*/ 52 w 875"/>
                <a:gd name="T117" fmla="*/ 49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75" h="1522">
                  <a:moveTo>
                    <a:pt x="43" y="3"/>
                  </a:moveTo>
                  <a:cubicBezTo>
                    <a:pt x="34" y="5"/>
                    <a:pt x="28" y="11"/>
                    <a:pt x="24" y="16"/>
                  </a:cubicBezTo>
                  <a:cubicBezTo>
                    <a:pt x="20" y="22"/>
                    <a:pt x="17" y="28"/>
                    <a:pt x="15" y="35"/>
                  </a:cubicBezTo>
                  <a:cubicBezTo>
                    <a:pt x="10" y="49"/>
                    <a:pt x="6" y="66"/>
                    <a:pt x="4" y="87"/>
                  </a:cubicBezTo>
                  <a:cubicBezTo>
                    <a:pt x="0" y="130"/>
                    <a:pt x="1" y="189"/>
                    <a:pt x="10" y="260"/>
                  </a:cubicBezTo>
                  <a:cubicBezTo>
                    <a:pt x="27" y="402"/>
                    <a:pt x="76" y="594"/>
                    <a:pt x="179" y="800"/>
                  </a:cubicBezTo>
                  <a:cubicBezTo>
                    <a:pt x="209" y="860"/>
                    <a:pt x="301" y="1048"/>
                    <a:pt x="398" y="1217"/>
                  </a:cubicBezTo>
                  <a:cubicBezTo>
                    <a:pt x="446" y="1301"/>
                    <a:pt x="495" y="1380"/>
                    <a:pt x="540" y="1436"/>
                  </a:cubicBezTo>
                  <a:cubicBezTo>
                    <a:pt x="562" y="1465"/>
                    <a:pt x="583" y="1487"/>
                    <a:pt x="604" y="1502"/>
                  </a:cubicBezTo>
                  <a:cubicBezTo>
                    <a:pt x="614" y="1510"/>
                    <a:pt x="624" y="1516"/>
                    <a:pt x="635" y="1519"/>
                  </a:cubicBezTo>
                  <a:cubicBezTo>
                    <a:pt x="646" y="1522"/>
                    <a:pt x="659" y="1522"/>
                    <a:pt x="670" y="1517"/>
                  </a:cubicBezTo>
                  <a:cubicBezTo>
                    <a:pt x="681" y="1512"/>
                    <a:pt x="686" y="1501"/>
                    <a:pt x="688" y="1493"/>
                  </a:cubicBezTo>
                  <a:cubicBezTo>
                    <a:pt x="691" y="1484"/>
                    <a:pt x="692" y="1475"/>
                    <a:pt x="692" y="1465"/>
                  </a:cubicBezTo>
                  <a:cubicBezTo>
                    <a:pt x="692" y="1446"/>
                    <a:pt x="690" y="1424"/>
                    <a:pt x="688" y="1402"/>
                  </a:cubicBezTo>
                  <a:cubicBezTo>
                    <a:pt x="687" y="1380"/>
                    <a:pt x="686" y="1358"/>
                    <a:pt x="687" y="1342"/>
                  </a:cubicBezTo>
                  <a:cubicBezTo>
                    <a:pt x="688" y="1334"/>
                    <a:pt x="690" y="1328"/>
                    <a:pt x="691" y="1324"/>
                  </a:cubicBezTo>
                  <a:cubicBezTo>
                    <a:pt x="693" y="1321"/>
                    <a:pt x="693" y="1321"/>
                    <a:pt x="693" y="1321"/>
                  </a:cubicBezTo>
                  <a:lnTo>
                    <a:pt x="694" y="1320"/>
                  </a:lnTo>
                  <a:lnTo>
                    <a:pt x="695" y="1320"/>
                  </a:lnTo>
                  <a:cubicBezTo>
                    <a:pt x="702" y="1315"/>
                    <a:pt x="711" y="1314"/>
                    <a:pt x="725" y="1316"/>
                  </a:cubicBezTo>
                  <a:cubicBezTo>
                    <a:pt x="739" y="1319"/>
                    <a:pt x="755" y="1325"/>
                    <a:pt x="771" y="1332"/>
                  </a:cubicBezTo>
                  <a:cubicBezTo>
                    <a:pt x="788" y="1340"/>
                    <a:pt x="803" y="1348"/>
                    <a:pt x="817" y="1354"/>
                  </a:cubicBezTo>
                  <a:cubicBezTo>
                    <a:pt x="824" y="1357"/>
                    <a:pt x="830" y="1360"/>
                    <a:pt x="836" y="1362"/>
                  </a:cubicBezTo>
                  <a:cubicBezTo>
                    <a:pt x="843" y="1364"/>
                    <a:pt x="851" y="1366"/>
                    <a:pt x="861" y="1361"/>
                  </a:cubicBezTo>
                  <a:cubicBezTo>
                    <a:pt x="869" y="1357"/>
                    <a:pt x="873" y="1348"/>
                    <a:pt x="874" y="1343"/>
                  </a:cubicBezTo>
                  <a:cubicBezTo>
                    <a:pt x="875" y="1337"/>
                    <a:pt x="874" y="1333"/>
                    <a:pt x="873" y="1330"/>
                  </a:cubicBezTo>
                  <a:cubicBezTo>
                    <a:pt x="872" y="1322"/>
                    <a:pt x="869" y="1314"/>
                    <a:pt x="865" y="1305"/>
                  </a:cubicBezTo>
                  <a:cubicBezTo>
                    <a:pt x="856" y="1287"/>
                    <a:pt x="843" y="1263"/>
                    <a:pt x="826" y="1235"/>
                  </a:cubicBezTo>
                  <a:cubicBezTo>
                    <a:pt x="793" y="1178"/>
                    <a:pt x="744" y="1104"/>
                    <a:pt x="693" y="1026"/>
                  </a:cubicBezTo>
                  <a:cubicBezTo>
                    <a:pt x="589" y="872"/>
                    <a:pt x="473" y="703"/>
                    <a:pt x="439" y="646"/>
                  </a:cubicBezTo>
                  <a:cubicBezTo>
                    <a:pt x="406" y="589"/>
                    <a:pt x="322" y="427"/>
                    <a:pt x="242" y="282"/>
                  </a:cubicBezTo>
                  <a:cubicBezTo>
                    <a:pt x="202" y="209"/>
                    <a:pt x="163" y="141"/>
                    <a:pt x="131" y="90"/>
                  </a:cubicBezTo>
                  <a:cubicBezTo>
                    <a:pt x="115" y="65"/>
                    <a:pt x="101" y="44"/>
                    <a:pt x="88" y="29"/>
                  </a:cubicBezTo>
                  <a:cubicBezTo>
                    <a:pt x="82" y="22"/>
                    <a:pt x="77" y="16"/>
                    <a:pt x="70" y="11"/>
                  </a:cubicBezTo>
                  <a:cubicBezTo>
                    <a:pt x="64" y="6"/>
                    <a:pt x="56" y="0"/>
                    <a:pt x="43" y="3"/>
                  </a:cubicBezTo>
                  <a:close/>
                  <a:moveTo>
                    <a:pt x="52" y="49"/>
                  </a:moveTo>
                  <a:cubicBezTo>
                    <a:pt x="54" y="51"/>
                    <a:pt x="55" y="52"/>
                    <a:pt x="58" y="55"/>
                  </a:cubicBezTo>
                  <a:cubicBezTo>
                    <a:pt x="68" y="67"/>
                    <a:pt x="82" y="87"/>
                    <a:pt x="97" y="112"/>
                  </a:cubicBezTo>
                  <a:cubicBezTo>
                    <a:pt x="129" y="161"/>
                    <a:pt x="167" y="229"/>
                    <a:pt x="207" y="301"/>
                  </a:cubicBezTo>
                  <a:cubicBezTo>
                    <a:pt x="287" y="446"/>
                    <a:pt x="369" y="606"/>
                    <a:pt x="405" y="667"/>
                  </a:cubicBezTo>
                  <a:cubicBezTo>
                    <a:pt x="441" y="728"/>
                    <a:pt x="556" y="894"/>
                    <a:pt x="659" y="1049"/>
                  </a:cubicBezTo>
                  <a:cubicBezTo>
                    <a:pt x="711" y="1126"/>
                    <a:pt x="759" y="1200"/>
                    <a:pt x="792" y="1255"/>
                  </a:cubicBezTo>
                  <a:cubicBezTo>
                    <a:pt x="806" y="1279"/>
                    <a:pt x="816" y="1298"/>
                    <a:pt x="824" y="1313"/>
                  </a:cubicBezTo>
                  <a:cubicBezTo>
                    <a:pt x="813" y="1308"/>
                    <a:pt x="802" y="1302"/>
                    <a:pt x="788" y="1296"/>
                  </a:cubicBezTo>
                  <a:cubicBezTo>
                    <a:pt x="770" y="1288"/>
                    <a:pt x="752" y="1281"/>
                    <a:pt x="732" y="1277"/>
                  </a:cubicBezTo>
                  <a:cubicBezTo>
                    <a:pt x="713" y="1274"/>
                    <a:pt x="692" y="1275"/>
                    <a:pt x="675" y="1286"/>
                  </a:cubicBezTo>
                  <a:cubicBezTo>
                    <a:pt x="665" y="1291"/>
                    <a:pt x="658" y="1300"/>
                    <a:pt x="654" y="1309"/>
                  </a:cubicBezTo>
                  <a:cubicBezTo>
                    <a:pt x="650" y="1318"/>
                    <a:pt x="649" y="1328"/>
                    <a:pt x="648" y="1338"/>
                  </a:cubicBezTo>
                  <a:cubicBezTo>
                    <a:pt x="646" y="1359"/>
                    <a:pt x="647" y="1382"/>
                    <a:pt x="649" y="1405"/>
                  </a:cubicBezTo>
                  <a:cubicBezTo>
                    <a:pt x="650" y="1427"/>
                    <a:pt x="652" y="1449"/>
                    <a:pt x="652" y="1465"/>
                  </a:cubicBezTo>
                  <a:cubicBezTo>
                    <a:pt x="652" y="1472"/>
                    <a:pt x="651" y="1477"/>
                    <a:pt x="650" y="1480"/>
                  </a:cubicBezTo>
                  <a:cubicBezTo>
                    <a:pt x="649" y="1480"/>
                    <a:pt x="649" y="1481"/>
                    <a:pt x="646" y="1480"/>
                  </a:cubicBezTo>
                  <a:cubicBezTo>
                    <a:pt x="642" y="1479"/>
                    <a:pt x="635" y="1476"/>
                    <a:pt x="627" y="1470"/>
                  </a:cubicBezTo>
                  <a:cubicBezTo>
                    <a:pt x="612" y="1459"/>
                    <a:pt x="593" y="1438"/>
                    <a:pt x="571" y="1412"/>
                  </a:cubicBezTo>
                  <a:cubicBezTo>
                    <a:pt x="529" y="1358"/>
                    <a:pt x="480" y="1280"/>
                    <a:pt x="432" y="1197"/>
                  </a:cubicBezTo>
                  <a:cubicBezTo>
                    <a:pt x="336" y="1030"/>
                    <a:pt x="245" y="843"/>
                    <a:pt x="215" y="783"/>
                  </a:cubicBezTo>
                  <a:cubicBezTo>
                    <a:pt x="114" y="580"/>
                    <a:pt x="66" y="392"/>
                    <a:pt x="49" y="255"/>
                  </a:cubicBezTo>
                  <a:cubicBezTo>
                    <a:pt x="41" y="186"/>
                    <a:pt x="40" y="130"/>
                    <a:pt x="44" y="91"/>
                  </a:cubicBezTo>
                  <a:cubicBezTo>
                    <a:pt x="46" y="72"/>
                    <a:pt x="49" y="58"/>
                    <a:pt x="5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484"/>
            <p:cNvSpPr>
              <a:spLocks noEditPoints="1"/>
            </p:cNvSpPr>
            <p:nvPr/>
          </p:nvSpPr>
          <p:spPr bwMode="auto">
            <a:xfrm>
              <a:off x="7605713" y="3719513"/>
              <a:ext cx="447675" cy="954088"/>
            </a:xfrm>
            <a:custGeom>
              <a:avLst/>
              <a:gdLst>
                <a:gd name="T0" fmla="*/ 51 w 915"/>
                <a:gd name="T1" fmla="*/ 0 h 1953"/>
                <a:gd name="T2" fmla="*/ 31 w 915"/>
                <a:gd name="T3" fmla="*/ 4 h 1953"/>
                <a:gd name="T4" fmla="*/ 8 w 915"/>
                <a:gd name="T5" fmla="*/ 29 h 1953"/>
                <a:gd name="T6" fmla="*/ 2 w 915"/>
                <a:gd name="T7" fmla="*/ 63 h 1953"/>
                <a:gd name="T8" fmla="*/ 7 w 915"/>
                <a:gd name="T9" fmla="*/ 160 h 1953"/>
                <a:gd name="T10" fmla="*/ 61 w 915"/>
                <a:gd name="T11" fmla="*/ 442 h 1953"/>
                <a:gd name="T12" fmla="*/ 140 w 915"/>
                <a:gd name="T13" fmla="*/ 739 h 1953"/>
                <a:gd name="T14" fmla="*/ 205 w 915"/>
                <a:gd name="T15" fmla="*/ 927 h 1953"/>
                <a:gd name="T16" fmla="*/ 290 w 915"/>
                <a:gd name="T17" fmla="*/ 1141 h 1953"/>
                <a:gd name="T18" fmla="*/ 427 w 915"/>
                <a:gd name="T19" fmla="*/ 1500 h 1953"/>
                <a:gd name="T20" fmla="*/ 563 w 915"/>
                <a:gd name="T21" fmla="*/ 1825 h 1953"/>
                <a:gd name="T22" fmla="*/ 617 w 915"/>
                <a:gd name="T23" fmla="*/ 1922 h 1953"/>
                <a:gd name="T24" fmla="*/ 641 w 915"/>
                <a:gd name="T25" fmla="*/ 1947 h 1953"/>
                <a:gd name="T26" fmla="*/ 661 w 915"/>
                <a:gd name="T27" fmla="*/ 1952 h 1953"/>
                <a:gd name="T28" fmla="*/ 681 w 915"/>
                <a:gd name="T29" fmla="*/ 1941 h 1953"/>
                <a:gd name="T30" fmla="*/ 725 w 915"/>
                <a:gd name="T31" fmla="*/ 1815 h 1953"/>
                <a:gd name="T32" fmla="*/ 738 w 915"/>
                <a:gd name="T33" fmla="*/ 1766 h 1953"/>
                <a:gd name="T34" fmla="*/ 756 w 915"/>
                <a:gd name="T35" fmla="*/ 1742 h 1953"/>
                <a:gd name="T36" fmla="*/ 779 w 915"/>
                <a:gd name="T37" fmla="*/ 1745 h 1953"/>
                <a:gd name="T38" fmla="*/ 810 w 915"/>
                <a:gd name="T39" fmla="*/ 1777 h 1953"/>
                <a:gd name="T40" fmla="*/ 844 w 915"/>
                <a:gd name="T41" fmla="*/ 1819 h 1953"/>
                <a:gd name="T42" fmla="*/ 865 w 915"/>
                <a:gd name="T43" fmla="*/ 1835 h 1953"/>
                <a:gd name="T44" fmla="*/ 895 w 915"/>
                <a:gd name="T45" fmla="*/ 1838 h 1953"/>
                <a:gd name="T46" fmla="*/ 912 w 915"/>
                <a:gd name="T47" fmla="*/ 1823 h 1953"/>
                <a:gd name="T48" fmla="*/ 914 w 915"/>
                <a:gd name="T49" fmla="*/ 1809 h 1953"/>
                <a:gd name="T50" fmla="*/ 911 w 915"/>
                <a:gd name="T51" fmla="*/ 1779 h 1953"/>
                <a:gd name="T52" fmla="*/ 887 w 915"/>
                <a:gd name="T53" fmla="*/ 1687 h 1953"/>
                <a:gd name="T54" fmla="*/ 788 w 915"/>
                <a:gd name="T55" fmla="*/ 1413 h 1953"/>
                <a:gd name="T56" fmla="*/ 585 w 915"/>
                <a:gd name="T57" fmla="*/ 918 h 1953"/>
                <a:gd name="T58" fmla="*/ 346 w 915"/>
                <a:gd name="T59" fmla="*/ 395 h 1953"/>
                <a:gd name="T60" fmla="*/ 185 w 915"/>
                <a:gd name="T61" fmla="*/ 112 h 1953"/>
                <a:gd name="T62" fmla="*/ 109 w 915"/>
                <a:gd name="T63" fmla="*/ 26 h 1953"/>
                <a:gd name="T64" fmla="*/ 51 w 915"/>
                <a:gd name="T65" fmla="*/ 0 h 1953"/>
                <a:gd name="T66" fmla="*/ 45 w 915"/>
                <a:gd name="T67" fmla="*/ 41 h 1953"/>
                <a:gd name="T68" fmla="*/ 84 w 915"/>
                <a:gd name="T69" fmla="*/ 57 h 1953"/>
                <a:gd name="T70" fmla="*/ 152 w 915"/>
                <a:gd name="T71" fmla="*/ 135 h 1953"/>
                <a:gd name="T72" fmla="*/ 311 w 915"/>
                <a:gd name="T73" fmla="*/ 413 h 1953"/>
                <a:gd name="T74" fmla="*/ 549 w 915"/>
                <a:gd name="T75" fmla="*/ 935 h 1953"/>
                <a:gd name="T76" fmla="*/ 751 w 915"/>
                <a:gd name="T77" fmla="*/ 1427 h 1953"/>
                <a:gd name="T78" fmla="*/ 849 w 915"/>
                <a:gd name="T79" fmla="*/ 1699 h 1953"/>
                <a:gd name="T80" fmla="*/ 872 w 915"/>
                <a:gd name="T81" fmla="*/ 1786 h 1953"/>
                <a:gd name="T82" fmla="*/ 873 w 915"/>
                <a:gd name="T83" fmla="*/ 1791 h 1953"/>
                <a:gd name="T84" fmla="*/ 872 w 915"/>
                <a:gd name="T85" fmla="*/ 1791 h 1953"/>
                <a:gd name="T86" fmla="*/ 842 w 915"/>
                <a:gd name="T87" fmla="*/ 1753 h 1953"/>
                <a:gd name="T88" fmla="*/ 801 w 915"/>
                <a:gd name="T89" fmla="*/ 1712 h 1953"/>
                <a:gd name="T90" fmla="*/ 739 w 915"/>
                <a:gd name="T91" fmla="*/ 1706 h 1953"/>
                <a:gd name="T92" fmla="*/ 738 w 915"/>
                <a:gd name="T93" fmla="*/ 1706 h 1953"/>
                <a:gd name="T94" fmla="*/ 737 w 915"/>
                <a:gd name="T95" fmla="*/ 1707 h 1953"/>
                <a:gd name="T96" fmla="*/ 700 w 915"/>
                <a:gd name="T97" fmla="*/ 1751 h 1953"/>
                <a:gd name="T98" fmla="*/ 686 w 915"/>
                <a:gd name="T99" fmla="*/ 1808 h 1953"/>
                <a:gd name="T100" fmla="*/ 655 w 915"/>
                <a:gd name="T101" fmla="*/ 1905 h 1953"/>
                <a:gd name="T102" fmla="*/ 649 w 915"/>
                <a:gd name="T103" fmla="*/ 1898 h 1953"/>
                <a:gd name="T104" fmla="*/ 599 w 915"/>
                <a:gd name="T105" fmla="*/ 1808 h 1953"/>
                <a:gd name="T106" fmla="*/ 464 w 915"/>
                <a:gd name="T107" fmla="*/ 1485 h 1953"/>
                <a:gd name="T108" fmla="*/ 327 w 915"/>
                <a:gd name="T109" fmla="*/ 1127 h 1953"/>
                <a:gd name="T110" fmla="*/ 241 w 915"/>
                <a:gd name="T111" fmla="*/ 909 h 1953"/>
                <a:gd name="T112" fmla="*/ 178 w 915"/>
                <a:gd name="T113" fmla="*/ 728 h 1953"/>
                <a:gd name="T114" fmla="*/ 100 w 915"/>
                <a:gd name="T115" fmla="*/ 433 h 1953"/>
                <a:gd name="T116" fmla="*/ 47 w 915"/>
                <a:gd name="T117" fmla="*/ 155 h 1953"/>
                <a:gd name="T118" fmla="*/ 42 w 915"/>
                <a:gd name="T119" fmla="*/ 65 h 1953"/>
                <a:gd name="T120" fmla="*/ 46 w 915"/>
                <a:gd name="T121" fmla="*/ 43 h 1953"/>
                <a:gd name="T122" fmla="*/ 45 w 915"/>
                <a:gd name="T123" fmla="*/ 41 h 1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15" h="1953">
                  <a:moveTo>
                    <a:pt x="51" y="0"/>
                  </a:moveTo>
                  <a:cubicBezTo>
                    <a:pt x="44" y="0"/>
                    <a:pt x="38" y="1"/>
                    <a:pt x="31" y="4"/>
                  </a:cubicBezTo>
                  <a:cubicBezTo>
                    <a:pt x="19" y="8"/>
                    <a:pt x="12" y="19"/>
                    <a:pt x="8" y="29"/>
                  </a:cubicBezTo>
                  <a:cubicBezTo>
                    <a:pt x="4" y="39"/>
                    <a:pt x="3" y="50"/>
                    <a:pt x="2" y="63"/>
                  </a:cubicBezTo>
                  <a:cubicBezTo>
                    <a:pt x="0" y="88"/>
                    <a:pt x="2" y="121"/>
                    <a:pt x="7" y="160"/>
                  </a:cubicBezTo>
                  <a:cubicBezTo>
                    <a:pt x="16" y="238"/>
                    <a:pt x="37" y="339"/>
                    <a:pt x="61" y="442"/>
                  </a:cubicBezTo>
                  <a:cubicBezTo>
                    <a:pt x="85" y="546"/>
                    <a:pt x="114" y="652"/>
                    <a:pt x="140" y="739"/>
                  </a:cubicBezTo>
                  <a:cubicBezTo>
                    <a:pt x="166" y="827"/>
                    <a:pt x="189" y="895"/>
                    <a:pt x="205" y="927"/>
                  </a:cubicBezTo>
                  <a:cubicBezTo>
                    <a:pt x="218" y="953"/>
                    <a:pt x="250" y="1036"/>
                    <a:pt x="290" y="1141"/>
                  </a:cubicBezTo>
                  <a:cubicBezTo>
                    <a:pt x="330" y="1247"/>
                    <a:pt x="378" y="1376"/>
                    <a:pt x="427" y="1500"/>
                  </a:cubicBezTo>
                  <a:cubicBezTo>
                    <a:pt x="475" y="1624"/>
                    <a:pt x="523" y="1742"/>
                    <a:pt x="563" y="1825"/>
                  </a:cubicBezTo>
                  <a:cubicBezTo>
                    <a:pt x="583" y="1867"/>
                    <a:pt x="601" y="1900"/>
                    <a:pt x="617" y="1922"/>
                  </a:cubicBezTo>
                  <a:cubicBezTo>
                    <a:pt x="625" y="1933"/>
                    <a:pt x="631" y="1941"/>
                    <a:pt x="641" y="1947"/>
                  </a:cubicBezTo>
                  <a:cubicBezTo>
                    <a:pt x="646" y="1950"/>
                    <a:pt x="653" y="1953"/>
                    <a:pt x="661" y="1952"/>
                  </a:cubicBezTo>
                  <a:cubicBezTo>
                    <a:pt x="669" y="1952"/>
                    <a:pt x="677" y="1946"/>
                    <a:pt x="681" y="1941"/>
                  </a:cubicBezTo>
                  <a:cubicBezTo>
                    <a:pt x="711" y="1901"/>
                    <a:pt x="718" y="1853"/>
                    <a:pt x="725" y="1815"/>
                  </a:cubicBezTo>
                  <a:cubicBezTo>
                    <a:pt x="729" y="1796"/>
                    <a:pt x="733" y="1778"/>
                    <a:pt x="738" y="1766"/>
                  </a:cubicBezTo>
                  <a:cubicBezTo>
                    <a:pt x="742" y="1754"/>
                    <a:pt x="748" y="1747"/>
                    <a:pt x="756" y="1742"/>
                  </a:cubicBezTo>
                  <a:cubicBezTo>
                    <a:pt x="765" y="1738"/>
                    <a:pt x="771" y="1740"/>
                    <a:pt x="779" y="1745"/>
                  </a:cubicBezTo>
                  <a:cubicBezTo>
                    <a:pt x="789" y="1751"/>
                    <a:pt x="800" y="1764"/>
                    <a:pt x="810" y="1777"/>
                  </a:cubicBezTo>
                  <a:cubicBezTo>
                    <a:pt x="821" y="1791"/>
                    <a:pt x="831" y="1806"/>
                    <a:pt x="844" y="1819"/>
                  </a:cubicBezTo>
                  <a:cubicBezTo>
                    <a:pt x="850" y="1825"/>
                    <a:pt x="857" y="1831"/>
                    <a:pt x="865" y="1835"/>
                  </a:cubicBezTo>
                  <a:cubicBezTo>
                    <a:pt x="874" y="1839"/>
                    <a:pt x="885" y="1841"/>
                    <a:pt x="895" y="1838"/>
                  </a:cubicBezTo>
                  <a:cubicBezTo>
                    <a:pt x="903" y="1835"/>
                    <a:pt x="909" y="1828"/>
                    <a:pt x="912" y="1823"/>
                  </a:cubicBezTo>
                  <a:cubicBezTo>
                    <a:pt x="914" y="1818"/>
                    <a:pt x="914" y="1813"/>
                    <a:pt x="914" y="1809"/>
                  </a:cubicBezTo>
                  <a:cubicBezTo>
                    <a:pt x="915" y="1800"/>
                    <a:pt x="914" y="1790"/>
                    <a:pt x="911" y="1779"/>
                  </a:cubicBezTo>
                  <a:cubicBezTo>
                    <a:pt x="907" y="1755"/>
                    <a:pt x="898" y="1724"/>
                    <a:pt x="887" y="1687"/>
                  </a:cubicBezTo>
                  <a:cubicBezTo>
                    <a:pt x="863" y="1613"/>
                    <a:pt x="828" y="1515"/>
                    <a:pt x="788" y="1413"/>
                  </a:cubicBezTo>
                  <a:cubicBezTo>
                    <a:pt x="710" y="1208"/>
                    <a:pt x="618" y="989"/>
                    <a:pt x="585" y="918"/>
                  </a:cubicBezTo>
                  <a:cubicBezTo>
                    <a:pt x="553" y="850"/>
                    <a:pt x="454" y="610"/>
                    <a:pt x="346" y="395"/>
                  </a:cubicBezTo>
                  <a:cubicBezTo>
                    <a:pt x="293" y="287"/>
                    <a:pt x="237" y="185"/>
                    <a:pt x="185" y="112"/>
                  </a:cubicBezTo>
                  <a:cubicBezTo>
                    <a:pt x="159" y="75"/>
                    <a:pt x="134" y="46"/>
                    <a:pt x="109" y="26"/>
                  </a:cubicBezTo>
                  <a:cubicBezTo>
                    <a:pt x="91" y="11"/>
                    <a:pt x="71" y="0"/>
                    <a:pt x="51" y="0"/>
                  </a:cubicBezTo>
                  <a:close/>
                  <a:moveTo>
                    <a:pt x="45" y="41"/>
                  </a:moveTo>
                  <a:cubicBezTo>
                    <a:pt x="52" y="38"/>
                    <a:pt x="65" y="41"/>
                    <a:pt x="84" y="57"/>
                  </a:cubicBezTo>
                  <a:cubicBezTo>
                    <a:pt x="104" y="73"/>
                    <a:pt x="127" y="100"/>
                    <a:pt x="152" y="135"/>
                  </a:cubicBezTo>
                  <a:cubicBezTo>
                    <a:pt x="202" y="205"/>
                    <a:pt x="257" y="306"/>
                    <a:pt x="311" y="413"/>
                  </a:cubicBezTo>
                  <a:cubicBezTo>
                    <a:pt x="417" y="626"/>
                    <a:pt x="515" y="863"/>
                    <a:pt x="549" y="935"/>
                  </a:cubicBezTo>
                  <a:cubicBezTo>
                    <a:pt x="581" y="1003"/>
                    <a:pt x="673" y="1223"/>
                    <a:pt x="751" y="1427"/>
                  </a:cubicBezTo>
                  <a:cubicBezTo>
                    <a:pt x="790" y="1529"/>
                    <a:pt x="826" y="1627"/>
                    <a:pt x="849" y="1699"/>
                  </a:cubicBezTo>
                  <a:cubicBezTo>
                    <a:pt x="860" y="1736"/>
                    <a:pt x="868" y="1766"/>
                    <a:pt x="872" y="1786"/>
                  </a:cubicBezTo>
                  <a:cubicBezTo>
                    <a:pt x="872" y="1788"/>
                    <a:pt x="872" y="1789"/>
                    <a:pt x="873" y="1791"/>
                  </a:cubicBezTo>
                  <a:cubicBezTo>
                    <a:pt x="872" y="1791"/>
                    <a:pt x="872" y="1791"/>
                    <a:pt x="872" y="1791"/>
                  </a:cubicBezTo>
                  <a:cubicBezTo>
                    <a:pt x="864" y="1782"/>
                    <a:pt x="853" y="1768"/>
                    <a:pt x="842" y="1753"/>
                  </a:cubicBezTo>
                  <a:cubicBezTo>
                    <a:pt x="830" y="1738"/>
                    <a:pt x="818" y="1723"/>
                    <a:pt x="801" y="1712"/>
                  </a:cubicBezTo>
                  <a:cubicBezTo>
                    <a:pt x="785" y="1701"/>
                    <a:pt x="761" y="1696"/>
                    <a:pt x="739" y="1706"/>
                  </a:cubicBezTo>
                  <a:lnTo>
                    <a:pt x="738" y="1706"/>
                  </a:lnTo>
                  <a:lnTo>
                    <a:pt x="737" y="1707"/>
                  </a:lnTo>
                  <a:cubicBezTo>
                    <a:pt x="719" y="1717"/>
                    <a:pt x="707" y="1733"/>
                    <a:pt x="700" y="1751"/>
                  </a:cubicBezTo>
                  <a:cubicBezTo>
                    <a:pt x="693" y="1769"/>
                    <a:pt x="690" y="1788"/>
                    <a:pt x="686" y="1808"/>
                  </a:cubicBezTo>
                  <a:cubicBezTo>
                    <a:pt x="680" y="1842"/>
                    <a:pt x="672" y="1876"/>
                    <a:pt x="655" y="1905"/>
                  </a:cubicBezTo>
                  <a:cubicBezTo>
                    <a:pt x="653" y="1902"/>
                    <a:pt x="652" y="1902"/>
                    <a:pt x="649" y="1898"/>
                  </a:cubicBezTo>
                  <a:cubicBezTo>
                    <a:pt x="636" y="1881"/>
                    <a:pt x="619" y="1849"/>
                    <a:pt x="599" y="1808"/>
                  </a:cubicBezTo>
                  <a:cubicBezTo>
                    <a:pt x="560" y="1726"/>
                    <a:pt x="512" y="1609"/>
                    <a:pt x="464" y="1485"/>
                  </a:cubicBezTo>
                  <a:cubicBezTo>
                    <a:pt x="416" y="1362"/>
                    <a:pt x="367" y="1233"/>
                    <a:pt x="327" y="1127"/>
                  </a:cubicBezTo>
                  <a:cubicBezTo>
                    <a:pt x="287" y="1021"/>
                    <a:pt x="257" y="941"/>
                    <a:pt x="241" y="909"/>
                  </a:cubicBezTo>
                  <a:cubicBezTo>
                    <a:pt x="228" y="884"/>
                    <a:pt x="204" y="815"/>
                    <a:pt x="178" y="728"/>
                  </a:cubicBezTo>
                  <a:cubicBezTo>
                    <a:pt x="153" y="641"/>
                    <a:pt x="124" y="536"/>
                    <a:pt x="100" y="433"/>
                  </a:cubicBezTo>
                  <a:cubicBezTo>
                    <a:pt x="76" y="330"/>
                    <a:pt x="56" y="230"/>
                    <a:pt x="47" y="155"/>
                  </a:cubicBezTo>
                  <a:cubicBezTo>
                    <a:pt x="42" y="118"/>
                    <a:pt x="40" y="87"/>
                    <a:pt x="42" y="65"/>
                  </a:cubicBezTo>
                  <a:cubicBezTo>
                    <a:pt x="43" y="55"/>
                    <a:pt x="44" y="47"/>
                    <a:pt x="46" y="43"/>
                  </a:cubicBezTo>
                  <a:cubicBezTo>
                    <a:pt x="47" y="39"/>
                    <a:pt x="48" y="40"/>
                    <a:pt x="4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485"/>
            <p:cNvSpPr>
              <a:spLocks noEditPoints="1"/>
            </p:cNvSpPr>
            <p:nvPr/>
          </p:nvSpPr>
          <p:spPr bwMode="auto">
            <a:xfrm>
              <a:off x="7346950" y="3579813"/>
              <a:ext cx="390525" cy="325438"/>
            </a:xfrm>
            <a:custGeom>
              <a:avLst/>
              <a:gdLst>
                <a:gd name="T0" fmla="*/ 66 w 796"/>
                <a:gd name="T1" fmla="*/ 2 h 663"/>
                <a:gd name="T2" fmla="*/ 19 w 796"/>
                <a:gd name="T3" fmla="*/ 25 h 663"/>
                <a:gd name="T4" fmla="*/ 5 w 796"/>
                <a:gd name="T5" fmla="*/ 99 h 663"/>
                <a:gd name="T6" fmla="*/ 43 w 796"/>
                <a:gd name="T7" fmla="*/ 188 h 663"/>
                <a:gd name="T8" fmla="*/ 201 w 796"/>
                <a:gd name="T9" fmla="*/ 396 h 663"/>
                <a:gd name="T10" fmla="*/ 396 w 796"/>
                <a:gd name="T11" fmla="*/ 581 h 663"/>
                <a:gd name="T12" fmla="*/ 480 w 796"/>
                <a:gd name="T13" fmla="*/ 640 h 663"/>
                <a:gd name="T14" fmla="*/ 546 w 796"/>
                <a:gd name="T15" fmla="*/ 662 h 663"/>
                <a:gd name="T16" fmla="*/ 581 w 796"/>
                <a:gd name="T17" fmla="*/ 639 h 663"/>
                <a:gd name="T18" fmla="*/ 591 w 796"/>
                <a:gd name="T19" fmla="*/ 600 h 663"/>
                <a:gd name="T20" fmla="*/ 586 w 796"/>
                <a:gd name="T21" fmla="*/ 500 h 663"/>
                <a:gd name="T22" fmla="*/ 573 w 796"/>
                <a:gd name="T23" fmla="*/ 393 h 663"/>
                <a:gd name="T24" fmla="*/ 574 w 796"/>
                <a:gd name="T25" fmla="*/ 326 h 663"/>
                <a:gd name="T26" fmla="*/ 576 w 796"/>
                <a:gd name="T27" fmla="*/ 326 h 663"/>
                <a:gd name="T28" fmla="*/ 594 w 796"/>
                <a:gd name="T29" fmla="*/ 333 h 663"/>
                <a:gd name="T30" fmla="*/ 653 w 796"/>
                <a:gd name="T31" fmla="*/ 381 h 663"/>
                <a:gd name="T32" fmla="*/ 713 w 796"/>
                <a:gd name="T33" fmla="*/ 436 h 663"/>
                <a:gd name="T34" fmla="*/ 743 w 796"/>
                <a:gd name="T35" fmla="*/ 452 h 663"/>
                <a:gd name="T36" fmla="*/ 780 w 796"/>
                <a:gd name="T37" fmla="*/ 442 h 663"/>
                <a:gd name="T38" fmla="*/ 796 w 796"/>
                <a:gd name="T39" fmla="*/ 379 h 663"/>
                <a:gd name="T40" fmla="*/ 785 w 796"/>
                <a:gd name="T41" fmla="*/ 297 h 663"/>
                <a:gd name="T42" fmla="*/ 751 w 796"/>
                <a:gd name="T43" fmla="*/ 219 h 663"/>
                <a:gd name="T44" fmla="*/ 685 w 796"/>
                <a:gd name="T45" fmla="*/ 174 h 663"/>
                <a:gd name="T46" fmla="*/ 274 w 796"/>
                <a:gd name="T47" fmla="*/ 53 h 663"/>
                <a:gd name="T48" fmla="*/ 124 w 796"/>
                <a:gd name="T49" fmla="*/ 6 h 663"/>
                <a:gd name="T50" fmla="*/ 66 w 796"/>
                <a:gd name="T51" fmla="*/ 2 h 663"/>
                <a:gd name="T52" fmla="*/ 71 w 796"/>
                <a:gd name="T53" fmla="*/ 42 h 663"/>
                <a:gd name="T54" fmla="*/ 116 w 796"/>
                <a:gd name="T55" fmla="*/ 45 h 663"/>
                <a:gd name="T56" fmla="*/ 260 w 796"/>
                <a:gd name="T57" fmla="*/ 90 h 663"/>
                <a:gd name="T58" fmla="*/ 679 w 796"/>
                <a:gd name="T59" fmla="*/ 213 h 663"/>
                <a:gd name="T60" fmla="*/ 718 w 796"/>
                <a:gd name="T61" fmla="*/ 242 h 663"/>
                <a:gd name="T62" fmla="*/ 746 w 796"/>
                <a:gd name="T63" fmla="*/ 307 h 663"/>
                <a:gd name="T64" fmla="*/ 756 w 796"/>
                <a:gd name="T65" fmla="*/ 378 h 663"/>
                <a:gd name="T66" fmla="*/ 750 w 796"/>
                <a:gd name="T67" fmla="*/ 411 h 663"/>
                <a:gd name="T68" fmla="*/ 738 w 796"/>
                <a:gd name="T69" fmla="*/ 404 h 663"/>
                <a:gd name="T70" fmla="*/ 680 w 796"/>
                <a:gd name="T71" fmla="*/ 352 h 663"/>
                <a:gd name="T72" fmla="*/ 614 w 796"/>
                <a:gd name="T73" fmla="*/ 298 h 663"/>
                <a:gd name="T74" fmla="*/ 579 w 796"/>
                <a:gd name="T75" fmla="*/ 286 h 663"/>
                <a:gd name="T76" fmla="*/ 541 w 796"/>
                <a:gd name="T77" fmla="*/ 301 h 663"/>
                <a:gd name="T78" fmla="*/ 538 w 796"/>
                <a:gd name="T79" fmla="*/ 304 h 663"/>
                <a:gd name="T80" fmla="*/ 537 w 796"/>
                <a:gd name="T81" fmla="*/ 307 h 663"/>
                <a:gd name="T82" fmla="*/ 533 w 796"/>
                <a:gd name="T83" fmla="*/ 396 h 663"/>
                <a:gd name="T84" fmla="*/ 546 w 796"/>
                <a:gd name="T85" fmla="*/ 505 h 663"/>
                <a:gd name="T86" fmla="*/ 552 w 796"/>
                <a:gd name="T87" fmla="*/ 597 h 663"/>
                <a:gd name="T88" fmla="*/ 546 w 796"/>
                <a:gd name="T89" fmla="*/ 619 h 663"/>
                <a:gd name="T90" fmla="*/ 543 w 796"/>
                <a:gd name="T91" fmla="*/ 622 h 663"/>
                <a:gd name="T92" fmla="*/ 500 w 796"/>
                <a:gd name="T93" fmla="*/ 605 h 663"/>
                <a:gd name="T94" fmla="*/ 421 w 796"/>
                <a:gd name="T95" fmla="*/ 550 h 663"/>
                <a:gd name="T96" fmla="*/ 231 w 796"/>
                <a:gd name="T97" fmla="*/ 369 h 663"/>
                <a:gd name="T98" fmla="*/ 77 w 796"/>
                <a:gd name="T99" fmla="*/ 168 h 663"/>
                <a:gd name="T100" fmla="*/ 44 w 796"/>
                <a:gd name="T101" fmla="*/ 91 h 663"/>
                <a:gd name="T102" fmla="*/ 49 w 796"/>
                <a:gd name="T103" fmla="*/ 52 h 663"/>
                <a:gd name="T104" fmla="*/ 71 w 796"/>
                <a:gd name="T105" fmla="*/ 42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6" h="663">
                  <a:moveTo>
                    <a:pt x="66" y="2"/>
                  </a:moveTo>
                  <a:cubicBezTo>
                    <a:pt x="48" y="5"/>
                    <a:pt x="31" y="12"/>
                    <a:pt x="19" y="25"/>
                  </a:cubicBezTo>
                  <a:cubicBezTo>
                    <a:pt x="2" y="44"/>
                    <a:pt x="0" y="72"/>
                    <a:pt x="5" y="99"/>
                  </a:cubicBezTo>
                  <a:cubicBezTo>
                    <a:pt x="11" y="126"/>
                    <a:pt x="24" y="156"/>
                    <a:pt x="43" y="188"/>
                  </a:cubicBezTo>
                  <a:cubicBezTo>
                    <a:pt x="79" y="252"/>
                    <a:pt x="137" y="326"/>
                    <a:pt x="201" y="396"/>
                  </a:cubicBezTo>
                  <a:cubicBezTo>
                    <a:pt x="265" y="466"/>
                    <a:pt x="335" y="532"/>
                    <a:pt x="396" y="581"/>
                  </a:cubicBezTo>
                  <a:cubicBezTo>
                    <a:pt x="427" y="605"/>
                    <a:pt x="455" y="625"/>
                    <a:pt x="480" y="640"/>
                  </a:cubicBezTo>
                  <a:cubicBezTo>
                    <a:pt x="504" y="654"/>
                    <a:pt x="524" y="663"/>
                    <a:pt x="546" y="662"/>
                  </a:cubicBezTo>
                  <a:cubicBezTo>
                    <a:pt x="561" y="661"/>
                    <a:pt x="574" y="651"/>
                    <a:pt x="581" y="639"/>
                  </a:cubicBezTo>
                  <a:cubicBezTo>
                    <a:pt x="588" y="628"/>
                    <a:pt x="590" y="615"/>
                    <a:pt x="591" y="600"/>
                  </a:cubicBezTo>
                  <a:cubicBezTo>
                    <a:pt x="594" y="572"/>
                    <a:pt x="591" y="537"/>
                    <a:pt x="586" y="500"/>
                  </a:cubicBezTo>
                  <a:cubicBezTo>
                    <a:pt x="582" y="464"/>
                    <a:pt x="576" y="425"/>
                    <a:pt x="573" y="393"/>
                  </a:cubicBezTo>
                  <a:cubicBezTo>
                    <a:pt x="570" y="362"/>
                    <a:pt x="571" y="339"/>
                    <a:pt x="574" y="326"/>
                  </a:cubicBezTo>
                  <a:cubicBezTo>
                    <a:pt x="575" y="326"/>
                    <a:pt x="575" y="326"/>
                    <a:pt x="576" y="326"/>
                  </a:cubicBezTo>
                  <a:cubicBezTo>
                    <a:pt x="579" y="326"/>
                    <a:pt x="586" y="328"/>
                    <a:pt x="594" y="333"/>
                  </a:cubicBezTo>
                  <a:cubicBezTo>
                    <a:pt x="610" y="342"/>
                    <a:pt x="632" y="361"/>
                    <a:pt x="653" y="381"/>
                  </a:cubicBezTo>
                  <a:cubicBezTo>
                    <a:pt x="674" y="401"/>
                    <a:pt x="694" y="421"/>
                    <a:pt x="713" y="436"/>
                  </a:cubicBezTo>
                  <a:cubicBezTo>
                    <a:pt x="723" y="443"/>
                    <a:pt x="732" y="449"/>
                    <a:pt x="743" y="452"/>
                  </a:cubicBezTo>
                  <a:cubicBezTo>
                    <a:pt x="754" y="455"/>
                    <a:pt x="771" y="453"/>
                    <a:pt x="780" y="442"/>
                  </a:cubicBezTo>
                  <a:cubicBezTo>
                    <a:pt x="793" y="425"/>
                    <a:pt x="796" y="404"/>
                    <a:pt x="796" y="379"/>
                  </a:cubicBezTo>
                  <a:cubicBezTo>
                    <a:pt x="796" y="354"/>
                    <a:pt x="793" y="325"/>
                    <a:pt x="785" y="297"/>
                  </a:cubicBezTo>
                  <a:cubicBezTo>
                    <a:pt x="778" y="269"/>
                    <a:pt x="767" y="241"/>
                    <a:pt x="751" y="219"/>
                  </a:cubicBezTo>
                  <a:cubicBezTo>
                    <a:pt x="735" y="196"/>
                    <a:pt x="713" y="178"/>
                    <a:pt x="685" y="174"/>
                  </a:cubicBezTo>
                  <a:cubicBezTo>
                    <a:pt x="533" y="152"/>
                    <a:pt x="389" y="95"/>
                    <a:pt x="274" y="53"/>
                  </a:cubicBezTo>
                  <a:cubicBezTo>
                    <a:pt x="216" y="31"/>
                    <a:pt x="166" y="14"/>
                    <a:pt x="124" y="6"/>
                  </a:cubicBezTo>
                  <a:cubicBezTo>
                    <a:pt x="103" y="1"/>
                    <a:pt x="84" y="0"/>
                    <a:pt x="66" y="2"/>
                  </a:cubicBezTo>
                  <a:close/>
                  <a:moveTo>
                    <a:pt x="71" y="42"/>
                  </a:moveTo>
                  <a:cubicBezTo>
                    <a:pt x="82" y="40"/>
                    <a:pt x="98" y="41"/>
                    <a:pt x="116" y="45"/>
                  </a:cubicBezTo>
                  <a:cubicBezTo>
                    <a:pt x="154" y="52"/>
                    <a:pt x="203" y="69"/>
                    <a:pt x="260" y="90"/>
                  </a:cubicBezTo>
                  <a:cubicBezTo>
                    <a:pt x="375" y="132"/>
                    <a:pt x="521" y="190"/>
                    <a:pt x="679" y="213"/>
                  </a:cubicBezTo>
                  <a:cubicBezTo>
                    <a:pt x="693" y="215"/>
                    <a:pt x="706" y="225"/>
                    <a:pt x="718" y="242"/>
                  </a:cubicBezTo>
                  <a:cubicBezTo>
                    <a:pt x="730" y="259"/>
                    <a:pt x="740" y="282"/>
                    <a:pt x="746" y="307"/>
                  </a:cubicBezTo>
                  <a:cubicBezTo>
                    <a:pt x="753" y="332"/>
                    <a:pt x="756" y="357"/>
                    <a:pt x="756" y="378"/>
                  </a:cubicBezTo>
                  <a:cubicBezTo>
                    <a:pt x="756" y="396"/>
                    <a:pt x="752" y="406"/>
                    <a:pt x="750" y="411"/>
                  </a:cubicBezTo>
                  <a:cubicBezTo>
                    <a:pt x="746" y="410"/>
                    <a:pt x="743" y="408"/>
                    <a:pt x="738" y="404"/>
                  </a:cubicBezTo>
                  <a:cubicBezTo>
                    <a:pt x="722" y="392"/>
                    <a:pt x="702" y="372"/>
                    <a:pt x="680" y="352"/>
                  </a:cubicBezTo>
                  <a:cubicBezTo>
                    <a:pt x="659" y="332"/>
                    <a:pt x="637" y="311"/>
                    <a:pt x="614" y="298"/>
                  </a:cubicBezTo>
                  <a:cubicBezTo>
                    <a:pt x="603" y="292"/>
                    <a:pt x="591" y="287"/>
                    <a:pt x="579" y="286"/>
                  </a:cubicBezTo>
                  <a:cubicBezTo>
                    <a:pt x="566" y="285"/>
                    <a:pt x="551" y="290"/>
                    <a:pt x="541" y="301"/>
                  </a:cubicBezTo>
                  <a:lnTo>
                    <a:pt x="538" y="304"/>
                  </a:lnTo>
                  <a:lnTo>
                    <a:pt x="537" y="307"/>
                  </a:lnTo>
                  <a:cubicBezTo>
                    <a:pt x="528" y="332"/>
                    <a:pt x="530" y="362"/>
                    <a:pt x="533" y="396"/>
                  </a:cubicBezTo>
                  <a:cubicBezTo>
                    <a:pt x="536" y="431"/>
                    <a:pt x="542" y="469"/>
                    <a:pt x="546" y="505"/>
                  </a:cubicBezTo>
                  <a:cubicBezTo>
                    <a:pt x="551" y="541"/>
                    <a:pt x="554" y="574"/>
                    <a:pt x="552" y="597"/>
                  </a:cubicBezTo>
                  <a:cubicBezTo>
                    <a:pt x="551" y="608"/>
                    <a:pt x="548" y="616"/>
                    <a:pt x="546" y="619"/>
                  </a:cubicBezTo>
                  <a:cubicBezTo>
                    <a:pt x="544" y="623"/>
                    <a:pt x="545" y="622"/>
                    <a:pt x="543" y="622"/>
                  </a:cubicBezTo>
                  <a:cubicBezTo>
                    <a:pt x="539" y="622"/>
                    <a:pt x="521" y="617"/>
                    <a:pt x="500" y="605"/>
                  </a:cubicBezTo>
                  <a:cubicBezTo>
                    <a:pt x="478" y="592"/>
                    <a:pt x="451" y="573"/>
                    <a:pt x="421" y="550"/>
                  </a:cubicBezTo>
                  <a:cubicBezTo>
                    <a:pt x="363" y="503"/>
                    <a:pt x="294" y="437"/>
                    <a:pt x="231" y="369"/>
                  </a:cubicBezTo>
                  <a:cubicBezTo>
                    <a:pt x="168" y="300"/>
                    <a:pt x="111" y="228"/>
                    <a:pt x="77" y="168"/>
                  </a:cubicBezTo>
                  <a:cubicBezTo>
                    <a:pt x="60" y="138"/>
                    <a:pt x="49" y="111"/>
                    <a:pt x="44" y="91"/>
                  </a:cubicBezTo>
                  <a:cubicBezTo>
                    <a:pt x="40" y="70"/>
                    <a:pt x="43" y="59"/>
                    <a:pt x="49" y="52"/>
                  </a:cubicBezTo>
                  <a:cubicBezTo>
                    <a:pt x="54" y="47"/>
                    <a:pt x="60" y="43"/>
                    <a:pt x="71"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486"/>
            <p:cNvSpPr>
              <a:spLocks noEditPoints="1"/>
            </p:cNvSpPr>
            <p:nvPr/>
          </p:nvSpPr>
          <p:spPr bwMode="auto">
            <a:xfrm>
              <a:off x="5954713" y="4989513"/>
              <a:ext cx="344487" cy="593725"/>
            </a:xfrm>
            <a:custGeom>
              <a:avLst/>
              <a:gdLst>
                <a:gd name="T0" fmla="*/ 602 w 705"/>
                <a:gd name="T1" fmla="*/ 0 h 1212"/>
                <a:gd name="T2" fmla="*/ 537 w 705"/>
                <a:gd name="T3" fmla="*/ 10 h 1212"/>
                <a:gd name="T4" fmla="*/ 492 w 705"/>
                <a:gd name="T5" fmla="*/ 51 h 1212"/>
                <a:gd name="T6" fmla="*/ 492 w 705"/>
                <a:gd name="T7" fmla="*/ 50 h 1212"/>
                <a:gd name="T8" fmla="*/ 10 w 705"/>
                <a:gd name="T9" fmla="*/ 1056 h 1212"/>
                <a:gd name="T10" fmla="*/ 9 w 705"/>
                <a:gd name="T11" fmla="*/ 1057 h 1212"/>
                <a:gd name="T12" fmla="*/ 9 w 705"/>
                <a:gd name="T13" fmla="*/ 1058 h 1212"/>
                <a:gd name="T14" fmla="*/ 16 w 705"/>
                <a:gd name="T15" fmla="*/ 1110 h 1212"/>
                <a:gd name="T16" fmla="*/ 60 w 705"/>
                <a:gd name="T17" fmla="*/ 1144 h 1212"/>
                <a:gd name="T18" fmla="*/ 201 w 705"/>
                <a:gd name="T19" fmla="*/ 1192 h 1212"/>
                <a:gd name="T20" fmla="*/ 351 w 705"/>
                <a:gd name="T21" fmla="*/ 1212 h 1212"/>
                <a:gd name="T22" fmla="*/ 407 w 705"/>
                <a:gd name="T23" fmla="*/ 1207 h 1212"/>
                <a:gd name="T24" fmla="*/ 428 w 705"/>
                <a:gd name="T25" fmla="*/ 1197 h 1212"/>
                <a:gd name="T26" fmla="*/ 443 w 705"/>
                <a:gd name="T27" fmla="*/ 1175 h 1212"/>
                <a:gd name="T28" fmla="*/ 442 w 705"/>
                <a:gd name="T29" fmla="*/ 1179 h 1212"/>
                <a:gd name="T30" fmla="*/ 477 w 705"/>
                <a:gd name="T31" fmla="*/ 1066 h 1212"/>
                <a:gd name="T32" fmla="*/ 528 w 705"/>
                <a:gd name="T33" fmla="*/ 874 h 1212"/>
                <a:gd name="T34" fmla="*/ 603 w 705"/>
                <a:gd name="T35" fmla="*/ 514 h 1212"/>
                <a:gd name="T36" fmla="*/ 663 w 705"/>
                <a:gd name="T37" fmla="*/ 240 h 1212"/>
                <a:gd name="T38" fmla="*/ 696 w 705"/>
                <a:gd name="T39" fmla="*/ 114 h 1212"/>
                <a:gd name="T40" fmla="*/ 704 w 705"/>
                <a:gd name="T41" fmla="*/ 72 h 1212"/>
                <a:gd name="T42" fmla="*/ 705 w 705"/>
                <a:gd name="T43" fmla="*/ 57 h 1212"/>
                <a:gd name="T44" fmla="*/ 701 w 705"/>
                <a:gd name="T45" fmla="*/ 44 h 1212"/>
                <a:gd name="T46" fmla="*/ 690 w 705"/>
                <a:gd name="T47" fmla="*/ 24 h 1212"/>
                <a:gd name="T48" fmla="*/ 665 w 705"/>
                <a:gd name="T49" fmla="*/ 10 h 1212"/>
                <a:gd name="T50" fmla="*/ 602 w 705"/>
                <a:gd name="T51" fmla="*/ 0 h 1212"/>
                <a:gd name="T52" fmla="*/ 602 w 705"/>
                <a:gd name="T53" fmla="*/ 40 h 1212"/>
                <a:gd name="T54" fmla="*/ 652 w 705"/>
                <a:gd name="T55" fmla="*/ 47 h 1212"/>
                <a:gd name="T56" fmla="*/ 663 w 705"/>
                <a:gd name="T57" fmla="*/ 53 h 1212"/>
                <a:gd name="T58" fmla="*/ 663 w 705"/>
                <a:gd name="T59" fmla="*/ 52 h 1212"/>
                <a:gd name="T60" fmla="*/ 663 w 705"/>
                <a:gd name="T61" fmla="*/ 62 h 1212"/>
                <a:gd name="T62" fmla="*/ 665 w 705"/>
                <a:gd name="T63" fmla="*/ 63 h 1212"/>
                <a:gd name="T64" fmla="*/ 664 w 705"/>
                <a:gd name="T65" fmla="*/ 67 h 1212"/>
                <a:gd name="T66" fmla="*/ 657 w 705"/>
                <a:gd name="T67" fmla="*/ 105 h 1212"/>
                <a:gd name="T68" fmla="*/ 625 w 705"/>
                <a:gd name="T69" fmla="*/ 230 h 1212"/>
                <a:gd name="T70" fmla="*/ 563 w 705"/>
                <a:gd name="T71" fmla="*/ 511 h 1212"/>
                <a:gd name="T72" fmla="*/ 489 w 705"/>
                <a:gd name="T73" fmla="*/ 865 h 1212"/>
                <a:gd name="T74" fmla="*/ 439 w 705"/>
                <a:gd name="T75" fmla="*/ 1055 h 1212"/>
                <a:gd name="T76" fmla="*/ 405 w 705"/>
                <a:gd name="T77" fmla="*/ 1164 h 1212"/>
                <a:gd name="T78" fmla="*/ 404 w 705"/>
                <a:gd name="T79" fmla="*/ 1165 h 1212"/>
                <a:gd name="T80" fmla="*/ 396 w 705"/>
                <a:gd name="T81" fmla="*/ 1168 h 1212"/>
                <a:gd name="T82" fmla="*/ 351 w 705"/>
                <a:gd name="T83" fmla="*/ 1172 h 1212"/>
                <a:gd name="T84" fmla="*/ 210 w 705"/>
                <a:gd name="T85" fmla="*/ 1153 h 1212"/>
                <a:gd name="T86" fmla="*/ 79 w 705"/>
                <a:gd name="T87" fmla="*/ 1109 h 1212"/>
                <a:gd name="T88" fmla="*/ 47 w 705"/>
                <a:gd name="T89" fmla="*/ 1086 h 1212"/>
                <a:gd name="T90" fmla="*/ 45 w 705"/>
                <a:gd name="T91" fmla="*/ 1076 h 1212"/>
                <a:gd name="T92" fmla="*/ 531 w 705"/>
                <a:gd name="T93" fmla="*/ 62 h 1212"/>
                <a:gd name="T94" fmla="*/ 531 w 705"/>
                <a:gd name="T95" fmla="*/ 62 h 1212"/>
                <a:gd name="T96" fmla="*/ 531 w 705"/>
                <a:gd name="T97" fmla="*/ 61 h 1212"/>
                <a:gd name="T98" fmla="*/ 550 w 705"/>
                <a:gd name="T99" fmla="*/ 48 h 1212"/>
                <a:gd name="T100" fmla="*/ 602 w 705"/>
                <a:gd name="T101" fmla="*/ 40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5" h="1212">
                  <a:moveTo>
                    <a:pt x="602" y="0"/>
                  </a:moveTo>
                  <a:cubicBezTo>
                    <a:pt x="580" y="1"/>
                    <a:pt x="557" y="4"/>
                    <a:pt x="537" y="10"/>
                  </a:cubicBezTo>
                  <a:cubicBezTo>
                    <a:pt x="517" y="17"/>
                    <a:pt x="498" y="29"/>
                    <a:pt x="492" y="51"/>
                  </a:cubicBezTo>
                  <a:lnTo>
                    <a:pt x="492" y="50"/>
                  </a:lnTo>
                  <a:cubicBezTo>
                    <a:pt x="353" y="504"/>
                    <a:pt x="221" y="742"/>
                    <a:pt x="10" y="1056"/>
                  </a:cubicBezTo>
                  <a:lnTo>
                    <a:pt x="9" y="1057"/>
                  </a:lnTo>
                  <a:lnTo>
                    <a:pt x="9" y="1058"/>
                  </a:lnTo>
                  <a:cubicBezTo>
                    <a:pt x="0" y="1075"/>
                    <a:pt x="5" y="1096"/>
                    <a:pt x="16" y="1110"/>
                  </a:cubicBezTo>
                  <a:cubicBezTo>
                    <a:pt x="26" y="1124"/>
                    <a:pt x="42" y="1135"/>
                    <a:pt x="60" y="1144"/>
                  </a:cubicBezTo>
                  <a:cubicBezTo>
                    <a:pt x="98" y="1164"/>
                    <a:pt x="148" y="1180"/>
                    <a:pt x="201" y="1192"/>
                  </a:cubicBezTo>
                  <a:cubicBezTo>
                    <a:pt x="254" y="1204"/>
                    <a:pt x="308" y="1211"/>
                    <a:pt x="351" y="1212"/>
                  </a:cubicBezTo>
                  <a:cubicBezTo>
                    <a:pt x="372" y="1212"/>
                    <a:pt x="391" y="1211"/>
                    <a:pt x="407" y="1207"/>
                  </a:cubicBezTo>
                  <a:cubicBezTo>
                    <a:pt x="414" y="1205"/>
                    <a:pt x="422" y="1202"/>
                    <a:pt x="428" y="1197"/>
                  </a:cubicBezTo>
                  <a:cubicBezTo>
                    <a:pt x="435" y="1192"/>
                    <a:pt x="441" y="1185"/>
                    <a:pt x="443" y="1175"/>
                  </a:cubicBezTo>
                  <a:lnTo>
                    <a:pt x="442" y="1179"/>
                  </a:lnTo>
                  <a:cubicBezTo>
                    <a:pt x="450" y="1160"/>
                    <a:pt x="462" y="1120"/>
                    <a:pt x="477" y="1066"/>
                  </a:cubicBezTo>
                  <a:cubicBezTo>
                    <a:pt x="492" y="1012"/>
                    <a:pt x="510" y="944"/>
                    <a:pt x="528" y="874"/>
                  </a:cubicBezTo>
                  <a:cubicBezTo>
                    <a:pt x="563" y="735"/>
                    <a:pt x="597" y="588"/>
                    <a:pt x="603" y="514"/>
                  </a:cubicBezTo>
                  <a:cubicBezTo>
                    <a:pt x="609" y="448"/>
                    <a:pt x="638" y="336"/>
                    <a:pt x="663" y="240"/>
                  </a:cubicBezTo>
                  <a:cubicBezTo>
                    <a:pt x="676" y="192"/>
                    <a:pt x="688" y="148"/>
                    <a:pt x="696" y="114"/>
                  </a:cubicBezTo>
                  <a:cubicBezTo>
                    <a:pt x="700" y="97"/>
                    <a:pt x="703" y="84"/>
                    <a:pt x="704" y="72"/>
                  </a:cubicBezTo>
                  <a:cubicBezTo>
                    <a:pt x="705" y="67"/>
                    <a:pt x="705" y="62"/>
                    <a:pt x="705" y="57"/>
                  </a:cubicBezTo>
                  <a:cubicBezTo>
                    <a:pt x="705" y="54"/>
                    <a:pt x="704" y="49"/>
                    <a:pt x="701" y="44"/>
                  </a:cubicBezTo>
                  <a:cubicBezTo>
                    <a:pt x="699" y="36"/>
                    <a:pt x="696" y="29"/>
                    <a:pt x="690" y="24"/>
                  </a:cubicBezTo>
                  <a:cubicBezTo>
                    <a:pt x="683" y="17"/>
                    <a:pt x="674" y="13"/>
                    <a:pt x="665" y="10"/>
                  </a:cubicBezTo>
                  <a:cubicBezTo>
                    <a:pt x="647" y="3"/>
                    <a:pt x="625" y="0"/>
                    <a:pt x="602" y="0"/>
                  </a:cubicBezTo>
                  <a:close/>
                  <a:moveTo>
                    <a:pt x="602" y="40"/>
                  </a:moveTo>
                  <a:cubicBezTo>
                    <a:pt x="621" y="40"/>
                    <a:pt x="640" y="43"/>
                    <a:pt x="652" y="47"/>
                  </a:cubicBezTo>
                  <a:cubicBezTo>
                    <a:pt x="658" y="49"/>
                    <a:pt x="662" y="52"/>
                    <a:pt x="663" y="53"/>
                  </a:cubicBezTo>
                  <a:cubicBezTo>
                    <a:pt x="665" y="54"/>
                    <a:pt x="663" y="53"/>
                    <a:pt x="663" y="52"/>
                  </a:cubicBezTo>
                  <a:lnTo>
                    <a:pt x="663" y="62"/>
                  </a:lnTo>
                  <a:lnTo>
                    <a:pt x="665" y="63"/>
                  </a:lnTo>
                  <a:cubicBezTo>
                    <a:pt x="665" y="65"/>
                    <a:pt x="665" y="65"/>
                    <a:pt x="664" y="67"/>
                  </a:cubicBezTo>
                  <a:cubicBezTo>
                    <a:pt x="663" y="76"/>
                    <a:pt x="661" y="89"/>
                    <a:pt x="657" y="105"/>
                  </a:cubicBezTo>
                  <a:cubicBezTo>
                    <a:pt x="649" y="137"/>
                    <a:pt x="637" y="181"/>
                    <a:pt x="625" y="230"/>
                  </a:cubicBezTo>
                  <a:cubicBezTo>
                    <a:pt x="599" y="326"/>
                    <a:pt x="570" y="438"/>
                    <a:pt x="563" y="511"/>
                  </a:cubicBezTo>
                  <a:cubicBezTo>
                    <a:pt x="557" y="576"/>
                    <a:pt x="524" y="726"/>
                    <a:pt x="489" y="865"/>
                  </a:cubicBezTo>
                  <a:cubicBezTo>
                    <a:pt x="472" y="934"/>
                    <a:pt x="454" y="1001"/>
                    <a:pt x="439" y="1055"/>
                  </a:cubicBezTo>
                  <a:cubicBezTo>
                    <a:pt x="423" y="1109"/>
                    <a:pt x="411" y="1150"/>
                    <a:pt x="405" y="1164"/>
                  </a:cubicBezTo>
                  <a:lnTo>
                    <a:pt x="404" y="1165"/>
                  </a:lnTo>
                  <a:cubicBezTo>
                    <a:pt x="403" y="1166"/>
                    <a:pt x="401" y="1167"/>
                    <a:pt x="396" y="1168"/>
                  </a:cubicBezTo>
                  <a:cubicBezTo>
                    <a:pt x="387" y="1171"/>
                    <a:pt x="371" y="1172"/>
                    <a:pt x="351" y="1172"/>
                  </a:cubicBezTo>
                  <a:cubicBezTo>
                    <a:pt x="312" y="1172"/>
                    <a:pt x="260" y="1165"/>
                    <a:pt x="210" y="1153"/>
                  </a:cubicBezTo>
                  <a:cubicBezTo>
                    <a:pt x="160" y="1142"/>
                    <a:pt x="111" y="1126"/>
                    <a:pt x="79" y="1109"/>
                  </a:cubicBezTo>
                  <a:cubicBezTo>
                    <a:pt x="63" y="1101"/>
                    <a:pt x="52" y="1092"/>
                    <a:pt x="47" y="1086"/>
                  </a:cubicBezTo>
                  <a:cubicBezTo>
                    <a:pt x="43" y="1079"/>
                    <a:pt x="43" y="1079"/>
                    <a:pt x="45" y="1076"/>
                  </a:cubicBezTo>
                  <a:cubicBezTo>
                    <a:pt x="256" y="762"/>
                    <a:pt x="391" y="517"/>
                    <a:pt x="531" y="62"/>
                  </a:cubicBezTo>
                  <a:lnTo>
                    <a:pt x="531" y="62"/>
                  </a:lnTo>
                  <a:lnTo>
                    <a:pt x="531" y="61"/>
                  </a:lnTo>
                  <a:cubicBezTo>
                    <a:pt x="531" y="59"/>
                    <a:pt x="537" y="53"/>
                    <a:pt x="550" y="48"/>
                  </a:cubicBezTo>
                  <a:cubicBezTo>
                    <a:pt x="564" y="43"/>
                    <a:pt x="584" y="41"/>
                    <a:pt x="602"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487"/>
            <p:cNvSpPr>
              <a:spLocks noEditPoints="1"/>
            </p:cNvSpPr>
            <p:nvPr/>
          </p:nvSpPr>
          <p:spPr bwMode="auto">
            <a:xfrm>
              <a:off x="6159500" y="4264026"/>
              <a:ext cx="301625" cy="806450"/>
            </a:xfrm>
            <a:custGeom>
              <a:avLst/>
              <a:gdLst>
                <a:gd name="T0" fmla="*/ 477 w 617"/>
                <a:gd name="T1" fmla="*/ 2 h 1648"/>
                <a:gd name="T2" fmla="*/ 477 w 617"/>
                <a:gd name="T3" fmla="*/ 2 h 1648"/>
                <a:gd name="T4" fmla="*/ 326 w 617"/>
                <a:gd name="T5" fmla="*/ 86 h 1648"/>
                <a:gd name="T6" fmla="*/ 263 w 617"/>
                <a:gd name="T7" fmla="*/ 271 h 1648"/>
                <a:gd name="T8" fmla="*/ 237 w 617"/>
                <a:gd name="T9" fmla="*/ 785 h 1648"/>
                <a:gd name="T10" fmla="*/ 82 w 617"/>
                <a:gd name="T11" fmla="*/ 1293 h 1648"/>
                <a:gd name="T12" fmla="*/ 11 w 617"/>
                <a:gd name="T13" fmla="*/ 1457 h 1648"/>
                <a:gd name="T14" fmla="*/ 8 w 617"/>
                <a:gd name="T15" fmla="*/ 1512 h 1648"/>
                <a:gd name="T16" fmla="*/ 31 w 617"/>
                <a:gd name="T17" fmla="*/ 1532 h 1648"/>
                <a:gd name="T18" fmla="*/ 60 w 617"/>
                <a:gd name="T19" fmla="*/ 1531 h 1648"/>
                <a:gd name="T20" fmla="*/ 226 w 617"/>
                <a:gd name="T21" fmla="*/ 1512 h 1648"/>
                <a:gd name="T22" fmla="*/ 227 w 617"/>
                <a:gd name="T23" fmla="*/ 1513 h 1648"/>
                <a:gd name="T24" fmla="*/ 235 w 617"/>
                <a:gd name="T25" fmla="*/ 1525 h 1648"/>
                <a:gd name="T26" fmla="*/ 257 w 617"/>
                <a:gd name="T27" fmla="*/ 1572 h 1648"/>
                <a:gd name="T28" fmla="*/ 287 w 617"/>
                <a:gd name="T29" fmla="*/ 1623 h 1648"/>
                <a:gd name="T30" fmla="*/ 345 w 617"/>
                <a:gd name="T31" fmla="*/ 1641 h 1648"/>
                <a:gd name="T32" fmla="*/ 429 w 617"/>
                <a:gd name="T33" fmla="*/ 1543 h 1648"/>
                <a:gd name="T34" fmla="*/ 489 w 617"/>
                <a:gd name="T35" fmla="*/ 1349 h 1648"/>
                <a:gd name="T36" fmla="*/ 574 w 617"/>
                <a:gd name="T37" fmla="*/ 799 h 1648"/>
                <a:gd name="T38" fmla="*/ 612 w 617"/>
                <a:gd name="T39" fmla="*/ 254 h 1648"/>
                <a:gd name="T40" fmla="*/ 582 w 617"/>
                <a:gd name="T41" fmla="*/ 75 h 1648"/>
                <a:gd name="T42" fmla="*/ 477 w 617"/>
                <a:gd name="T43" fmla="*/ 2 h 1648"/>
                <a:gd name="T44" fmla="*/ 477 w 617"/>
                <a:gd name="T45" fmla="*/ 2 h 1648"/>
                <a:gd name="T46" fmla="*/ 479 w 617"/>
                <a:gd name="T47" fmla="*/ 42 h 1648"/>
                <a:gd name="T48" fmla="*/ 545 w 617"/>
                <a:gd name="T49" fmla="*/ 91 h 1648"/>
                <a:gd name="T50" fmla="*/ 572 w 617"/>
                <a:gd name="T51" fmla="*/ 255 h 1648"/>
                <a:gd name="T52" fmla="*/ 534 w 617"/>
                <a:gd name="T53" fmla="*/ 795 h 1648"/>
                <a:gd name="T54" fmla="*/ 450 w 617"/>
                <a:gd name="T55" fmla="*/ 1340 h 1648"/>
                <a:gd name="T56" fmla="*/ 392 w 617"/>
                <a:gd name="T57" fmla="*/ 1526 h 1648"/>
                <a:gd name="T58" fmla="*/ 333 w 617"/>
                <a:gd name="T59" fmla="*/ 1603 h 1648"/>
                <a:gd name="T60" fmla="*/ 317 w 617"/>
                <a:gd name="T61" fmla="*/ 1596 h 1648"/>
                <a:gd name="T62" fmla="*/ 294 w 617"/>
                <a:gd name="T63" fmla="*/ 1556 h 1648"/>
                <a:gd name="T64" fmla="*/ 270 w 617"/>
                <a:gd name="T65" fmla="*/ 1505 h 1648"/>
                <a:gd name="T66" fmla="*/ 254 w 617"/>
                <a:gd name="T67" fmla="*/ 1483 h 1648"/>
                <a:gd name="T68" fmla="*/ 226 w 617"/>
                <a:gd name="T69" fmla="*/ 1472 h 1648"/>
                <a:gd name="T70" fmla="*/ 52 w 617"/>
                <a:gd name="T71" fmla="*/ 1492 h 1648"/>
                <a:gd name="T72" fmla="*/ 45 w 617"/>
                <a:gd name="T73" fmla="*/ 1493 h 1648"/>
                <a:gd name="T74" fmla="*/ 49 w 617"/>
                <a:gd name="T75" fmla="*/ 1469 h 1648"/>
                <a:gd name="T76" fmla="*/ 118 w 617"/>
                <a:gd name="T77" fmla="*/ 1310 h 1648"/>
                <a:gd name="T78" fmla="*/ 277 w 617"/>
                <a:gd name="T79" fmla="*/ 787 h 1648"/>
                <a:gd name="T80" fmla="*/ 303 w 617"/>
                <a:gd name="T81" fmla="*/ 277 h 1648"/>
                <a:gd name="T82" fmla="*/ 359 w 617"/>
                <a:gd name="T83" fmla="*/ 109 h 1648"/>
                <a:gd name="T84" fmla="*/ 479 w 617"/>
                <a:gd name="T85" fmla="*/ 4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7" h="1648">
                  <a:moveTo>
                    <a:pt x="477" y="2"/>
                  </a:moveTo>
                  <a:lnTo>
                    <a:pt x="477" y="2"/>
                  </a:lnTo>
                  <a:cubicBezTo>
                    <a:pt x="410" y="6"/>
                    <a:pt x="360" y="38"/>
                    <a:pt x="326" y="86"/>
                  </a:cubicBezTo>
                  <a:cubicBezTo>
                    <a:pt x="293" y="134"/>
                    <a:pt x="275" y="197"/>
                    <a:pt x="263" y="271"/>
                  </a:cubicBezTo>
                  <a:cubicBezTo>
                    <a:pt x="241" y="417"/>
                    <a:pt x="247" y="604"/>
                    <a:pt x="237" y="785"/>
                  </a:cubicBezTo>
                  <a:cubicBezTo>
                    <a:pt x="226" y="970"/>
                    <a:pt x="145" y="1156"/>
                    <a:pt x="82" y="1293"/>
                  </a:cubicBezTo>
                  <a:cubicBezTo>
                    <a:pt x="50" y="1362"/>
                    <a:pt x="23" y="1417"/>
                    <a:pt x="11" y="1457"/>
                  </a:cubicBezTo>
                  <a:cubicBezTo>
                    <a:pt x="5" y="1478"/>
                    <a:pt x="0" y="1494"/>
                    <a:pt x="8" y="1512"/>
                  </a:cubicBezTo>
                  <a:cubicBezTo>
                    <a:pt x="12" y="1521"/>
                    <a:pt x="22" y="1529"/>
                    <a:pt x="31" y="1532"/>
                  </a:cubicBezTo>
                  <a:cubicBezTo>
                    <a:pt x="41" y="1534"/>
                    <a:pt x="50" y="1534"/>
                    <a:pt x="60" y="1531"/>
                  </a:cubicBezTo>
                  <a:cubicBezTo>
                    <a:pt x="101" y="1523"/>
                    <a:pt x="190" y="1512"/>
                    <a:pt x="226" y="1512"/>
                  </a:cubicBezTo>
                  <a:cubicBezTo>
                    <a:pt x="225" y="1512"/>
                    <a:pt x="225" y="1511"/>
                    <a:pt x="227" y="1513"/>
                  </a:cubicBezTo>
                  <a:cubicBezTo>
                    <a:pt x="229" y="1514"/>
                    <a:pt x="232" y="1519"/>
                    <a:pt x="235" y="1525"/>
                  </a:cubicBezTo>
                  <a:cubicBezTo>
                    <a:pt x="242" y="1536"/>
                    <a:pt x="249" y="1554"/>
                    <a:pt x="257" y="1572"/>
                  </a:cubicBezTo>
                  <a:cubicBezTo>
                    <a:pt x="265" y="1590"/>
                    <a:pt x="274" y="1608"/>
                    <a:pt x="287" y="1623"/>
                  </a:cubicBezTo>
                  <a:cubicBezTo>
                    <a:pt x="300" y="1638"/>
                    <a:pt x="323" y="1648"/>
                    <a:pt x="345" y="1641"/>
                  </a:cubicBezTo>
                  <a:cubicBezTo>
                    <a:pt x="382" y="1629"/>
                    <a:pt x="406" y="1593"/>
                    <a:pt x="429" y="1543"/>
                  </a:cubicBezTo>
                  <a:cubicBezTo>
                    <a:pt x="451" y="1493"/>
                    <a:pt x="471" y="1427"/>
                    <a:pt x="489" y="1349"/>
                  </a:cubicBezTo>
                  <a:cubicBezTo>
                    <a:pt x="525" y="1195"/>
                    <a:pt x="553" y="997"/>
                    <a:pt x="574" y="799"/>
                  </a:cubicBezTo>
                  <a:cubicBezTo>
                    <a:pt x="596" y="595"/>
                    <a:pt x="617" y="400"/>
                    <a:pt x="612" y="254"/>
                  </a:cubicBezTo>
                  <a:cubicBezTo>
                    <a:pt x="610" y="181"/>
                    <a:pt x="602" y="120"/>
                    <a:pt x="582" y="75"/>
                  </a:cubicBezTo>
                  <a:cubicBezTo>
                    <a:pt x="562" y="30"/>
                    <a:pt x="525" y="0"/>
                    <a:pt x="477" y="2"/>
                  </a:cubicBezTo>
                  <a:lnTo>
                    <a:pt x="477" y="2"/>
                  </a:lnTo>
                  <a:close/>
                  <a:moveTo>
                    <a:pt x="479" y="42"/>
                  </a:moveTo>
                  <a:cubicBezTo>
                    <a:pt x="511" y="41"/>
                    <a:pt x="529" y="55"/>
                    <a:pt x="545" y="91"/>
                  </a:cubicBezTo>
                  <a:cubicBezTo>
                    <a:pt x="561" y="128"/>
                    <a:pt x="570" y="185"/>
                    <a:pt x="572" y="255"/>
                  </a:cubicBezTo>
                  <a:cubicBezTo>
                    <a:pt x="577" y="396"/>
                    <a:pt x="556" y="591"/>
                    <a:pt x="534" y="795"/>
                  </a:cubicBezTo>
                  <a:cubicBezTo>
                    <a:pt x="513" y="991"/>
                    <a:pt x="485" y="1189"/>
                    <a:pt x="450" y="1340"/>
                  </a:cubicBezTo>
                  <a:cubicBezTo>
                    <a:pt x="433" y="1416"/>
                    <a:pt x="413" y="1480"/>
                    <a:pt x="392" y="1526"/>
                  </a:cubicBezTo>
                  <a:cubicBezTo>
                    <a:pt x="372" y="1572"/>
                    <a:pt x="349" y="1598"/>
                    <a:pt x="333" y="1603"/>
                  </a:cubicBezTo>
                  <a:cubicBezTo>
                    <a:pt x="326" y="1605"/>
                    <a:pt x="324" y="1604"/>
                    <a:pt x="317" y="1596"/>
                  </a:cubicBezTo>
                  <a:cubicBezTo>
                    <a:pt x="309" y="1588"/>
                    <a:pt x="301" y="1573"/>
                    <a:pt x="294" y="1556"/>
                  </a:cubicBezTo>
                  <a:cubicBezTo>
                    <a:pt x="286" y="1539"/>
                    <a:pt x="279" y="1520"/>
                    <a:pt x="270" y="1505"/>
                  </a:cubicBezTo>
                  <a:cubicBezTo>
                    <a:pt x="266" y="1497"/>
                    <a:pt x="261" y="1490"/>
                    <a:pt x="254" y="1483"/>
                  </a:cubicBezTo>
                  <a:cubicBezTo>
                    <a:pt x="247" y="1477"/>
                    <a:pt x="238" y="1472"/>
                    <a:pt x="226" y="1472"/>
                  </a:cubicBezTo>
                  <a:cubicBezTo>
                    <a:pt x="182" y="1472"/>
                    <a:pt x="97" y="1483"/>
                    <a:pt x="52" y="1492"/>
                  </a:cubicBezTo>
                  <a:cubicBezTo>
                    <a:pt x="48" y="1493"/>
                    <a:pt x="47" y="1493"/>
                    <a:pt x="45" y="1493"/>
                  </a:cubicBezTo>
                  <a:cubicBezTo>
                    <a:pt x="45" y="1492"/>
                    <a:pt x="44" y="1484"/>
                    <a:pt x="49" y="1469"/>
                  </a:cubicBezTo>
                  <a:cubicBezTo>
                    <a:pt x="59" y="1435"/>
                    <a:pt x="86" y="1379"/>
                    <a:pt x="118" y="1310"/>
                  </a:cubicBezTo>
                  <a:cubicBezTo>
                    <a:pt x="182" y="1172"/>
                    <a:pt x="265" y="982"/>
                    <a:pt x="277" y="787"/>
                  </a:cubicBezTo>
                  <a:cubicBezTo>
                    <a:pt x="287" y="604"/>
                    <a:pt x="281" y="417"/>
                    <a:pt x="303" y="277"/>
                  </a:cubicBezTo>
                  <a:cubicBezTo>
                    <a:pt x="314" y="207"/>
                    <a:pt x="332" y="149"/>
                    <a:pt x="359" y="109"/>
                  </a:cubicBezTo>
                  <a:cubicBezTo>
                    <a:pt x="387" y="69"/>
                    <a:pt x="423" y="46"/>
                    <a:pt x="479"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488"/>
            <p:cNvSpPr>
              <a:spLocks noEditPoints="1"/>
            </p:cNvSpPr>
            <p:nvPr/>
          </p:nvSpPr>
          <p:spPr bwMode="auto">
            <a:xfrm>
              <a:off x="6230938" y="4103688"/>
              <a:ext cx="325437" cy="561975"/>
            </a:xfrm>
            <a:custGeom>
              <a:avLst/>
              <a:gdLst>
                <a:gd name="T0" fmla="*/ 363 w 665"/>
                <a:gd name="T1" fmla="*/ 0 h 1150"/>
                <a:gd name="T2" fmla="*/ 360 w 665"/>
                <a:gd name="T3" fmla="*/ 0 h 1150"/>
                <a:gd name="T4" fmla="*/ 148 w 665"/>
                <a:gd name="T5" fmla="*/ 139 h 1150"/>
                <a:gd name="T6" fmla="*/ 33 w 665"/>
                <a:gd name="T7" fmla="*/ 348 h 1150"/>
                <a:gd name="T8" fmla="*/ 32 w 665"/>
                <a:gd name="T9" fmla="*/ 350 h 1150"/>
                <a:gd name="T10" fmla="*/ 32 w 665"/>
                <a:gd name="T11" fmla="*/ 352 h 1150"/>
                <a:gd name="T12" fmla="*/ 93 w 665"/>
                <a:gd name="T13" fmla="*/ 730 h 1150"/>
                <a:gd name="T14" fmla="*/ 97 w 665"/>
                <a:gd name="T15" fmla="*/ 741 h 1150"/>
                <a:gd name="T16" fmla="*/ 109 w 665"/>
                <a:gd name="T17" fmla="*/ 743 h 1150"/>
                <a:gd name="T18" fmla="*/ 132 w 665"/>
                <a:gd name="T19" fmla="*/ 738 h 1150"/>
                <a:gd name="T20" fmla="*/ 146 w 665"/>
                <a:gd name="T21" fmla="*/ 722 h 1150"/>
                <a:gd name="T22" fmla="*/ 154 w 665"/>
                <a:gd name="T23" fmla="*/ 683 h 1150"/>
                <a:gd name="T24" fmla="*/ 163 w 665"/>
                <a:gd name="T25" fmla="*/ 577 h 1150"/>
                <a:gd name="T26" fmla="*/ 322 w 665"/>
                <a:gd name="T27" fmla="*/ 367 h 1150"/>
                <a:gd name="T28" fmla="*/ 378 w 665"/>
                <a:gd name="T29" fmla="*/ 386 h 1150"/>
                <a:gd name="T30" fmla="*/ 415 w 665"/>
                <a:gd name="T31" fmla="*/ 464 h 1150"/>
                <a:gd name="T32" fmla="*/ 433 w 665"/>
                <a:gd name="T33" fmla="*/ 736 h 1150"/>
                <a:gd name="T34" fmla="*/ 420 w 665"/>
                <a:gd name="T35" fmla="*/ 1013 h 1150"/>
                <a:gd name="T36" fmla="*/ 422 w 665"/>
                <a:gd name="T37" fmla="*/ 1104 h 1150"/>
                <a:gd name="T38" fmla="*/ 431 w 665"/>
                <a:gd name="T39" fmla="*/ 1134 h 1150"/>
                <a:gd name="T40" fmla="*/ 446 w 665"/>
                <a:gd name="T41" fmla="*/ 1147 h 1150"/>
                <a:gd name="T42" fmla="*/ 467 w 665"/>
                <a:gd name="T43" fmla="*/ 1147 h 1150"/>
                <a:gd name="T44" fmla="*/ 477 w 665"/>
                <a:gd name="T45" fmla="*/ 1143 h 1150"/>
                <a:gd name="T46" fmla="*/ 479 w 665"/>
                <a:gd name="T47" fmla="*/ 1133 h 1150"/>
                <a:gd name="T48" fmla="*/ 649 w 665"/>
                <a:gd name="T49" fmla="*/ 484 h 1150"/>
                <a:gd name="T50" fmla="*/ 624 w 665"/>
                <a:gd name="T51" fmla="*/ 158 h 1150"/>
                <a:gd name="T52" fmla="*/ 365 w 665"/>
                <a:gd name="T53" fmla="*/ 0 h 1150"/>
                <a:gd name="T54" fmla="*/ 363 w 665"/>
                <a:gd name="T55" fmla="*/ 0 h 1150"/>
                <a:gd name="T56" fmla="*/ 365 w 665"/>
                <a:gd name="T57" fmla="*/ 40 h 1150"/>
                <a:gd name="T58" fmla="*/ 587 w 665"/>
                <a:gd name="T59" fmla="*/ 174 h 1150"/>
                <a:gd name="T60" fmla="*/ 609 w 665"/>
                <a:gd name="T61" fmla="*/ 478 h 1150"/>
                <a:gd name="T62" fmla="*/ 461 w 665"/>
                <a:gd name="T63" fmla="*/ 1053 h 1150"/>
                <a:gd name="T64" fmla="*/ 460 w 665"/>
                <a:gd name="T65" fmla="*/ 1014 h 1150"/>
                <a:gd name="T66" fmla="*/ 473 w 665"/>
                <a:gd name="T67" fmla="*/ 737 h 1150"/>
                <a:gd name="T68" fmla="*/ 453 w 665"/>
                <a:gd name="T69" fmla="*/ 454 h 1150"/>
                <a:gd name="T70" fmla="*/ 406 w 665"/>
                <a:gd name="T71" fmla="*/ 359 h 1150"/>
                <a:gd name="T72" fmla="*/ 315 w 665"/>
                <a:gd name="T73" fmla="*/ 327 h 1150"/>
                <a:gd name="T74" fmla="*/ 313 w 665"/>
                <a:gd name="T75" fmla="*/ 327 h 1150"/>
                <a:gd name="T76" fmla="*/ 311 w 665"/>
                <a:gd name="T77" fmla="*/ 328 h 1150"/>
                <a:gd name="T78" fmla="*/ 124 w 665"/>
                <a:gd name="T79" fmla="*/ 571 h 1150"/>
                <a:gd name="T80" fmla="*/ 115 w 665"/>
                <a:gd name="T81" fmla="*/ 675 h 1150"/>
                <a:gd name="T82" fmla="*/ 71 w 665"/>
                <a:gd name="T83" fmla="*/ 361 h 1150"/>
                <a:gd name="T84" fmla="*/ 179 w 665"/>
                <a:gd name="T85" fmla="*/ 164 h 1150"/>
                <a:gd name="T86" fmla="*/ 365 w 665"/>
                <a:gd name="T87" fmla="*/ 4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65" h="1150">
                  <a:moveTo>
                    <a:pt x="363" y="0"/>
                  </a:moveTo>
                  <a:lnTo>
                    <a:pt x="360" y="0"/>
                  </a:lnTo>
                  <a:cubicBezTo>
                    <a:pt x="268" y="18"/>
                    <a:pt x="199" y="73"/>
                    <a:pt x="148" y="139"/>
                  </a:cubicBezTo>
                  <a:cubicBezTo>
                    <a:pt x="96" y="205"/>
                    <a:pt x="60" y="282"/>
                    <a:pt x="33" y="348"/>
                  </a:cubicBezTo>
                  <a:lnTo>
                    <a:pt x="32" y="350"/>
                  </a:lnTo>
                  <a:lnTo>
                    <a:pt x="32" y="352"/>
                  </a:lnTo>
                  <a:cubicBezTo>
                    <a:pt x="0" y="538"/>
                    <a:pt x="61" y="637"/>
                    <a:pt x="93" y="730"/>
                  </a:cubicBezTo>
                  <a:lnTo>
                    <a:pt x="97" y="741"/>
                  </a:lnTo>
                  <a:lnTo>
                    <a:pt x="109" y="743"/>
                  </a:lnTo>
                  <a:cubicBezTo>
                    <a:pt x="117" y="744"/>
                    <a:pt x="126" y="743"/>
                    <a:pt x="132" y="738"/>
                  </a:cubicBezTo>
                  <a:cubicBezTo>
                    <a:pt x="139" y="734"/>
                    <a:pt x="143" y="728"/>
                    <a:pt x="146" y="722"/>
                  </a:cubicBezTo>
                  <a:cubicBezTo>
                    <a:pt x="152" y="710"/>
                    <a:pt x="153" y="698"/>
                    <a:pt x="154" y="683"/>
                  </a:cubicBezTo>
                  <a:cubicBezTo>
                    <a:pt x="157" y="654"/>
                    <a:pt x="157" y="617"/>
                    <a:pt x="163" y="577"/>
                  </a:cubicBezTo>
                  <a:cubicBezTo>
                    <a:pt x="175" y="498"/>
                    <a:pt x="206" y="412"/>
                    <a:pt x="322" y="367"/>
                  </a:cubicBezTo>
                  <a:cubicBezTo>
                    <a:pt x="347" y="364"/>
                    <a:pt x="363" y="371"/>
                    <a:pt x="378" y="386"/>
                  </a:cubicBezTo>
                  <a:cubicBezTo>
                    <a:pt x="393" y="402"/>
                    <a:pt x="406" y="429"/>
                    <a:pt x="415" y="464"/>
                  </a:cubicBezTo>
                  <a:cubicBezTo>
                    <a:pt x="433" y="534"/>
                    <a:pt x="436" y="635"/>
                    <a:pt x="433" y="736"/>
                  </a:cubicBezTo>
                  <a:cubicBezTo>
                    <a:pt x="431" y="836"/>
                    <a:pt x="423" y="938"/>
                    <a:pt x="420" y="1013"/>
                  </a:cubicBezTo>
                  <a:cubicBezTo>
                    <a:pt x="419" y="1051"/>
                    <a:pt x="419" y="1081"/>
                    <a:pt x="422" y="1104"/>
                  </a:cubicBezTo>
                  <a:cubicBezTo>
                    <a:pt x="423" y="1116"/>
                    <a:pt x="425" y="1125"/>
                    <a:pt x="431" y="1134"/>
                  </a:cubicBezTo>
                  <a:cubicBezTo>
                    <a:pt x="434" y="1139"/>
                    <a:pt x="439" y="1144"/>
                    <a:pt x="446" y="1147"/>
                  </a:cubicBezTo>
                  <a:cubicBezTo>
                    <a:pt x="453" y="1150"/>
                    <a:pt x="461" y="1149"/>
                    <a:pt x="467" y="1147"/>
                  </a:cubicBezTo>
                  <a:lnTo>
                    <a:pt x="477" y="1143"/>
                  </a:lnTo>
                  <a:lnTo>
                    <a:pt x="479" y="1133"/>
                  </a:lnTo>
                  <a:cubicBezTo>
                    <a:pt x="510" y="998"/>
                    <a:pt x="616" y="726"/>
                    <a:pt x="649" y="484"/>
                  </a:cubicBezTo>
                  <a:cubicBezTo>
                    <a:pt x="665" y="362"/>
                    <a:pt x="664" y="247"/>
                    <a:pt x="624" y="158"/>
                  </a:cubicBezTo>
                  <a:cubicBezTo>
                    <a:pt x="583" y="68"/>
                    <a:pt x="499" y="7"/>
                    <a:pt x="365" y="0"/>
                  </a:cubicBezTo>
                  <a:lnTo>
                    <a:pt x="363" y="0"/>
                  </a:lnTo>
                  <a:close/>
                  <a:moveTo>
                    <a:pt x="365" y="40"/>
                  </a:moveTo>
                  <a:cubicBezTo>
                    <a:pt x="487" y="48"/>
                    <a:pt x="552" y="97"/>
                    <a:pt x="587" y="174"/>
                  </a:cubicBezTo>
                  <a:cubicBezTo>
                    <a:pt x="623" y="252"/>
                    <a:pt x="625" y="361"/>
                    <a:pt x="609" y="478"/>
                  </a:cubicBezTo>
                  <a:cubicBezTo>
                    <a:pt x="581" y="685"/>
                    <a:pt x="503" y="904"/>
                    <a:pt x="461" y="1053"/>
                  </a:cubicBezTo>
                  <a:cubicBezTo>
                    <a:pt x="461" y="1040"/>
                    <a:pt x="460" y="1031"/>
                    <a:pt x="460" y="1014"/>
                  </a:cubicBezTo>
                  <a:cubicBezTo>
                    <a:pt x="463" y="941"/>
                    <a:pt x="471" y="839"/>
                    <a:pt x="473" y="737"/>
                  </a:cubicBezTo>
                  <a:cubicBezTo>
                    <a:pt x="476" y="634"/>
                    <a:pt x="473" y="532"/>
                    <a:pt x="453" y="454"/>
                  </a:cubicBezTo>
                  <a:cubicBezTo>
                    <a:pt x="443" y="415"/>
                    <a:pt x="429" y="382"/>
                    <a:pt x="406" y="359"/>
                  </a:cubicBezTo>
                  <a:cubicBezTo>
                    <a:pt x="384" y="335"/>
                    <a:pt x="352" y="322"/>
                    <a:pt x="315" y="327"/>
                  </a:cubicBezTo>
                  <a:lnTo>
                    <a:pt x="313" y="327"/>
                  </a:lnTo>
                  <a:lnTo>
                    <a:pt x="311" y="328"/>
                  </a:lnTo>
                  <a:cubicBezTo>
                    <a:pt x="178" y="378"/>
                    <a:pt x="137" y="484"/>
                    <a:pt x="124" y="571"/>
                  </a:cubicBezTo>
                  <a:cubicBezTo>
                    <a:pt x="117" y="612"/>
                    <a:pt x="117" y="649"/>
                    <a:pt x="115" y="675"/>
                  </a:cubicBezTo>
                  <a:cubicBezTo>
                    <a:pt x="82" y="593"/>
                    <a:pt x="46" y="510"/>
                    <a:pt x="71" y="361"/>
                  </a:cubicBezTo>
                  <a:cubicBezTo>
                    <a:pt x="98" y="297"/>
                    <a:pt x="132" y="224"/>
                    <a:pt x="179" y="164"/>
                  </a:cubicBezTo>
                  <a:cubicBezTo>
                    <a:pt x="226" y="103"/>
                    <a:pt x="286" y="56"/>
                    <a:pt x="365"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489"/>
            <p:cNvSpPr>
              <a:spLocks noEditPoints="1"/>
            </p:cNvSpPr>
            <p:nvPr/>
          </p:nvSpPr>
          <p:spPr bwMode="auto">
            <a:xfrm>
              <a:off x="6515100" y="5578476"/>
              <a:ext cx="168275" cy="273050"/>
            </a:xfrm>
            <a:custGeom>
              <a:avLst/>
              <a:gdLst>
                <a:gd name="T0" fmla="*/ 291 w 345"/>
                <a:gd name="T1" fmla="*/ 2 h 560"/>
                <a:gd name="T2" fmla="*/ 194 w 345"/>
                <a:gd name="T3" fmla="*/ 48 h 560"/>
                <a:gd name="T4" fmla="*/ 105 w 345"/>
                <a:gd name="T5" fmla="*/ 165 h 560"/>
                <a:gd name="T6" fmla="*/ 0 w 345"/>
                <a:gd name="T7" fmla="*/ 489 h 560"/>
                <a:gd name="T8" fmla="*/ 0 w 345"/>
                <a:gd name="T9" fmla="*/ 491 h 560"/>
                <a:gd name="T10" fmla="*/ 0 w 345"/>
                <a:gd name="T11" fmla="*/ 492 h 560"/>
                <a:gd name="T12" fmla="*/ 21 w 345"/>
                <a:gd name="T13" fmla="*/ 531 h 560"/>
                <a:gd name="T14" fmla="*/ 60 w 345"/>
                <a:gd name="T15" fmla="*/ 550 h 560"/>
                <a:gd name="T16" fmla="*/ 158 w 345"/>
                <a:gd name="T17" fmla="*/ 558 h 560"/>
                <a:gd name="T18" fmla="*/ 252 w 345"/>
                <a:gd name="T19" fmla="*/ 541 h 560"/>
                <a:gd name="T20" fmla="*/ 286 w 345"/>
                <a:gd name="T21" fmla="*/ 526 h 560"/>
                <a:gd name="T22" fmla="*/ 298 w 345"/>
                <a:gd name="T23" fmla="*/ 514 h 560"/>
                <a:gd name="T24" fmla="*/ 303 w 345"/>
                <a:gd name="T25" fmla="*/ 492 h 560"/>
                <a:gd name="T26" fmla="*/ 329 w 345"/>
                <a:gd name="T27" fmla="*/ 195 h 560"/>
                <a:gd name="T28" fmla="*/ 344 w 345"/>
                <a:gd name="T29" fmla="*/ 71 h 560"/>
                <a:gd name="T30" fmla="*/ 332 w 345"/>
                <a:gd name="T31" fmla="*/ 25 h 560"/>
                <a:gd name="T32" fmla="*/ 291 w 345"/>
                <a:gd name="T33" fmla="*/ 2 h 560"/>
                <a:gd name="T34" fmla="*/ 288 w 345"/>
                <a:gd name="T35" fmla="*/ 42 h 560"/>
                <a:gd name="T36" fmla="*/ 298 w 345"/>
                <a:gd name="T37" fmla="*/ 47 h 560"/>
                <a:gd name="T38" fmla="*/ 304 w 345"/>
                <a:gd name="T39" fmla="*/ 73 h 560"/>
                <a:gd name="T40" fmla="*/ 289 w 345"/>
                <a:gd name="T41" fmla="*/ 187 h 560"/>
                <a:gd name="T42" fmla="*/ 263 w 345"/>
                <a:gd name="T43" fmla="*/ 493 h 560"/>
                <a:gd name="T44" fmla="*/ 240 w 345"/>
                <a:gd name="T45" fmla="*/ 503 h 560"/>
                <a:gd name="T46" fmla="*/ 156 w 345"/>
                <a:gd name="T47" fmla="*/ 518 h 560"/>
                <a:gd name="T48" fmla="*/ 70 w 345"/>
                <a:gd name="T49" fmla="*/ 512 h 560"/>
                <a:gd name="T50" fmla="*/ 47 w 345"/>
                <a:gd name="T51" fmla="*/ 501 h 560"/>
                <a:gd name="T52" fmla="*/ 40 w 345"/>
                <a:gd name="T53" fmla="*/ 490 h 560"/>
                <a:gd name="T54" fmla="*/ 139 w 345"/>
                <a:gd name="T55" fmla="*/ 185 h 560"/>
                <a:gd name="T56" fmla="*/ 221 w 345"/>
                <a:gd name="T57" fmla="*/ 77 h 560"/>
                <a:gd name="T58" fmla="*/ 288 w 345"/>
                <a:gd name="T59" fmla="*/ 4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5" h="560">
                  <a:moveTo>
                    <a:pt x="291" y="2"/>
                  </a:moveTo>
                  <a:cubicBezTo>
                    <a:pt x="257" y="0"/>
                    <a:pt x="225" y="19"/>
                    <a:pt x="194" y="48"/>
                  </a:cubicBezTo>
                  <a:cubicBezTo>
                    <a:pt x="163" y="77"/>
                    <a:pt x="132" y="118"/>
                    <a:pt x="105" y="165"/>
                  </a:cubicBezTo>
                  <a:cubicBezTo>
                    <a:pt x="50" y="259"/>
                    <a:pt x="6" y="380"/>
                    <a:pt x="0" y="489"/>
                  </a:cubicBezTo>
                  <a:lnTo>
                    <a:pt x="0" y="491"/>
                  </a:lnTo>
                  <a:lnTo>
                    <a:pt x="0" y="492"/>
                  </a:lnTo>
                  <a:cubicBezTo>
                    <a:pt x="1" y="508"/>
                    <a:pt x="10" y="522"/>
                    <a:pt x="21" y="531"/>
                  </a:cubicBezTo>
                  <a:cubicBezTo>
                    <a:pt x="32" y="540"/>
                    <a:pt x="45" y="546"/>
                    <a:pt x="60" y="550"/>
                  </a:cubicBezTo>
                  <a:cubicBezTo>
                    <a:pt x="89" y="559"/>
                    <a:pt x="124" y="560"/>
                    <a:pt x="158" y="558"/>
                  </a:cubicBezTo>
                  <a:cubicBezTo>
                    <a:pt x="193" y="555"/>
                    <a:pt x="226" y="550"/>
                    <a:pt x="252" y="541"/>
                  </a:cubicBezTo>
                  <a:cubicBezTo>
                    <a:pt x="265" y="537"/>
                    <a:pt x="276" y="533"/>
                    <a:pt x="286" y="526"/>
                  </a:cubicBezTo>
                  <a:cubicBezTo>
                    <a:pt x="290" y="523"/>
                    <a:pt x="295" y="520"/>
                    <a:pt x="298" y="514"/>
                  </a:cubicBezTo>
                  <a:cubicBezTo>
                    <a:pt x="302" y="509"/>
                    <a:pt x="305" y="501"/>
                    <a:pt x="303" y="492"/>
                  </a:cubicBezTo>
                  <a:cubicBezTo>
                    <a:pt x="286" y="405"/>
                    <a:pt x="310" y="290"/>
                    <a:pt x="329" y="195"/>
                  </a:cubicBezTo>
                  <a:cubicBezTo>
                    <a:pt x="338" y="147"/>
                    <a:pt x="345" y="105"/>
                    <a:pt x="344" y="71"/>
                  </a:cubicBezTo>
                  <a:cubicBezTo>
                    <a:pt x="343" y="54"/>
                    <a:pt x="341" y="39"/>
                    <a:pt x="332" y="25"/>
                  </a:cubicBezTo>
                  <a:cubicBezTo>
                    <a:pt x="324" y="12"/>
                    <a:pt x="308" y="3"/>
                    <a:pt x="291" y="2"/>
                  </a:cubicBezTo>
                  <a:close/>
                  <a:moveTo>
                    <a:pt x="288" y="42"/>
                  </a:moveTo>
                  <a:cubicBezTo>
                    <a:pt x="295" y="42"/>
                    <a:pt x="296" y="43"/>
                    <a:pt x="298" y="47"/>
                  </a:cubicBezTo>
                  <a:cubicBezTo>
                    <a:pt x="301" y="51"/>
                    <a:pt x="304" y="60"/>
                    <a:pt x="304" y="73"/>
                  </a:cubicBezTo>
                  <a:cubicBezTo>
                    <a:pt x="305" y="99"/>
                    <a:pt x="298" y="140"/>
                    <a:pt x="289" y="187"/>
                  </a:cubicBezTo>
                  <a:cubicBezTo>
                    <a:pt x="272" y="279"/>
                    <a:pt x="246" y="394"/>
                    <a:pt x="263" y="493"/>
                  </a:cubicBezTo>
                  <a:cubicBezTo>
                    <a:pt x="259" y="496"/>
                    <a:pt x="251" y="500"/>
                    <a:pt x="240" y="503"/>
                  </a:cubicBezTo>
                  <a:cubicBezTo>
                    <a:pt x="219" y="510"/>
                    <a:pt x="187" y="516"/>
                    <a:pt x="156" y="518"/>
                  </a:cubicBezTo>
                  <a:cubicBezTo>
                    <a:pt x="124" y="520"/>
                    <a:pt x="92" y="518"/>
                    <a:pt x="70" y="512"/>
                  </a:cubicBezTo>
                  <a:cubicBezTo>
                    <a:pt x="60" y="509"/>
                    <a:pt x="51" y="505"/>
                    <a:pt x="47" y="501"/>
                  </a:cubicBezTo>
                  <a:cubicBezTo>
                    <a:pt x="42" y="497"/>
                    <a:pt x="41" y="494"/>
                    <a:pt x="40" y="490"/>
                  </a:cubicBezTo>
                  <a:cubicBezTo>
                    <a:pt x="46" y="389"/>
                    <a:pt x="88" y="274"/>
                    <a:pt x="139" y="185"/>
                  </a:cubicBezTo>
                  <a:cubicBezTo>
                    <a:pt x="165" y="140"/>
                    <a:pt x="194" y="103"/>
                    <a:pt x="221" y="77"/>
                  </a:cubicBezTo>
                  <a:cubicBezTo>
                    <a:pt x="248" y="52"/>
                    <a:pt x="273" y="41"/>
                    <a:pt x="28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490"/>
            <p:cNvSpPr>
              <a:spLocks noEditPoints="1"/>
            </p:cNvSpPr>
            <p:nvPr/>
          </p:nvSpPr>
          <p:spPr bwMode="auto">
            <a:xfrm>
              <a:off x="6572250" y="4779963"/>
              <a:ext cx="200025" cy="842963"/>
            </a:xfrm>
            <a:custGeom>
              <a:avLst/>
              <a:gdLst>
                <a:gd name="T0" fmla="*/ 304 w 410"/>
                <a:gd name="T1" fmla="*/ 1 h 1726"/>
                <a:gd name="T2" fmla="*/ 281 w 410"/>
                <a:gd name="T3" fmla="*/ 14 h 1726"/>
                <a:gd name="T4" fmla="*/ 269 w 410"/>
                <a:gd name="T5" fmla="*/ 35 h 1726"/>
                <a:gd name="T6" fmla="*/ 249 w 410"/>
                <a:gd name="T7" fmla="*/ 99 h 1726"/>
                <a:gd name="T8" fmla="*/ 209 w 410"/>
                <a:gd name="T9" fmla="*/ 307 h 1726"/>
                <a:gd name="T10" fmla="*/ 163 w 410"/>
                <a:gd name="T11" fmla="*/ 814 h 1726"/>
                <a:gd name="T12" fmla="*/ 134 w 410"/>
                <a:gd name="T13" fmla="*/ 1016 h 1726"/>
                <a:gd name="T14" fmla="*/ 72 w 410"/>
                <a:gd name="T15" fmla="*/ 1313 h 1726"/>
                <a:gd name="T16" fmla="*/ 16 w 410"/>
                <a:gd name="T17" fmla="*/ 1583 h 1726"/>
                <a:gd name="T18" fmla="*/ 2 w 410"/>
                <a:gd name="T19" fmla="*/ 1670 h 1726"/>
                <a:gd name="T20" fmla="*/ 0 w 410"/>
                <a:gd name="T21" fmla="*/ 1697 h 1726"/>
                <a:gd name="T22" fmla="*/ 3 w 410"/>
                <a:gd name="T23" fmla="*/ 1710 h 1726"/>
                <a:gd name="T24" fmla="*/ 8 w 410"/>
                <a:gd name="T25" fmla="*/ 1718 h 1726"/>
                <a:gd name="T26" fmla="*/ 22 w 410"/>
                <a:gd name="T27" fmla="*/ 1725 h 1726"/>
                <a:gd name="T28" fmla="*/ 64 w 410"/>
                <a:gd name="T29" fmla="*/ 1712 h 1726"/>
                <a:gd name="T30" fmla="*/ 104 w 410"/>
                <a:gd name="T31" fmla="*/ 1687 h 1726"/>
                <a:gd name="T32" fmla="*/ 139 w 410"/>
                <a:gd name="T33" fmla="*/ 1663 h 1726"/>
                <a:gd name="T34" fmla="*/ 151 w 410"/>
                <a:gd name="T35" fmla="*/ 1655 h 1726"/>
                <a:gd name="T36" fmla="*/ 193 w 410"/>
                <a:gd name="T37" fmla="*/ 1675 h 1726"/>
                <a:gd name="T38" fmla="*/ 258 w 410"/>
                <a:gd name="T39" fmla="*/ 1696 h 1726"/>
                <a:gd name="T40" fmla="*/ 282 w 410"/>
                <a:gd name="T41" fmla="*/ 1686 h 1726"/>
                <a:gd name="T42" fmla="*/ 295 w 410"/>
                <a:gd name="T43" fmla="*/ 1668 h 1726"/>
                <a:gd name="T44" fmla="*/ 317 w 410"/>
                <a:gd name="T45" fmla="*/ 1615 h 1726"/>
                <a:gd name="T46" fmla="*/ 354 w 410"/>
                <a:gd name="T47" fmla="*/ 1453 h 1726"/>
                <a:gd name="T48" fmla="*/ 397 w 410"/>
                <a:gd name="T49" fmla="*/ 1110 h 1726"/>
                <a:gd name="T50" fmla="*/ 397 w 410"/>
                <a:gd name="T51" fmla="*/ 1110 h 1726"/>
                <a:gd name="T52" fmla="*/ 397 w 410"/>
                <a:gd name="T53" fmla="*/ 1110 h 1726"/>
                <a:gd name="T54" fmla="*/ 404 w 410"/>
                <a:gd name="T55" fmla="*/ 409 h 1726"/>
                <a:gd name="T56" fmla="*/ 380 w 410"/>
                <a:gd name="T57" fmla="*/ 124 h 1726"/>
                <a:gd name="T58" fmla="*/ 355 w 410"/>
                <a:gd name="T59" fmla="*/ 37 h 1726"/>
                <a:gd name="T60" fmla="*/ 335 w 410"/>
                <a:gd name="T61" fmla="*/ 10 h 1726"/>
                <a:gd name="T62" fmla="*/ 304 w 410"/>
                <a:gd name="T63" fmla="*/ 1 h 1726"/>
                <a:gd name="T64" fmla="*/ 310 w 410"/>
                <a:gd name="T65" fmla="*/ 42 h 1726"/>
                <a:gd name="T66" fmla="*/ 319 w 410"/>
                <a:gd name="T67" fmla="*/ 55 h 1726"/>
                <a:gd name="T68" fmla="*/ 341 w 410"/>
                <a:gd name="T69" fmla="*/ 131 h 1726"/>
                <a:gd name="T70" fmla="*/ 364 w 410"/>
                <a:gd name="T71" fmla="*/ 410 h 1726"/>
                <a:gd name="T72" fmla="*/ 357 w 410"/>
                <a:gd name="T73" fmla="*/ 1108 h 1726"/>
                <a:gd name="T74" fmla="*/ 314 w 410"/>
                <a:gd name="T75" fmla="*/ 1446 h 1726"/>
                <a:gd name="T76" fmla="*/ 279 w 410"/>
                <a:gd name="T77" fmla="*/ 1603 h 1726"/>
                <a:gd name="T78" fmla="*/ 261 w 410"/>
                <a:gd name="T79" fmla="*/ 1648 h 1726"/>
                <a:gd name="T80" fmla="*/ 256 w 410"/>
                <a:gd name="T81" fmla="*/ 1655 h 1726"/>
                <a:gd name="T82" fmla="*/ 211 w 410"/>
                <a:gd name="T83" fmla="*/ 1639 h 1726"/>
                <a:gd name="T84" fmla="*/ 156 w 410"/>
                <a:gd name="T85" fmla="*/ 1616 h 1726"/>
                <a:gd name="T86" fmla="*/ 118 w 410"/>
                <a:gd name="T87" fmla="*/ 1628 h 1726"/>
                <a:gd name="T88" fmla="*/ 81 w 410"/>
                <a:gd name="T89" fmla="*/ 1654 h 1726"/>
                <a:gd name="T90" fmla="*/ 45 w 410"/>
                <a:gd name="T91" fmla="*/ 1677 h 1726"/>
                <a:gd name="T92" fmla="*/ 41 w 410"/>
                <a:gd name="T93" fmla="*/ 1679 h 1726"/>
                <a:gd name="T94" fmla="*/ 41 w 410"/>
                <a:gd name="T95" fmla="*/ 1674 h 1726"/>
                <a:gd name="T96" fmla="*/ 55 w 410"/>
                <a:gd name="T97" fmla="*/ 1590 h 1726"/>
                <a:gd name="T98" fmla="*/ 111 w 410"/>
                <a:gd name="T99" fmla="*/ 1322 h 1726"/>
                <a:gd name="T100" fmla="*/ 173 w 410"/>
                <a:gd name="T101" fmla="*/ 1023 h 1726"/>
                <a:gd name="T102" fmla="*/ 203 w 410"/>
                <a:gd name="T103" fmla="*/ 814 h 1726"/>
                <a:gd name="T104" fmla="*/ 248 w 410"/>
                <a:gd name="T105" fmla="*/ 313 h 1726"/>
                <a:gd name="T106" fmla="*/ 288 w 410"/>
                <a:gd name="T107" fmla="*/ 109 h 1726"/>
                <a:gd name="T108" fmla="*/ 306 w 410"/>
                <a:gd name="T109" fmla="*/ 50 h 1726"/>
                <a:gd name="T110" fmla="*/ 310 w 410"/>
                <a:gd name="T111" fmla="*/ 42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0" h="1726">
                  <a:moveTo>
                    <a:pt x="304" y="1"/>
                  </a:moveTo>
                  <a:cubicBezTo>
                    <a:pt x="292" y="1"/>
                    <a:pt x="285" y="8"/>
                    <a:pt x="281" y="14"/>
                  </a:cubicBezTo>
                  <a:cubicBezTo>
                    <a:pt x="276" y="20"/>
                    <a:pt x="273" y="27"/>
                    <a:pt x="269" y="35"/>
                  </a:cubicBezTo>
                  <a:cubicBezTo>
                    <a:pt x="262" y="51"/>
                    <a:pt x="256" y="72"/>
                    <a:pt x="249" y="99"/>
                  </a:cubicBezTo>
                  <a:cubicBezTo>
                    <a:pt x="235" y="152"/>
                    <a:pt x="221" y="225"/>
                    <a:pt x="209" y="307"/>
                  </a:cubicBezTo>
                  <a:cubicBezTo>
                    <a:pt x="183" y="471"/>
                    <a:pt x="163" y="670"/>
                    <a:pt x="163" y="814"/>
                  </a:cubicBezTo>
                  <a:cubicBezTo>
                    <a:pt x="163" y="849"/>
                    <a:pt x="151" y="925"/>
                    <a:pt x="134" y="1016"/>
                  </a:cubicBezTo>
                  <a:cubicBezTo>
                    <a:pt x="117" y="1106"/>
                    <a:pt x="94" y="1212"/>
                    <a:pt x="72" y="1313"/>
                  </a:cubicBezTo>
                  <a:cubicBezTo>
                    <a:pt x="50" y="1415"/>
                    <a:pt x="29" y="1511"/>
                    <a:pt x="16" y="1583"/>
                  </a:cubicBezTo>
                  <a:cubicBezTo>
                    <a:pt x="9" y="1619"/>
                    <a:pt x="4" y="1649"/>
                    <a:pt x="2" y="1670"/>
                  </a:cubicBezTo>
                  <a:cubicBezTo>
                    <a:pt x="0" y="1681"/>
                    <a:pt x="0" y="1690"/>
                    <a:pt x="0" y="1697"/>
                  </a:cubicBezTo>
                  <a:cubicBezTo>
                    <a:pt x="1" y="1701"/>
                    <a:pt x="1" y="1705"/>
                    <a:pt x="3" y="1710"/>
                  </a:cubicBezTo>
                  <a:cubicBezTo>
                    <a:pt x="4" y="1712"/>
                    <a:pt x="5" y="1715"/>
                    <a:pt x="8" y="1718"/>
                  </a:cubicBezTo>
                  <a:cubicBezTo>
                    <a:pt x="11" y="1721"/>
                    <a:pt x="17" y="1724"/>
                    <a:pt x="22" y="1725"/>
                  </a:cubicBezTo>
                  <a:cubicBezTo>
                    <a:pt x="38" y="1726"/>
                    <a:pt x="51" y="1720"/>
                    <a:pt x="64" y="1712"/>
                  </a:cubicBezTo>
                  <a:cubicBezTo>
                    <a:pt x="77" y="1705"/>
                    <a:pt x="91" y="1696"/>
                    <a:pt x="104" y="1687"/>
                  </a:cubicBezTo>
                  <a:cubicBezTo>
                    <a:pt x="117" y="1677"/>
                    <a:pt x="129" y="1669"/>
                    <a:pt x="139" y="1663"/>
                  </a:cubicBezTo>
                  <a:cubicBezTo>
                    <a:pt x="149" y="1657"/>
                    <a:pt x="158" y="1656"/>
                    <a:pt x="151" y="1655"/>
                  </a:cubicBezTo>
                  <a:cubicBezTo>
                    <a:pt x="154" y="1656"/>
                    <a:pt x="174" y="1665"/>
                    <a:pt x="193" y="1675"/>
                  </a:cubicBezTo>
                  <a:cubicBezTo>
                    <a:pt x="213" y="1685"/>
                    <a:pt x="234" y="1696"/>
                    <a:pt x="258" y="1696"/>
                  </a:cubicBezTo>
                  <a:cubicBezTo>
                    <a:pt x="268" y="1696"/>
                    <a:pt x="276" y="1691"/>
                    <a:pt x="282" y="1686"/>
                  </a:cubicBezTo>
                  <a:cubicBezTo>
                    <a:pt x="287" y="1681"/>
                    <a:pt x="291" y="1675"/>
                    <a:pt x="295" y="1668"/>
                  </a:cubicBezTo>
                  <a:cubicBezTo>
                    <a:pt x="303" y="1654"/>
                    <a:pt x="310" y="1636"/>
                    <a:pt x="317" y="1615"/>
                  </a:cubicBezTo>
                  <a:cubicBezTo>
                    <a:pt x="330" y="1572"/>
                    <a:pt x="343" y="1515"/>
                    <a:pt x="354" y="1453"/>
                  </a:cubicBezTo>
                  <a:cubicBezTo>
                    <a:pt x="376" y="1329"/>
                    <a:pt x="392" y="1187"/>
                    <a:pt x="397" y="1110"/>
                  </a:cubicBezTo>
                  <a:lnTo>
                    <a:pt x="397" y="1110"/>
                  </a:lnTo>
                  <a:lnTo>
                    <a:pt x="397" y="1110"/>
                  </a:lnTo>
                  <a:cubicBezTo>
                    <a:pt x="403" y="911"/>
                    <a:pt x="410" y="634"/>
                    <a:pt x="404" y="409"/>
                  </a:cubicBezTo>
                  <a:cubicBezTo>
                    <a:pt x="400" y="296"/>
                    <a:pt x="393" y="196"/>
                    <a:pt x="380" y="124"/>
                  </a:cubicBezTo>
                  <a:cubicBezTo>
                    <a:pt x="374" y="88"/>
                    <a:pt x="366" y="59"/>
                    <a:pt x="355" y="37"/>
                  </a:cubicBezTo>
                  <a:cubicBezTo>
                    <a:pt x="350" y="27"/>
                    <a:pt x="343" y="17"/>
                    <a:pt x="335" y="10"/>
                  </a:cubicBezTo>
                  <a:cubicBezTo>
                    <a:pt x="326" y="4"/>
                    <a:pt x="315" y="0"/>
                    <a:pt x="304" y="1"/>
                  </a:cubicBezTo>
                  <a:close/>
                  <a:moveTo>
                    <a:pt x="310" y="42"/>
                  </a:moveTo>
                  <a:cubicBezTo>
                    <a:pt x="312" y="44"/>
                    <a:pt x="316" y="48"/>
                    <a:pt x="319" y="55"/>
                  </a:cubicBezTo>
                  <a:cubicBezTo>
                    <a:pt x="327" y="71"/>
                    <a:pt x="335" y="97"/>
                    <a:pt x="341" y="131"/>
                  </a:cubicBezTo>
                  <a:cubicBezTo>
                    <a:pt x="353" y="199"/>
                    <a:pt x="360" y="298"/>
                    <a:pt x="364" y="410"/>
                  </a:cubicBezTo>
                  <a:cubicBezTo>
                    <a:pt x="370" y="634"/>
                    <a:pt x="363" y="910"/>
                    <a:pt x="357" y="1108"/>
                  </a:cubicBezTo>
                  <a:cubicBezTo>
                    <a:pt x="353" y="1182"/>
                    <a:pt x="336" y="1324"/>
                    <a:pt x="314" y="1446"/>
                  </a:cubicBezTo>
                  <a:cubicBezTo>
                    <a:pt x="303" y="1507"/>
                    <a:pt x="291" y="1563"/>
                    <a:pt x="279" y="1603"/>
                  </a:cubicBezTo>
                  <a:cubicBezTo>
                    <a:pt x="272" y="1623"/>
                    <a:pt x="266" y="1638"/>
                    <a:pt x="261" y="1648"/>
                  </a:cubicBezTo>
                  <a:cubicBezTo>
                    <a:pt x="258" y="1652"/>
                    <a:pt x="257" y="1654"/>
                    <a:pt x="256" y="1655"/>
                  </a:cubicBezTo>
                  <a:cubicBezTo>
                    <a:pt x="246" y="1654"/>
                    <a:pt x="229" y="1648"/>
                    <a:pt x="211" y="1639"/>
                  </a:cubicBezTo>
                  <a:cubicBezTo>
                    <a:pt x="193" y="1630"/>
                    <a:pt x="177" y="1618"/>
                    <a:pt x="156" y="1616"/>
                  </a:cubicBezTo>
                  <a:cubicBezTo>
                    <a:pt x="139" y="1613"/>
                    <a:pt x="130" y="1621"/>
                    <a:pt x="118" y="1628"/>
                  </a:cubicBezTo>
                  <a:cubicBezTo>
                    <a:pt x="106" y="1636"/>
                    <a:pt x="93" y="1645"/>
                    <a:pt x="81" y="1654"/>
                  </a:cubicBezTo>
                  <a:cubicBezTo>
                    <a:pt x="68" y="1663"/>
                    <a:pt x="55" y="1672"/>
                    <a:pt x="45" y="1677"/>
                  </a:cubicBezTo>
                  <a:cubicBezTo>
                    <a:pt x="43" y="1679"/>
                    <a:pt x="43" y="1678"/>
                    <a:pt x="41" y="1679"/>
                  </a:cubicBezTo>
                  <a:cubicBezTo>
                    <a:pt x="41" y="1677"/>
                    <a:pt x="41" y="1677"/>
                    <a:pt x="41" y="1674"/>
                  </a:cubicBezTo>
                  <a:cubicBezTo>
                    <a:pt x="43" y="1655"/>
                    <a:pt x="48" y="1626"/>
                    <a:pt x="55" y="1590"/>
                  </a:cubicBezTo>
                  <a:cubicBezTo>
                    <a:pt x="68" y="1520"/>
                    <a:pt x="89" y="1423"/>
                    <a:pt x="111" y="1322"/>
                  </a:cubicBezTo>
                  <a:cubicBezTo>
                    <a:pt x="133" y="1221"/>
                    <a:pt x="156" y="1114"/>
                    <a:pt x="173" y="1023"/>
                  </a:cubicBezTo>
                  <a:cubicBezTo>
                    <a:pt x="191" y="932"/>
                    <a:pt x="203" y="857"/>
                    <a:pt x="203" y="814"/>
                  </a:cubicBezTo>
                  <a:cubicBezTo>
                    <a:pt x="203" y="674"/>
                    <a:pt x="223" y="475"/>
                    <a:pt x="248" y="313"/>
                  </a:cubicBezTo>
                  <a:cubicBezTo>
                    <a:pt x="261" y="232"/>
                    <a:pt x="275" y="160"/>
                    <a:pt x="288" y="109"/>
                  </a:cubicBezTo>
                  <a:cubicBezTo>
                    <a:pt x="294" y="83"/>
                    <a:pt x="301" y="63"/>
                    <a:pt x="306" y="50"/>
                  </a:cubicBezTo>
                  <a:cubicBezTo>
                    <a:pt x="308" y="46"/>
                    <a:pt x="309" y="44"/>
                    <a:pt x="3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491"/>
            <p:cNvSpPr>
              <a:spLocks noEditPoints="1"/>
            </p:cNvSpPr>
            <p:nvPr/>
          </p:nvSpPr>
          <p:spPr bwMode="auto">
            <a:xfrm>
              <a:off x="6627813" y="3970338"/>
              <a:ext cx="179387" cy="890588"/>
            </a:xfrm>
            <a:custGeom>
              <a:avLst/>
              <a:gdLst>
                <a:gd name="T0" fmla="*/ 127 w 365"/>
                <a:gd name="T1" fmla="*/ 2 h 1822"/>
                <a:gd name="T2" fmla="*/ 88 w 365"/>
                <a:gd name="T3" fmla="*/ 10 h 1822"/>
                <a:gd name="T4" fmla="*/ 61 w 365"/>
                <a:gd name="T5" fmla="*/ 40 h 1822"/>
                <a:gd name="T6" fmla="*/ 28 w 365"/>
                <a:gd name="T7" fmla="*/ 140 h 1822"/>
                <a:gd name="T8" fmla="*/ 5 w 365"/>
                <a:gd name="T9" fmla="*/ 454 h 1822"/>
                <a:gd name="T10" fmla="*/ 14 w 365"/>
                <a:gd name="T11" fmla="*/ 1084 h 1822"/>
                <a:gd name="T12" fmla="*/ 1 w 365"/>
                <a:gd name="T13" fmla="*/ 1504 h 1822"/>
                <a:gd name="T14" fmla="*/ 10 w 365"/>
                <a:gd name="T15" fmla="*/ 1718 h 1822"/>
                <a:gd name="T16" fmla="*/ 28 w 365"/>
                <a:gd name="T17" fmla="*/ 1788 h 1822"/>
                <a:gd name="T18" fmla="*/ 44 w 365"/>
                <a:gd name="T19" fmla="*/ 1812 h 1822"/>
                <a:gd name="T20" fmla="*/ 74 w 365"/>
                <a:gd name="T21" fmla="*/ 1821 h 1822"/>
                <a:gd name="T22" fmla="*/ 97 w 365"/>
                <a:gd name="T23" fmla="*/ 1808 h 1822"/>
                <a:gd name="T24" fmla="*/ 110 w 365"/>
                <a:gd name="T25" fmla="*/ 1790 h 1822"/>
                <a:gd name="T26" fmla="*/ 136 w 365"/>
                <a:gd name="T27" fmla="*/ 1744 h 1822"/>
                <a:gd name="T28" fmla="*/ 200 w 365"/>
                <a:gd name="T29" fmla="*/ 1680 h 1822"/>
                <a:gd name="T30" fmla="*/ 227 w 365"/>
                <a:gd name="T31" fmla="*/ 1695 h 1822"/>
                <a:gd name="T32" fmla="*/ 255 w 365"/>
                <a:gd name="T33" fmla="*/ 1735 h 1822"/>
                <a:gd name="T34" fmla="*/ 281 w 365"/>
                <a:gd name="T35" fmla="*/ 1780 h 1822"/>
                <a:gd name="T36" fmla="*/ 296 w 365"/>
                <a:gd name="T37" fmla="*/ 1799 h 1822"/>
                <a:gd name="T38" fmla="*/ 320 w 365"/>
                <a:gd name="T39" fmla="*/ 1810 h 1822"/>
                <a:gd name="T40" fmla="*/ 341 w 365"/>
                <a:gd name="T41" fmla="*/ 1802 h 1822"/>
                <a:gd name="T42" fmla="*/ 352 w 365"/>
                <a:gd name="T43" fmla="*/ 1786 h 1822"/>
                <a:gd name="T44" fmla="*/ 361 w 365"/>
                <a:gd name="T45" fmla="*/ 1747 h 1822"/>
                <a:gd name="T46" fmla="*/ 364 w 365"/>
                <a:gd name="T47" fmla="*/ 1621 h 1822"/>
                <a:gd name="T48" fmla="*/ 335 w 365"/>
                <a:gd name="T49" fmla="*/ 1241 h 1822"/>
                <a:gd name="T50" fmla="*/ 291 w 365"/>
                <a:gd name="T51" fmla="*/ 848 h 1822"/>
                <a:gd name="T52" fmla="*/ 275 w 365"/>
                <a:gd name="T53" fmla="*/ 708 h 1822"/>
                <a:gd name="T54" fmla="*/ 268 w 365"/>
                <a:gd name="T55" fmla="*/ 641 h 1822"/>
                <a:gd name="T56" fmla="*/ 220 w 365"/>
                <a:gd name="T57" fmla="*/ 264 h 1822"/>
                <a:gd name="T58" fmla="*/ 178 w 365"/>
                <a:gd name="T59" fmla="*/ 91 h 1822"/>
                <a:gd name="T60" fmla="*/ 158 w 365"/>
                <a:gd name="T61" fmla="*/ 35 h 1822"/>
                <a:gd name="T62" fmla="*/ 147 w 365"/>
                <a:gd name="T63" fmla="*/ 16 h 1822"/>
                <a:gd name="T64" fmla="*/ 127 w 365"/>
                <a:gd name="T65" fmla="*/ 2 h 1822"/>
                <a:gd name="T66" fmla="*/ 117 w 365"/>
                <a:gd name="T67" fmla="*/ 42 h 1822"/>
                <a:gd name="T68" fmla="*/ 122 w 365"/>
                <a:gd name="T69" fmla="*/ 52 h 1822"/>
                <a:gd name="T70" fmla="*/ 140 w 365"/>
                <a:gd name="T71" fmla="*/ 102 h 1822"/>
                <a:gd name="T72" fmla="*/ 180 w 365"/>
                <a:gd name="T73" fmla="*/ 272 h 1822"/>
                <a:gd name="T74" fmla="*/ 228 w 365"/>
                <a:gd name="T75" fmla="*/ 641 h 1822"/>
                <a:gd name="T76" fmla="*/ 235 w 365"/>
                <a:gd name="T77" fmla="*/ 713 h 1822"/>
                <a:gd name="T78" fmla="*/ 251 w 365"/>
                <a:gd name="T79" fmla="*/ 853 h 1822"/>
                <a:gd name="T80" fmla="*/ 295 w 365"/>
                <a:gd name="T81" fmla="*/ 1245 h 1822"/>
                <a:gd name="T82" fmla="*/ 324 w 365"/>
                <a:gd name="T83" fmla="*/ 1622 h 1822"/>
                <a:gd name="T84" fmla="*/ 321 w 365"/>
                <a:gd name="T85" fmla="*/ 1742 h 1822"/>
                <a:gd name="T86" fmla="*/ 317 w 365"/>
                <a:gd name="T87" fmla="*/ 1761 h 1822"/>
                <a:gd name="T88" fmla="*/ 315 w 365"/>
                <a:gd name="T89" fmla="*/ 1759 h 1822"/>
                <a:gd name="T90" fmla="*/ 290 w 365"/>
                <a:gd name="T91" fmla="*/ 1715 h 1822"/>
                <a:gd name="T92" fmla="*/ 255 w 365"/>
                <a:gd name="T93" fmla="*/ 1667 h 1822"/>
                <a:gd name="T94" fmla="*/ 200 w 365"/>
                <a:gd name="T95" fmla="*/ 1640 h 1822"/>
                <a:gd name="T96" fmla="*/ 198 w 365"/>
                <a:gd name="T97" fmla="*/ 1640 h 1822"/>
                <a:gd name="T98" fmla="*/ 196 w 365"/>
                <a:gd name="T99" fmla="*/ 1640 h 1822"/>
                <a:gd name="T100" fmla="*/ 101 w 365"/>
                <a:gd name="T101" fmla="*/ 1724 h 1822"/>
                <a:gd name="T102" fmla="*/ 76 w 365"/>
                <a:gd name="T103" fmla="*/ 1769 h 1822"/>
                <a:gd name="T104" fmla="*/ 69 w 365"/>
                <a:gd name="T105" fmla="*/ 1779 h 1822"/>
                <a:gd name="T106" fmla="*/ 64 w 365"/>
                <a:gd name="T107" fmla="*/ 1771 h 1822"/>
                <a:gd name="T108" fmla="*/ 50 w 365"/>
                <a:gd name="T109" fmla="*/ 1712 h 1822"/>
                <a:gd name="T110" fmla="*/ 41 w 365"/>
                <a:gd name="T111" fmla="*/ 1505 h 1822"/>
                <a:gd name="T112" fmla="*/ 54 w 365"/>
                <a:gd name="T113" fmla="*/ 1084 h 1822"/>
                <a:gd name="T114" fmla="*/ 45 w 365"/>
                <a:gd name="T115" fmla="*/ 454 h 1822"/>
                <a:gd name="T116" fmla="*/ 68 w 365"/>
                <a:gd name="T117" fmla="*/ 147 h 1822"/>
                <a:gd name="T118" fmla="*/ 95 w 365"/>
                <a:gd name="T119" fmla="*/ 60 h 1822"/>
                <a:gd name="T120" fmla="*/ 109 w 365"/>
                <a:gd name="T121" fmla="*/ 44 h 1822"/>
                <a:gd name="T122" fmla="*/ 117 w 365"/>
                <a:gd name="T123" fmla="*/ 42 h 1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1822">
                  <a:moveTo>
                    <a:pt x="127" y="2"/>
                  </a:moveTo>
                  <a:cubicBezTo>
                    <a:pt x="114" y="0"/>
                    <a:pt x="99" y="3"/>
                    <a:pt x="88" y="10"/>
                  </a:cubicBezTo>
                  <a:cubicBezTo>
                    <a:pt x="76" y="17"/>
                    <a:pt x="68" y="28"/>
                    <a:pt x="61" y="40"/>
                  </a:cubicBezTo>
                  <a:cubicBezTo>
                    <a:pt x="46" y="65"/>
                    <a:pt x="36" y="99"/>
                    <a:pt x="28" y="140"/>
                  </a:cubicBezTo>
                  <a:cubicBezTo>
                    <a:pt x="13" y="222"/>
                    <a:pt x="7" y="334"/>
                    <a:pt x="5" y="454"/>
                  </a:cubicBezTo>
                  <a:cubicBezTo>
                    <a:pt x="1" y="694"/>
                    <a:pt x="16" y="967"/>
                    <a:pt x="14" y="1084"/>
                  </a:cubicBezTo>
                  <a:cubicBezTo>
                    <a:pt x="13" y="1160"/>
                    <a:pt x="2" y="1342"/>
                    <a:pt x="1" y="1504"/>
                  </a:cubicBezTo>
                  <a:cubicBezTo>
                    <a:pt x="0" y="1585"/>
                    <a:pt x="3" y="1661"/>
                    <a:pt x="10" y="1718"/>
                  </a:cubicBezTo>
                  <a:cubicBezTo>
                    <a:pt x="14" y="1746"/>
                    <a:pt x="19" y="1769"/>
                    <a:pt x="28" y="1788"/>
                  </a:cubicBezTo>
                  <a:cubicBezTo>
                    <a:pt x="32" y="1797"/>
                    <a:pt x="37" y="1805"/>
                    <a:pt x="44" y="1812"/>
                  </a:cubicBezTo>
                  <a:cubicBezTo>
                    <a:pt x="52" y="1818"/>
                    <a:pt x="63" y="1822"/>
                    <a:pt x="74" y="1821"/>
                  </a:cubicBezTo>
                  <a:cubicBezTo>
                    <a:pt x="85" y="1820"/>
                    <a:pt x="92" y="1814"/>
                    <a:pt x="97" y="1808"/>
                  </a:cubicBezTo>
                  <a:cubicBezTo>
                    <a:pt x="102" y="1803"/>
                    <a:pt x="106" y="1797"/>
                    <a:pt x="110" y="1790"/>
                  </a:cubicBezTo>
                  <a:cubicBezTo>
                    <a:pt x="118" y="1776"/>
                    <a:pt x="126" y="1760"/>
                    <a:pt x="136" y="1744"/>
                  </a:cubicBezTo>
                  <a:cubicBezTo>
                    <a:pt x="154" y="1713"/>
                    <a:pt x="175" y="1686"/>
                    <a:pt x="200" y="1680"/>
                  </a:cubicBezTo>
                  <a:cubicBezTo>
                    <a:pt x="209" y="1681"/>
                    <a:pt x="217" y="1685"/>
                    <a:pt x="227" y="1695"/>
                  </a:cubicBezTo>
                  <a:cubicBezTo>
                    <a:pt x="236" y="1705"/>
                    <a:pt x="246" y="1720"/>
                    <a:pt x="255" y="1735"/>
                  </a:cubicBezTo>
                  <a:cubicBezTo>
                    <a:pt x="264" y="1751"/>
                    <a:pt x="273" y="1767"/>
                    <a:pt x="281" y="1780"/>
                  </a:cubicBezTo>
                  <a:cubicBezTo>
                    <a:pt x="286" y="1787"/>
                    <a:pt x="290" y="1793"/>
                    <a:pt x="296" y="1799"/>
                  </a:cubicBezTo>
                  <a:cubicBezTo>
                    <a:pt x="301" y="1804"/>
                    <a:pt x="309" y="1809"/>
                    <a:pt x="320" y="1810"/>
                  </a:cubicBezTo>
                  <a:cubicBezTo>
                    <a:pt x="328" y="1810"/>
                    <a:pt x="336" y="1806"/>
                    <a:pt x="341" y="1802"/>
                  </a:cubicBezTo>
                  <a:cubicBezTo>
                    <a:pt x="346" y="1797"/>
                    <a:pt x="349" y="1792"/>
                    <a:pt x="352" y="1786"/>
                  </a:cubicBezTo>
                  <a:cubicBezTo>
                    <a:pt x="356" y="1775"/>
                    <a:pt x="359" y="1762"/>
                    <a:pt x="361" y="1747"/>
                  </a:cubicBezTo>
                  <a:cubicBezTo>
                    <a:pt x="364" y="1715"/>
                    <a:pt x="365" y="1672"/>
                    <a:pt x="364" y="1621"/>
                  </a:cubicBezTo>
                  <a:cubicBezTo>
                    <a:pt x="360" y="1518"/>
                    <a:pt x="349" y="1380"/>
                    <a:pt x="335" y="1241"/>
                  </a:cubicBezTo>
                  <a:cubicBezTo>
                    <a:pt x="321" y="1101"/>
                    <a:pt x="304" y="959"/>
                    <a:pt x="291" y="848"/>
                  </a:cubicBezTo>
                  <a:cubicBezTo>
                    <a:pt x="284" y="792"/>
                    <a:pt x="279" y="744"/>
                    <a:pt x="275" y="708"/>
                  </a:cubicBezTo>
                  <a:cubicBezTo>
                    <a:pt x="271" y="672"/>
                    <a:pt x="268" y="646"/>
                    <a:pt x="268" y="641"/>
                  </a:cubicBezTo>
                  <a:cubicBezTo>
                    <a:pt x="268" y="550"/>
                    <a:pt x="246" y="397"/>
                    <a:pt x="220" y="264"/>
                  </a:cubicBezTo>
                  <a:cubicBezTo>
                    <a:pt x="206" y="197"/>
                    <a:pt x="192" y="136"/>
                    <a:pt x="178" y="91"/>
                  </a:cubicBezTo>
                  <a:cubicBezTo>
                    <a:pt x="171" y="68"/>
                    <a:pt x="165" y="49"/>
                    <a:pt x="158" y="35"/>
                  </a:cubicBezTo>
                  <a:cubicBezTo>
                    <a:pt x="155" y="28"/>
                    <a:pt x="151" y="21"/>
                    <a:pt x="147" y="16"/>
                  </a:cubicBezTo>
                  <a:cubicBezTo>
                    <a:pt x="143" y="11"/>
                    <a:pt x="139" y="4"/>
                    <a:pt x="127" y="2"/>
                  </a:cubicBezTo>
                  <a:close/>
                  <a:moveTo>
                    <a:pt x="117" y="42"/>
                  </a:moveTo>
                  <a:cubicBezTo>
                    <a:pt x="118" y="44"/>
                    <a:pt x="120" y="47"/>
                    <a:pt x="122" y="52"/>
                  </a:cubicBezTo>
                  <a:cubicBezTo>
                    <a:pt x="127" y="63"/>
                    <a:pt x="133" y="81"/>
                    <a:pt x="140" y="102"/>
                  </a:cubicBezTo>
                  <a:cubicBezTo>
                    <a:pt x="153" y="146"/>
                    <a:pt x="167" y="206"/>
                    <a:pt x="180" y="272"/>
                  </a:cubicBezTo>
                  <a:cubicBezTo>
                    <a:pt x="207" y="403"/>
                    <a:pt x="228" y="556"/>
                    <a:pt x="228" y="641"/>
                  </a:cubicBezTo>
                  <a:cubicBezTo>
                    <a:pt x="228" y="653"/>
                    <a:pt x="231" y="676"/>
                    <a:pt x="235" y="713"/>
                  </a:cubicBezTo>
                  <a:cubicBezTo>
                    <a:pt x="239" y="749"/>
                    <a:pt x="245" y="797"/>
                    <a:pt x="251" y="853"/>
                  </a:cubicBezTo>
                  <a:cubicBezTo>
                    <a:pt x="264" y="964"/>
                    <a:pt x="281" y="1105"/>
                    <a:pt x="295" y="1245"/>
                  </a:cubicBezTo>
                  <a:cubicBezTo>
                    <a:pt x="309" y="1384"/>
                    <a:pt x="321" y="1521"/>
                    <a:pt x="324" y="1622"/>
                  </a:cubicBezTo>
                  <a:cubicBezTo>
                    <a:pt x="325" y="1672"/>
                    <a:pt x="324" y="1714"/>
                    <a:pt x="321" y="1742"/>
                  </a:cubicBezTo>
                  <a:cubicBezTo>
                    <a:pt x="320" y="1751"/>
                    <a:pt x="318" y="1756"/>
                    <a:pt x="317" y="1761"/>
                  </a:cubicBezTo>
                  <a:cubicBezTo>
                    <a:pt x="316" y="1760"/>
                    <a:pt x="316" y="1760"/>
                    <a:pt x="315" y="1759"/>
                  </a:cubicBezTo>
                  <a:cubicBezTo>
                    <a:pt x="308" y="1748"/>
                    <a:pt x="300" y="1732"/>
                    <a:pt x="290" y="1715"/>
                  </a:cubicBezTo>
                  <a:cubicBezTo>
                    <a:pt x="280" y="1699"/>
                    <a:pt x="269" y="1681"/>
                    <a:pt x="255" y="1667"/>
                  </a:cubicBezTo>
                  <a:cubicBezTo>
                    <a:pt x="241" y="1653"/>
                    <a:pt x="222" y="1641"/>
                    <a:pt x="200" y="1640"/>
                  </a:cubicBezTo>
                  <a:lnTo>
                    <a:pt x="198" y="1640"/>
                  </a:lnTo>
                  <a:lnTo>
                    <a:pt x="196" y="1640"/>
                  </a:lnTo>
                  <a:cubicBezTo>
                    <a:pt x="149" y="1647"/>
                    <a:pt x="121" y="1689"/>
                    <a:pt x="101" y="1724"/>
                  </a:cubicBezTo>
                  <a:cubicBezTo>
                    <a:pt x="91" y="1741"/>
                    <a:pt x="82" y="1758"/>
                    <a:pt x="76" y="1769"/>
                  </a:cubicBezTo>
                  <a:cubicBezTo>
                    <a:pt x="73" y="1774"/>
                    <a:pt x="71" y="1776"/>
                    <a:pt x="69" y="1779"/>
                  </a:cubicBezTo>
                  <a:cubicBezTo>
                    <a:pt x="68" y="1777"/>
                    <a:pt x="66" y="1776"/>
                    <a:pt x="64" y="1771"/>
                  </a:cubicBezTo>
                  <a:cubicBezTo>
                    <a:pt x="59" y="1759"/>
                    <a:pt x="54" y="1738"/>
                    <a:pt x="50" y="1712"/>
                  </a:cubicBezTo>
                  <a:cubicBezTo>
                    <a:pt x="43" y="1659"/>
                    <a:pt x="40" y="1585"/>
                    <a:pt x="41" y="1505"/>
                  </a:cubicBezTo>
                  <a:cubicBezTo>
                    <a:pt x="42" y="1344"/>
                    <a:pt x="53" y="1164"/>
                    <a:pt x="54" y="1084"/>
                  </a:cubicBezTo>
                  <a:cubicBezTo>
                    <a:pt x="56" y="963"/>
                    <a:pt x="41" y="692"/>
                    <a:pt x="45" y="454"/>
                  </a:cubicBezTo>
                  <a:cubicBezTo>
                    <a:pt x="47" y="335"/>
                    <a:pt x="53" y="225"/>
                    <a:pt x="68" y="147"/>
                  </a:cubicBezTo>
                  <a:cubicBezTo>
                    <a:pt x="75" y="108"/>
                    <a:pt x="85" y="78"/>
                    <a:pt x="95" y="60"/>
                  </a:cubicBezTo>
                  <a:cubicBezTo>
                    <a:pt x="100" y="52"/>
                    <a:pt x="105" y="46"/>
                    <a:pt x="109" y="44"/>
                  </a:cubicBezTo>
                  <a:cubicBezTo>
                    <a:pt x="112" y="42"/>
                    <a:pt x="114" y="42"/>
                    <a:pt x="117"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492"/>
            <p:cNvSpPr>
              <a:spLocks noEditPoints="1"/>
            </p:cNvSpPr>
            <p:nvPr/>
          </p:nvSpPr>
          <p:spPr bwMode="auto">
            <a:xfrm>
              <a:off x="6561138" y="3767138"/>
              <a:ext cx="223837" cy="331788"/>
            </a:xfrm>
            <a:custGeom>
              <a:avLst/>
              <a:gdLst>
                <a:gd name="T0" fmla="*/ 182 w 456"/>
                <a:gd name="T1" fmla="*/ 8 h 678"/>
                <a:gd name="T2" fmla="*/ 147 w 456"/>
                <a:gd name="T3" fmla="*/ 32 h 678"/>
                <a:gd name="T4" fmla="*/ 121 w 456"/>
                <a:gd name="T5" fmla="*/ 75 h 678"/>
                <a:gd name="T6" fmla="*/ 72 w 456"/>
                <a:gd name="T7" fmla="*/ 199 h 678"/>
                <a:gd name="T8" fmla="*/ 6 w 456"/>
                <a:gd name="T9" fmla="*/ 419 h 678"/>
                <a:gd name="T10" fmla="*/ 11 w 456"/>
                <a:gd name="T11" fmla="*/ 492 h 678"/>
                <a:gd name="T12" fmla="*/ 43 w 456"/>
                <a:gd name="T13" fmla="*/ 570 h 678"/>
                <a:gd name="T14" fmla="*/ 88 w 456"/>
                <a:gd name="T15" fmla="*/ 638 h 678"/>
                <a:gd name="T16" fmla="*/ 140 w 456"/>
                <a:gd name="T17" fmla="*/ 675 h 678"/>
                <a:gd name="T18" fmla="*/ 174 w 456"/>
                <a:gd name="T19" fmla="*/ 663 h 678"/>
                <a:gd name="T20" fmla="*/ 191 w 456"/>
                <a:gd name="T21" fmla="*/ 635 h 678"/>
                <a:gd name="T22" fmla="*/ 214 w 456"/>
                <a:gd name="T23" fmla="*/ 559 h 678"/>
                <a:gd name="T24" fmla="*/ 235 w 456"/>
                <a:gd name="T25" fmla="*/ 484 h 678"/>
                <a:gd name="T26" fmla="*/ 246 w 456"/>
                <a:gd name="T27" fmla="*/ 461 h 678"/>
                <a:gd name="T28" fmla="*/ 248 w 456"/>
                <a:gd name="T29" fmla="*/ 459 h 678"/>
                <a:gd name="T30" fmla="*/ 261 w 456"/>
                <a:gd name="T31" fmla="*/ 470 h 678"/>
                <a:gd name="T32" fmla="*/ 288 w 456"/>
                <a:gd name="T33" fmla="*/ 508 h 678"/>
                <a:gd name="T34" fmla="*/ 313 w 456"/>
                <a:gd name="T35" fmla="*/ 552 h 678"/>
                <a:gd name="T36" fmla="*/ 335 w 456"/>
                <a:gd name="T37" fmla="*/ 585 h 678"/>
                <a:gd name="T38" fmla="*/ 370 w 456"/>
                <a:gd name="T39" fmla="*/ 599 h 678"/>
                <a:gd name="T40" fmla="*/ 404 w 456"/>
                <a:gd name="T41" fmla="*/ 586 h 678"/>
                <a:gd name="T42" fmla="*/ 449 w 456"/>
                <a:gd name="T43" fmla="*/ 527 h 678"/>
                <a:gd name="T44" fmla="*/ 447 w 456"/>
                <a:gd name="T45" fmla="*/ 463 h 678"/>
                <a:gd name="T46" fmla="*/ 426 w 456"/>
                <a:gd name="T47" fmla="*/ 379 h 678"/>
                <a:gd name="T48" fmla="*/ 401 w 456"/>
                <a:gd name="T49" fmla="*/ 228 h 678"/>
                <a:gd name="T50" fmla="*/ 342 w 456"/>
                <a:gd name="T51" fmla="*/ 80 h 678"/>
                <a:gd name="T52" fmla="*/ 182 w 456"/>
                <a:gd name="T53" fmla="*/ 8 h 678"/>
                <a:gd name="T54" fmla="*/ 187 w 456"/>
                <a:gd name="T55" fmla="*/ 48 h 678"/>
                <a:gd name="T56" fmla="*/ 313 w 456"/>
                <a:gd name="T57" fmla="*/ 107 h 678"/>
                <a:gd name="T58" fmla="*/ 362 w 456"/>
                <a:gd name="T59" fmla="*/ 221 h 678"/>
                <a:gd name="T60" fmla="*/ 388 w 456"/>
                <a:gd name="T61" fmla="*/ 389 h 678"/>
                <a:gd name="T62" fmla="*/ 408 w 456"/>
                <a:gd name="T63" fmla="*/ 471 h 678"/>
                <a:gd name="T64" fmla="*/ 412 w 456"/>
                <a:gd name="T65" fmla="*/ 513 h 678"/>
                <a:gd name="T66" fmla="*/ 381 w 456"/>
                <a:gd name="T67" fmla="*/ 553 h 678"/>
                <a:gd name="T68" fmla="*/ 367 w 456"/>
                <a:gd name="T69" fmla="*/ 559 h 678"/>
                <a:gd name="T70" fmla="*/ 365 w 456"/>
                <a:gd name="T71" fmla="*/ 559 h 678"/>
                <a:gd name="T72" fmla="*/ 348 w 456"/>
                <a:gd name="T73" fmla="*/ 532 h 678"/>
                <a:gd name="T74" fmla="*/ 322 w 456"/>
                <a:gd name="T75" fmla="*/ 487 h 678"/>
                <a:gd name="T76" fmla="*/ 291 w 456"/>
                <a:gd name="T77" fmla="*/ 443 h 678"/>
                <a:gd name="T78" fmla="*/ 248 w 456"/>
                <a:gd name="T79" fmla="*/ 416 h 678"/>
                <a:gd name="T80" fmla="*/ 244 w 456"/>
                <a:gd name="T81" fmla="*/ 415 h 678"/>
                <a:gd name="T82" fmla="*/ 239 w 456"/>
                <a:gd name="T83" fmla="*/ 417 h 678"/>
                <a:gd name="T84" fmla="*/ 213 w 456"/>
                <a:gd name="T85" fmla="*/ 439 h 678"/>
                <a:gd name="T86" fmla="*/ 198 w 456"/>
                <a:gd name="T87" fmla="*/ 471 h 678"/>
                <a:gd name="T88" fmla="*/ 175 w 456"/>
                <a:gd name="T89" fmla="*/ 550 h 678"/>
                <a:gd name="T90" fmla="*/ 155 w 456"/>
                <a:gd name="T91" fmla="*/ 619 h 678"/>
                <a:gd name="T92" fmla="*/ 146 w 456"/>
                <a:gd name="T93" fmla="*/ 635 h 678"/>
                <a:gd name="T94" fmla="*/ 119 w 456"/>
                <a:gd name="T95" fmla="*/ 612 h 678"/>
                <a:gd name="T96" fmla="*/ 79 w 456"/>
                <a:gd name="T97" fmla="*/ 551 h 678"/>
                <a:gd name="T98" fmla="*/ 49 w 456"/>
                <a:gd name="T99" fmla="*/ 481 h 678"/>
                <a:gd name="T100" fmla="*/ 45 w 456"/>
                <a:gd name="T101" fmla="*/ 430 h 678"/>
                <a:gd name="T102" fmla="*/ 110 w 456"/>
                <a:gd name="T103" fmla="*/ 211 h 678"/>
                <a:gd name="T104" fmla="*/ 157 w 456"/>
                <a:gd name="T105" fmla="*/ 93 h 678"/>
                <a:gd name="T106" fmla="*/ 179 w 456"/>
                <a:gd name="T107" fmla="*/ 57 h 678"/>
                <a:gd name="T108" fmla="*/ 187 w 456"/>
                <a:gd name="T109" fmla="*/ 4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6" h="678">
                  <a:moveTo>
                    <a:pt x="182" y="8"/>
                  </a:moveTo>
                  <a:cubicBezTo>
                    <a:pt x="166" y="10"/>
                    <a:pt x="156" y="21"/>
                    <a:pt x="147" y="32"/>
                  </a:cubicBezTo>
                  <a:cubicBezTo>
                    <a:pt x="138" y="44"/>
                    <a:pt x="130" y="58"/>
                    <a:pt x="121" y="75"/>
                  </a:cubicBezTo>
                  <a:cubicBezTo>
                    <a:pt x="104" y="109"/>
                    <a:pt x="88" y="153"/>
                    <a:pt x="72" y="199"/>
                  </a:cubicBezTo>
                  <a:cubicBezTo>
                    <a:pt x="41" y="290"/>
                    <a:pt x="15" y="387"/>
                    <a:pt x="6" y="419"/>
                  </a:cubicBezTo>
                  <a:cubicBezTo>
                    <a:pt x="0" y="441"/>
                    <a:pt x="4" y="466"/>
                    <a:pt x="11" y="492"/>
                  </a:cubicBezTo>
                  <a:cubicBezTo>
                    <a:pt x="18" y="517"/>
                    <a:pt x="30" y="545"/>
                    <a:pt x="43" y="570"/>
                  </a:cubicBezTo>
                  <a:cubicBezTo>
                    <a:pt x="57" y="596"/>
                    <a:pt x="72" y="619"/>
                    <a:pt x="88" y="638"/>
                  </a:cubicBezTo>
                  <a:cubicBezTo>
                    <a:pt x="104" y="657"/>
                    <a:pt x="119" y="671"/>
                    <a:pt x="140" y="675"/>
                  </a:cubicBezTo>
                  <a:cubicBezTo>
                    <a:pt x="154" y="678"/>
                    <a:pt x="167" y="671"/>
                    <a:pt x="174" y="663"/>
                  </a:cubicBezTo>
                  <a:cubicBezTo>
                    <a:pt x="182" y="655"/>
                    <a:pt x="187" y="646"/>
                    <a:pt x="191" y="635"/>
                  </a:cubicBezTo>
                  <a:cubicBezTo>
                    <a:pt x="200" y="614"/>
                    <a:pt x="207" y="587"/>
                    <a:pt x="214" y="559"/>
                  </a:cubicBezTo>
                  <a:cubicBezTo>
                    <a:pt x="221" y="532"/>
                    <a:pt x="228" y="505"/>
                    <a:pt x="235" y="484"/>
                  </a:cubicBezTo>
                  <a:cubicBezTo>
                    <a:pt x="239" y="474"/>
                    <a:pt x="243" y="466"/>
                    <a:pt x="246" y="461"/>
                  </a:cubicBezTo>
                  <a:cubicBezTo>
                    <a:pt x="247" y="460"/>
                    <a:pt x="247" y="460"/>
                    <a:pt x="248" y="459"/>
                  </a:cubicBezTo>
                  <a:cubicBezTo>
                    <a:pt x="251" y="461"/>
                    <a:pt x="255" y="463"/>
                    <a:pt x="261" y="470"/>
                  </a:cubicBezTo>
                  <a:cubicBezTo>
                    <a:pt x="270" y="479"/>
                    <a:pt x="279" y="493"/>
                    <a:pt x="288" y="508"/>
                  </a:cubicBezTo>
                  <a:cubicBezTo>
                    <a:pt x="297" y="522"/>
                    <a:pt x="305" y="538"/>
                    <a:pt x="313" y="552"/>
                  </a:cubicBezTo>
                  <a:cubicBezTo>
                    <a:pt x="321" y="565"/>
                    <a:pt x="327" y="576"/>
                    <a:pt x="335" y="585"/>
                  </a:cubicBezTo>
                  <a:cubicBezTo>
                    <a:pt x="344" y="596"/>
                    <a:pt x="358" y="600"/>
                    <a:pt x="370" y="599"/>
                  </a:cubicBezTo>
                  <a:cubicBezTo>
                    <a:pt x="383" y="598"/>
                    <a:pt x="394" y="593"/>
                    <a:pt x="404" y="586"/>
                  </a:cubicBezTo>
                  <a:cubicBezTo>
                    <a:pt x="423" y="573"/>
                    <a:pt x="441" y="551"/>
                    <a:pt x="449" y="527"/>
                  </a:cubicBezTo>
                  <a:cubicBezTo>
                    <a:pt x="456" y="507"/>
                    <a:pt x="452" y="488"/>
                    <a:pt x="447" y="463"/>
                  </a:cubicBezTo>
                  <a:cubicBezTo>
                    <a:pt x="442" y="438"/>
                    <a:pt x="434" y="409"/>
                    <a:pt x="426" y="379"/>
                  </a:cubicBezTo>
                  <a:cubicBezTo>
                    <a:pt x="411" y="320"/>
                    <a:pt x="397" y="255"/>
                    <a:pt x="401" y="228"/>
                  </a:cubicBezTo>
                  <a:cubicBezTo>
                    <a:pt x="409" y="181"/>
                    <a:pt x="383" y="126"/>
                    <a:pt x="342" y="80"/>
                  </a:cubicBezTo>
                  <a:cubicBezTo>
                    <a:pt x="302" y="35"/>
                    <a:pt x="245" y="0"/>
                    <a:pt x="182" y="8"/>
                  </a:cubicBezTo>
                  <a:close/>
                  <a:moveTo>
                    <a:pt x="187" y="48"/>
                  </a:moveTo>
                  <a:cubicBezTo>
                    <a:pt x="232" y="42"/>
                    <a:pt x="278" y="68"/>
                    <a:pt x="313" y="107"/>
                  </a:cubicBezTo>
                  <a:cubicBezTo>
                    <a:pt x="347" y="146"/>
                    <a:pt x="366" y="196"/>
                    <a:pt x="362" y="221"/>
                  </a:cubicBezTo>
                  <a:cubicBezTo>
                    <a:pt x="354" y="267"/>
                    <a:pt x="372" y="329"/>
                    <a:pt x="388" y="389"/>
                  </a:cubicBezTo>
                  <a:cubicBezTo>
                    <a:pt x="396" y="419"/>
                    <a:pt x="403" y="448"/>
                    <a:pt x="408" y="471"/>
                  </a:cubicBezTo>
                  <a:cubicBezTo>
                    <a:pt x="412" y="494"/>
                    <a:pt x="412" y="513"/>
                    <a:pt x="412" y="513"/>
                  </a:cubicBezTo>
                  <a:cubicBezTo>
                    <a:pt x="406" y="529"/>
                    <a:pt x="393" y="545"/>
                    <a:pt x="381" y="553"/>
                  </a:cubicBezTo>
                  <a:cubicBezTo>
                    <a:pt x="375" y="557"/>
                    <a:pt x="370" y="559"/>
                    <a:pt x="367" y="559"/>
                  </a:cubicBezTo>
                  <a:cubicBezTo>
                    <a:pt x="364" y="560"/>
                    <a:pt x="366" y="560"/>
                    <a:pt x="365" y="559"/>
                  </a:cubicBezTo>
                  <a:cubicBezTo>
                    <a:pt x="362" y="556"/>
                    <a:pt x="355" y="545"/>
                    <a:pt x="348" y="532"/>
                  </a:cubicBezTo>
                  <a:cubicBezTo>
                    <a:pt x="340" y="519"/>
                    <a:pt x="332" y="503"/>
                    <a:pt x="322" y="487"/>
                  </a:cubicBezTo>
                  <a:cubicBezTo>
                    <a:pt x="313" y="471"/>
                    <a:pt x="302" y="456"/>
                    <a:pt x="291" y="443"/>
                  </a:cubicBezTo>
                  <a:cubicBezTo>
                    <a:pt x="279" y="430"/>
                    <a:pt x="266" y="419"/>
                    <a:pt x="248" y="416"/>
                  </a:cubicBezTo>
                  <a:lnTo>
                    <a:pt x="244" y="415"/>
                  </a:lnTo>
                  <a:lnTo>
                    <a:pt x="239" y="417"/>
                  </a:lnTo>
                  <a:cubicBezTo>
                    <a:pt x="227" y="421"/>
                    <a:pt x="219" y="430"/>
                    <a:pt x="213" y="439"/>
                  </a:cubicBezTo>
                  <a:cubicBezTo>
                    <a:pt x="207" y="448"/>
                    <a:pt x="202" y="459"/>
                    <a:pt x="198" y="471"/>
                  </a:cubicBezTo>
                  <a:cubicBezTo>
                    <a:pt x="189" y="494"/>
                    <a:pt x="182" y="523"/>
                    <a:pt x="175" y="550"/>
                  </a:cubicBezTo>
                  <a:cubicBezTo>
                    <a:pt x="169" y="577"/>
                    <a:pt x="162" y="603"/>
                    <a:pt x="155" y="619"/>
                  </a:cubicBezTo>
                  <a:cubicBezTo>
                    <a:pt x="151" y="627"/>
                    <a:pt x="148" y="632"/>
                    <a:pt x="146" y="635"/>
                  </a:cubicBezTo>
                  <a:cubicBezTo>
                    <a:pt x="143" y="633"/>
                    <a:pt x="131" y="627"/>
                    <a:pt x="119" y="612"/>
                  </a:cubicBezTo>
                  <a:cubicBezTo>
                    <a:pt x="105" y="596"/>
                    <a:pt x="91" y="575"/>
                    <a:pt x="79" y="551"/>
                  </a:cubicBezTo>
                  <a:cubicBezTo>
                    <a:pt x="66" y="528"/>
                    <a:pt x="56" y="503"/>
                    <a:pt x="49" y="481"/>
                  </a:cubicBezTo>
                  <a:cubicBezTo>
                    <a:pt x="43" y="459"/>
                    <a:pt x="42" y="439"/>
                    <a:pt x="45" y="430"/>
                  </a:cubicBezTo>
                  <a:cubicBezTo>
                    <a:pt x="54" y="398"/>
                    <a:pt x="80" y="301"/>
                    <a:pt x="110" y="211"/>
                  </a:cubicBezTo>
                  <a:cubicBezTo>
                    <a:pt x="125" y="167"/>
                    <a:pt x="142" y="124"/>
                    <a:pt x="157" y="93"/>
                  </a:cubicBezTo>
                  <a:cubicBezTo>
                    <a:pt x="165" y="77"/>
                    <a:pt x="172" y="65"/>
                    <a:pt x="179" y="57"/>
                  </a:cubicBezTo>
                  <a:cubicBezTo>
                    <a:pt x="185" y="49"/>
                    <a:pt x="190" y="47"/>
                    <a:pt x="187"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493"/>
            <p:cNvSpPr>
              <a:spLocks/>
            </p:cNvSpPr>
            <p:nvPr/>
          </p:nvSpPr>
          <p:spPr bwMode="auto">
            <a:xfrm>
              <a:off x="5411788" y="3832226"/>
              <a:ext cx="922337" cy="1003300"/>
            </a:xfrm>
            <a:custGeom>
              <a:avLst/>
              <a:gdLst>
                <a:gd name="T0" fmla="*/ 796 w 1887"/>
                <a:gd name="T1" fmla="*/ 0 h 2053"/>
                <a:gd name="T2" fmla="*/ 815 w 1887"/>
                <a:gd name="T3" fmla="*/ 1 h 2053"/>
                <a:gd name="T4" fmla="*/ 885 w 1887"/>
                <a:gd name="T5" fmla="*/ 27 h 2053"/>
                <a:gd name="T6" fmla="*/ 938 w 1887"/>
                <a:gd name="T7" fmla="*/ 62 h 2053"/>
                <a:gd name="T8" fmla="*/ 938 w 1887"/>
                <a:gd name="T9" fmla="*/ 57 h 2053"/>
                <a:gd name="T10" fmla="*/ 950 w 1887"/>
                <a:gd name="T11" fmla="*/ 42 h 2053"/>
                <a:gd name="T12" fmla="*/ 973 w 1887"/>
                <a:gd name="T13" fmla="*/ 40 h 2053"/>
                <a:gd name="T14" fmla="*/ 1011 w 1887"/>
                <a:gd name="T15" fmla="*/ 62 h 2053"/>
                <a:gd name="T16" fmla="*/ 1057 w 1887"/>
                <a:gd name="T17" fmla="*/ 80 h 2053"/>
                <a:gd name="T18" fmla="*/ 1478 w 1887"/>
                <a:gd name="T19" fmla="*/ 226 h 2053"/>
                <a:gd name="T20" fmla="*/ 1878 w 1887"/>
                <a:gd name="T21" fmla="*/ 645 h 2053"/>
                <a:gd name="T22" fmla="*/ 1880 w 1887"/>
                <a:gd name="T23" fmla="*/ 648 h 2053"/>
                <a:gd name="T24" fmla="*/ 1880 w 1887"/>
                <a:gd name="T25" fmla="*/ 651 h 2053"/>
                <a:gd name="T26" fmla="*/ 1843 w 1887"/>
                <a:gd name="T27" fmla="*/ 750 h 2053"/>
                <a:gd name="T28" fmla="*/ 1768 w 1887"/>
                <a:gd name="T29" fmla="*/ 857 h 2053"/>
                <a:gd name="T30" fmla="*/ 1807 w 1887"/>
                <a:gd name="T31" fmla="*/ 1381 h 2053"/>
                <a:gd name="T32" fmla="*/ 1808 w 1887"/>
                <a:gd name="T33" fmla="*/ 1383 h 2053"/>
                <a:gd name="T34" fmla="*/ 1808 w 1887"/>
                <a:gd name="T35" fmla="*/ 1385 h 2053"/>
                <a:gd name="T36" fmla="*/ 1775 w 1887"/>
                <a:gd name="T37" fmla="*/ 1521 h 2053"/>
                <a:gd name="T38" fmla="*/ 1667 w 1887"/>
                <a:gd name="T39" fmla="*/ 1647 h 2053"/>
                <a:gd name="T40" fmla="*/ 1350 w 1887"/>
                <a:gd name="T41" fmla="*/ 1918 h 2053"/>
                <a:gd name="T42" fmla="*/ 894 w 1887"/>
                <a:gd name="T43" fmla="*/ 2051 h 2053"/>
                <a:gd name="T44" fmla="*/ 767 w 1887"/>
                <a:gd name="T45" fmla="*/ 2021 h 2053"/>
                <a:gd name="T46" fmla="*/ 649 w 1887"/>
                <a:gd name="T47" fmla="*/ 1963 h 2053"/>
                <a:gd name="T48" fmla="*/ 649 w 1887"/>
                <a:gd name="T49" fmla="*/ 1962 h 2053"/>
                <a:gd name="T50" fmla="*/ 649 w 1887"/>
                <a:gd name="T51" fmla="*/ 1962 h 2053"/>
                <a:gd name="T52" fmla="*/ 3 w 1887"/>
                <a:gd name="T53" fmla="*/ 1213 h 2053"/>
                <a:gd name="T54" fmla="*/ 2 w 1887"/>
                <a:gd name="T55" fmla="*/ 1212 h 2053"/>
                <a:gd name="T56" fmla="*/ 2 w 1887"/>
                <a:gd name="T57" fmla="*/ 1210 h 2053"/>
                <a:gd name="T58" fmla="*/ 29 w 1887"/>
                <a:gd name="T59" fmla="*/ 1134 h 2053"/>
                <a:gd name="T60" fmla="*/ 84 w 1887"/>
                <a:gd name="T61" fmla="*/ 1070 h 2053"/>
                <a:gd name="T62" fmla="*/ 157 w 1887"/>
                <a:gd name="T63" fmla="*/ 1003 h 2053"/>
                <a:gd name="T64" fmla="*/ 187 w 1887"/>
                <a:gd name="T65" fmla="*/ 971 h 2053"/>
                <a:gd name="T66" fmla="*/ 195 w 1887"/>
                <a:gd name="T67" fmla="*/ 961 h 2053"/>
                <a:gd name="T68" fmla="*/ 195 w 1887"/>
                <a:gd name="T69" fmla="*/ 960 h 2053"/>
                <a:gd name="T70" fmla="*/ 198 w 1887"/>
                <a:gd name="T71" fmla="*/ 943 h 2053"/>
                <a:gd name="T72" fmla="*/ 206 w 1887"/>
                <a:gd name="T73" fmla="*/ 925 h 2053"/>
                <a:gd name="T74" fmla="*/ 231 w 1887"/>
                <a:gd name="T75" fmla="*/ 883 h 2053"/>
                <a:gd name="T76" fmla="*/ 271 w 1887"/>
                <a:gd name="T77" fmla="*/ 812 h 2053"/>
                <a:gd name="T78" fmla="*/ 283 w 1887"/>
                <a:gd name="T79" fmla="*/ 577 h 2053"/>
                <a:gd name="T80" fmla="*/ 422 w 1887"/>
                <a:gd name="T81" fmla="*/ 354 h 2053"/>
                <a:gd name="T82" fmla="*/ 493 w 1887"/>
                <a:gd name="T83" fmla="*/ 262 h 2053"/>
                <a:gd name="T84" fmla="*/ 595 w 1887"/>
                <a:gd name="T85" fmla="*/ 206 h 2053"/>
                <a:gd name="T86" fmla="*/ 807 w 1887"/>
                <a:gd name="T87" fmla="*/ 112 h 2053"/>
                <a:gd name="T88" fmla="*/ 807 w 1887"/>
                <a:gd name="T89" fmla="*/ 109 h 2053"/>
                <a:gd name="T90" fmla="*/ 797 w 1887"/>
                <a:gd name="T91" fmla="*/ 76 h 2053"/>
                <a:gd name="T92" fmla="*/ 776 w 1887"/>
                <a:gd name="T93" fmla="*/ 30 h 2053"/>
                <a:gd name="T94" fmla="*/ 765 w 1887"/>
                <a:gd name="T95" fmla="*/ 9 h 2053"/>
                <a:gd name="T96" fmla="*/ 787 w 1887"/>
                <a:gd name="T97" fmla="*/ 2 h 2053"/>
                <a:gd name="T98" fmla="*/ 796 w 1887"/>
                <a:gd name="T99" fmla="*/ 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87" h="2053">
                  <a:moveTo>
                    <a:pt x="796" y="0"/>
                  </a:moveTo>
                  <a:cubicBezTo>
                    <a:pt x="801" y="0"/>
                    <a:pt x="807" y="0"/>
                    <a:pt x="815" y="1"/>
                  </a:cubicBezTo>
                  <a:cubicBezTo>
                    <a:pt x="830" y="4"/>
                    <a:pt x="853" y="11"/>
                    <a:pt x="885" y="27"/>
                  </a:cubicBezTo>
                  <a:cubicBezTo>
                    <a:pt x="910" y="39"/>
                    <a:pt x="924" y="51"/>
                    <a:pt x="938" y="62"/>
                  </a:cubicBezTo>
                  <a:cubicBezTo>
                    <a:pt x="938" y="60"/>
                    <a:pt x="938" y="59"/>
                    <a:pt x="938" y="57"/>
                  </a:cubicBezTo>
                  <a:cubicBezTo>
                    <a:pt x="940" y="52"/>
                    <a:pt x="943" y="46"/>
                    <a:pt x="950" y="42"/>
                  </a:cubicBezTo>
                  <a:cubicBezTo>
                    <a:pt x="957" y="37"/>
                    <a:pt x="967" y="38"/>
                    <a:pt x="973" y="40"/>
                  </a:cubicBezTo>
                  <a:cubicBezTo>
                    <a:pt x="986" y="45"/>
                    <a:pt x="997" y="54"/>
                    <a:pt x="1011" y="62"/>
                  </a:cubicBezTo>
                  <a:cubicBezTo>
                    <a:pt x="1025" y="70"/>
                    <a:pt x="1040" y="77"/>
                    <a:pt x="1057" y="80"/>
                  </a:cubicBezTo>
                  <a:cubicBezTo>
                    <a:pt x="1164" y="71"/>
                    <a:pt x="1322" y="127"/>
                    <a:pt x="1478" y="226"/>
                  </a:cubicBezTo>
                  <a:cubicBezTo>
                    <a:pt x="1636" y="326"/>
                    <a:pt x="1790" y="472"/>
                    <a:pt x="1878" y="645"/>
                  </a:cubicBezTo>
                  <a:lnTo>
                    <a:pt x="1880" y="648"/>
                  </a:lnTo>
                  <a:lnTo>
                    <a:pt x="1880" y="651"/>
                  </a:lnTo>
                  <a:cubicBezTo>
                    <a:pt x="1887" y="689"/>
                    <a:pt x="1867" y="720"/>
                    <a:pt x="1843" y="750"/>
                  </a:cubicBezTo>
                  <a:cubicBezTo>
                    <a:pt x="1820" y="780"/>
                    <a:pt x="1791" y="812"/>
                    <a:pt x="1768" y="857"/>
                  </a:cubicBezTo>
                  <a:cubicBezTo>
                    <a:pt x="1723" y="947"/>
                    <a:pt x="1699" y="1092"/>
                    <a:pt x="1807" y="1381"/>
                  </a:cubicBezTo>
                  <a:lnTo>
                    <a:pt x="1808" y="1383"/>
                  </a:lnTo>
                  <a:lnTo>
                    <a:pt x="1808" y="1385"/>
                  </a:lnTo>
                  <a:cubicBezTo>
                    <a:pt x="1814" y="1432"/>
                    <a:pt x="1801" y="1478"/>
                    <a:pt x="1775" y="1521"/>
                  </a:cubicBezTo>
                  <a:cubicBezTo>
                    <a:pt x="1750" y="1564"/>
                    <a:pt x="1712" y="1606"/>
                    <a:pt x="1667" y="1647"/>
                  </a:cubicBezTo>
                  <a:cubicBezTo>
                    <a:pt x="1578" y="1731"/>
                    <a:pt x="1460" y="1817"/>
                    <a:pt x="1350" y="1918"/>
                  </a:cubicBezTo>
                  <a:cubicBezTo>
                    <a:pt x="1220" y="2037"/>
                    <a:pt x="1029" y="2051"/>
                    <a:pt x="894" y="2051"/>
                  </a:cubicBezTo>
                  <a:cubicBezTo>
                    <a:pt x="857" y="2053"/>
                    <a:pt x="812" y="2039"/>
                    <a:pt x="767" y="2021"/>
                  </a:cubicBezTo>
                  <a:cubicBezTo>
                    <a:pt x="723" y="2003"/>
                    <a:pt x="679" y="1980"/>
                    <a:pt x="649" y="1963"/>
                  </a:cubicBezTo>
                  <a:lnTo>
                    <a:pt x="649" y="1962"/>
                  </a:lnTo>
                  <a:lnTo>
                    <a:pt x="649" y="1962"/>
                  </a:lnTo>
                  <a:cubicBezTo>
                    <a:pt x="422" y="1823"/>
                    <a:pt x="86" y="1546"/>
                    <a:pt x="3" y="1213"/>
                  </a:cubicBezTo>
                  <a:lnTo>
                    <a:pt x="2" y="1212"/>
                  </a:lnTo>
                  <a:lnTo>
                    <a:pt x="2" y="1210"/>
                  </a:lnTo>
                  <a:cubicBezTo>
                    <a:pt x="0" y="1183"/>
                    <a:pt x="13" y="1158"/>
                    <a:pt x="29" y="1134"/>
                  </a:cubicBezTo>
                  <a:cubicBezTo>
                    <a:pt x="46" y="1110"/>
                    <a:pt x="66" y="1088"/>
                    <a:pt x="84" y="1070"/>
                  </a:cubicBezTo>
                  <a:cubicBezTo>
                    <a:pt x="102" y="1052"/>
                    <a:pt x="132" y="1026"/>
                    <a:pt x="157" y="1003"/>
                  </a:cubicBezTo>
                  <a:cubicBezTo>
                    <a:pt x="169" y="991"/>
                    <a:pt x="180" y="980"/>
                    <a:pt x="187" y="971"/>
                  </a:cubicBezTo>
                  <a:cubicBezTo>
                    <a:pt x="191" y="967"/>
                    <a:pt x="194" y="963"/>
                    <a:pt x="195" y="961"/>
                  </a:cubicBezTo>
                  <a:cubicBezTo>
                    <a:pt x="195" y="960"/>
                    <a:pt x="195" y="960"/>
                    <a:pt x="195" y="960"/>
                  </a:cubicBezTo>
                  <a:cubicBezTo>
                    <a:pt x="194" y="953"/>
                    <a:pt x="196" y="948"/>
                    <a:pt x="198" y="943"/>
                  </a:cubicBezTo>
                  <a:cubicBezTo>
                    <a:pt x="200" y="937"/>
                    <a:pt x="203" y="931"/>
                    <a:pt x="206" y="925"/>
                  </a:cubicBezTo>
                  <a:cubicBezTo>
                    <a:pt x="213" y="912"/>
                    <a:pt x="221" y="898"/>
                    <a:pt x="231" y="883"/>
                  </a:cubicBezTo>
                  <a:cubicBezTo>
                    <a:pt x="248" y="854"/>
                    <a:pt x="267" y="822"/>
                    <a:pt x="271" y="812"/>
                  </a:cubicBezTo>
                  <a:cubicBezTo>
                    <a:pt x="272" y="731"/>
                    <a:pt x="267" y="653"/>
                    <a:pt x="283" y="577"/>
                  </a:cubicBezTo>
                  <a:cubicBezTo>
                    <a:pt x="299" y="501"/>
                    <a:pt x="338" y="426"/>
                    <a:pt x="422" y="354"/>
                  </a:cubicBezTo>
                  <a:cubicBezTo>
                    <a:pt x="433" y="317"/>
                    <a:pt x="461" y="287"/>
                    <a:pt x="493" y="262"/>
                  </a:cubicBezTo>
                  <a:cubicBezTo>
                    <a:pt x="526" y="236"/>
                    <a:pt x="564" y="217"/>
                    <a:pt x="595" y="206"/>
                  </a:cubicBezTo>
                  <a:cubicBezTo>
                    <a:pt x="657" y="167"/>
                    <a:pt x="732" y="135"/>
                    <a:pt x="807" y="112"/>
                  </a:cubicBezTo>
                  <a:cubicBezTo>
                    <a:pt x="807" y="111"/>
                    <a:pt x="807" y="111"/>
                    <a:pt x="807" y="109"/>
                  </a:cubicBezTo>
                  <a:cubicBezTo>
                    <a:pt x="805" y="100"/>
                    <a:pt x="801" y="88"/>
                    <a:pt x="797" y="76"/>
                  </a:cubicBezTo>
                  <a:cubicBezTo>
                    <a:pt x="787" y="53"/>
                    <a:pt x="776" y="30"/>
                    <a:pt x="776" y="30"/>
                  </a:cubicBezTo>
                  <a:lnTo>
                    <a:pt x="765" y="9"/>
                  </a:lnTo>
                  <a:lnTo>
                    <a:pt x="787" y="2"/>
                  </a:lnTo>
                  <a:cubicBezTo>
                    <a:pt x="787" y="2"/>
                    <a:pt x="792" y="0"/>
                    <a:pt x="796"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494"/>
            <p:cNvSpPr>
              <a:spLocks/>
            </p:cNvSpPr>
            <p:nvPr/>
          </p:nvSpPr>
          <p:spPr bwMode="auto">
            <a:xfrm>
              <a:off x="5926138" y="3871913"/>
              <a:ext cx="3175" cy="0"/>
            </a:xfrm>
            <a:custGeom>
              <a:avLst/>
              <a:gdLst>
                <a:gd name="T0" fmla="*/ 4 w 5"/>
                <a:gd name="T1" fmla="*/ 0 w 5"/>
                <a:gd name="T2" fmla="*/ 5 w 5"/>
                <a:gd name="T3" fmla="*/ 4 w 5"/>
              </a:gdLst>
              <a:ahLst/>
              <a:cxnLst>
                <a:cxn ang="0">
                  <a:pos x="T0" y="0"/>
                </a:cxn>
                <a:cxn ang="0">
                  <a:pos x="T1" y="0"/>
                </a:cxn>
                <a:cxn ang="0">
                  <a:pos x="T2" y="0"/>
                </a:cxn>
                <a:cxn ang="0">
                  <a:pos x="T3" y="0"/>
                </a:cxn>
              </a:cxnLst>
              <a:rect l="0" t="0" r="r" b="b"/>
              <a:pathLst>
                <a:path w="5">
                  <a:moveTo>
                    <a:pt x="4" y="0"/>
                  </a:moveTo>
                  <a:cubicBezTo>
                    <a:pt x="2" y="0"/>
                    <a:pt x="1" y="0"/>
                    <a:pt x="0" y="0"/>
                  </a:cubicBezTo>
                  <a:lnTo>
                    <a:pt x="5" y="0"/>
                  </a:lnTo>
                  <a:cubicBezTo>
                    <a:pt x="5" y="0"/>
                    <a:pt x="4"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495"/>
            <p:cNvSpPr>
              <a:spLocks/>
            </p:cNvSpPr>
            <p:nvPr/>
          </p:nvSpPr>
          <p:spPr bwMode="auto">
            <a:xfrm>
              <a:off x="5432425" y="3856038"/>
              <a:ext cx="881062" cy="960438"/>
            </a:xfrm>
            <a:custGeom>
              <a:avLst/>
              <a:gdLst>
                <a:gd name="T0" fmla="*/ 786 w 1801"/>
                <a:gd name="T1" fmla="*/ 0 h 1965"/>
                <a:gd name="T2" fmla="*/ 792 w 1801"/>
                <a:gd name="T3" fmla="*/ 14 h 1965"/>
                <a:gd name="T4" fmla="*/ 804 w 1801"/>
                <a:gd name="T5" fmla="*/ 53 h 1965"/>
                <a:gd name="T6" fmla="*/ 806 w 1801"/>
                <a:gd name="T7" fmla="*/ 73 h 1965"/>
                <a:gd name="T8" fmla="*/ 795 w 1801"/>
                <a:gd name="T9" fmla="*/ 95 h 1965"/>
                <a:gd name="T10" fmla="*/ 792 w 1801"/>
                <a:gd name="T11" fmla="*/ 98 h 1965"/>
                <a:gd name="T12" fmla="*/ 788 w 1801"/>
                <a:gd name="T13" fmla="*/ 99 h 1965"/>
                <a:gd name="T14" fmla="*/ 658 w 1801"/>
                <a:gd name="T15" fmla="*/ 147 h 1965"/>
                <a:gd name="T16" fmla="*/ 610 w 1801"/>
                <a:gd name="T17" fmla="*/ 149 h 1965"/>
                <a:gd name="T18" fmla="*/ 523 w 1801"/>
                <a:gd name="T19" fmla="*/ 194 h 1965"/>
                <a:gd name="T20" fmla="*/ 426 w 1801"/>
                <a:gd name="T21" fmla="*/ 256 h 1965"/>
                <a:gd name="T22" fmla="*/ 391 w 1801"/>
                <a:gd name="T23" fmla="*/ 333 h 1965"/>
                <a:gd name="T24" fmla="*/ 334 w 1801"/>
                <a:gd name="T25" fmla="*/ 374 h 1965"/>
                <a:gd name="T26" fmla="*/ 254 w 1801"/>
                <a:gd name="T27" fmla="*/ 548 h 1965"/>
                <a:gd name="T28" fmla="*/ 254 w 1801"/>
                <a:gd name="T29" fmla="*/ 728 h 1965"/>
                <a:gd name="T30" fmla="*/ 247 w 1801"/>
                <a:gd name="T31" fmla="*/ 792 h 1965"/>
                <a:gd name="T32" fmla="*/ 202 w 1801"/>
                <a:gd name="T33" fmla="*/ 865 h 1965"/>
                <a:gd name="T34" fmla="*/ 93 w 1801"/>
                <a:gd name="T35" fmla="*/ 1014 h 1965"/>
                <a:gd name="T36" fmla="*/ 123 w 1801"/>
                <a:gd name="T37" fmla="*/ 1020 h 1965"/>
                <a:gd name="T38" fmla="*/ 6 w 1801"/>
                <a:gd name="T39" fmla="*/ 1135 h 1965"/>
                <a:gd name="T40" fmla="*/ 5 w 1801"/>
                <a:gd name="T41" fmla="*/ 1136 h 1965"/>
                <a:gd name="T42" fmla="*/ 0 w 1801"/>
                <a:gd name="T43" fmla="*/ 1158 h 1965"/>
                <a:gd name="T44" fmla="*/ 627 w 1801"/>
                <a:gd name="T45" fmla="*/ 1880 h 1965"/>
                <a:gd name="T46" fmla="*/ 627 w 1801"/>
                <a:gd name="T47" fmla="*/ 1880 h 1965"/>
                <a:gd name="T48" fmla="*/ 740 w 1801"/>
                <a:gd name="T49" fmla="*/ 1936 h 1965"/>
                <a:gd name="T50" fmla="*/ 850 w 1801"/>
                <a:gd name="T51" fmla="*/ 1963 h 1965"/>
                <a:gd name="T52" fmla="*/ 851 w 1801"/>
                <a:gd name="T53" fmla="*/ 1963 h 1965"/>
                <a:gd name="T54" fmla="*/ 851 w 1801"/>
                <a:gd name="T55" fmla="*/ 1963 h 1965"/>
                <a:gd name="T56" fmla="*/ 1281 w 1801"/>
                <a:gd name="T57" fmla="*/ 1840 h 1965"/>
                <a:gd name="T58" fmla="*/ 1598 w 1801"/>
                <a:gd name="T59" fmla="*/ 1570 h 1965"/>
                <a:gd name="T60" fmla="*/ 1699 w 1801"/>
                <a:gd name="T61" fmla="*/ 1453 h 1965"/>
                <a:gd name="T62" fmla="*/ 1726 w 1801"/>
                <a:gd name="T63" fmla="*/ 1343 h 1965"/>
                <a:gd name="T64" fmla="*/ 1691 w 1801"/>
                <a:gd name="T65" fmla="*/ 791 h 1965"/>
                <a:gd name="T66" fmla="*/ 1770 w 1801"/>
                <a:gd name="T67" fmla="*/ 677 h 1965"/>
                <a:gd name="T68" fmla="*/ 1799 w 1801"/>
                <a:gd name="T69" fmla="*/ 612 h 1965"/>
                <a:gd name="T70" fmla="*/ 1415 w 1801"/>
                <a:gd name="T71" fmla="*/ 212 h 1965"/>
                <a:gd name="T72" fmla="*/ 1015 w 1801"/>
                <a:gd name="T73" fmla="*/ 72 h 1965"/>
                <a:gd name="T74" fmla="*/ 1012 w 1801"/>
                <a:gd name="T75" fmla="*/ 72 h 1965"/>
                <a:gd name="T76" fmla="*/ 1010 w 1801"/>
                <a:gd name="T77" fmla="*/ 72 h 1965"/>
                <a:gd name="T78" fmla="*/ 949 w 1801"/>
                <a:gd name="T79" fmla="*/ 49 h 1965"/>
                <a:gd name="T80" fmla="*/ 934 w 1801"/>
                <a:gd name="T81" fmla="*/ 40 h 1965"/>
                <a:gd name="T82" fmla="*/ 936 w 1801"/>
                <a:gd name="T83" fmla="*/ 55 h 1965"/>
                <a:gd name="T84" fmla="*/ 900 w 1801"/>
                <a:gd name="T85" fmla="*/ 70 h 1965"/>
                <a:gd name="T86" fmla="*/ 885 w 1801"/>
                <a:gd name="T87" fmla="*/ 54 h 1965"/>
                <a:gd name="T88" fmla="*/ 825 w 1801"/>
                <a:gd name="T89" fmla="*/ 15 h 1965"/>
                <a:gd name="T90" fmla="*/ 786 w 1801"/>
                <a:gd name="T91" fmla="*/ 0 h 1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1" h="1965">
                  <a:moveTo>
                    <a:pt x="786" y="0"/>
                  </a:moveTo>
                  <a:cubicBezTo>
                    <a:pt x="789" y="6"/>
                    <a:pt x="789" y="7"/>
                    <a:pt x="792" y="14"/>
                  </a:cubicBezTo>
                  <a:cubicBezTo>
                    <a:pt x="797" y="27"/>
                    <a:pt x="802" y="40"/>
                    <a:pt x="804" y="53"/>
                  </a:cubicBezTo>
                  <a:cubicBezTo>
                    <a:pt x="806" y="60"/>
                    <a:pt x="806" y="66"/>
                    <a:pt x="806" y="73"/>
                  </a:cubicBezTo>
                  <a:cubicBezTo>
                    <a:pt x="805" y="79"/>
                    <a:pt x="803" y="88"/>
                    <a:pt x="795" y="95"/>
                  </a:cubicBezTo>
                  <a:lnTo>
                    <a:pt x="792" y="98"/>
                  </a:lnTo>
                  <a:lnTo>
                    <a:pt x="788" y="99"/>
                  </a:lnTo>
                  <a:cubicBezTo>
                    <a:pt x="743" y="112"/>
                    <a:pt x="699" y="128"/>
                    <a:pt x="658" y="147"/>
                  </a:cubicBezTo>
                  <a:lnTo>
                    <a:pt x="610" y="149"/>
                  </a:lnTo>
                  <a:lnTo>
                    <a:pt x="523" y="194"/>
                  </a:lnTo>
                  <a:lnTo>
                    <a:pt x="426" y="256"/>
                  </a:lnTo>
                  <a:lnTo>
                    <a:pt x="391" y="333"/>
                  </a:lnTo>
                  <a:lnTo>
                    <a:pt x="334" y="374"/>
                  </a:lnTo>
                  <a:lnTo>
                    <a:pt x="254" y="548"/>
                  </a:lnTo>
                  <a:lnTo>
                    <a:pt x="254" y="728"/>
                  </a:lnTo>
                  <a:lnTo>
                    <a:pt x="247" y="792"/>
                  </a:lnTo>
                  <a:lnTo>
                    <a:pt x="202" y="865"/>
                  </a:lnTo>
                  <a:lnTo>
                    <a:pt x="93" y="1014"/>
                  </a:lnTo>
                  <a:lnTo>
                    <a:pt x="123" y="1020"/>
                  </a:lnTo>
                  <a:cubicBezTo>
                    <a:pt x="81" y="1051"/>
                    <a:pt x="43" y="1088"/>
                    <a:pt x="6" y="1135"/>
                  </a:cubicBezTo>
                  <a:cubicBezTo>
                    <a:pt x="6" y="1135"/>
                    <a:pt x="5" y="1136"/>
                    <a:pt x="5" y="1136"/>
                  </a:cubicBezTo>
                  <a:cubicBezTo>
                    <a:pt x="2" y="1145"/>
                    <a:pt x="0" y="1152"/>
                    <a:pt x="0" y="1158"/>
                  </a:cubicBezTo>
                  <a:cubicBezTo>
                    <a:pt x="80" y="1470"/>
                    <a:pt x="407" y="1745"/>
                    <a:pt x="627" y="1880"/>
                  </a:cubicBezTo>
                  <a:lnTo>
                    <a:pt x="627" y="1880"/>
                  </a:lnTo>
                  <a:cubicBezTo>
                    <a:pt x="656" y="1897"/>
                    <a:pt x="698" y="1919"/>
                    <a:pt x="740" y="1936"/>
                  </a:cubicBezTo>
                  <a:cubicBezTo>
                    <a:pt x="783" y="1953"/>
                    <a:pt x="826" y="1965"/>
                    <a:pt x="850" y="1963"/>
                  </a:cubicBezTo>
                  <a:lnTo>
                    <a:pt x="851" y="1963"/>
                  </a:lnTo>
                  <a:lnTo>
                    <a:pt x="851" y="1963"/>
                  </a:lnTo>
                  <a:cubicBezTo>
                    <a:pt x="983" y="1963"/>
                    <a:pt x="1164" y="1947"/>
                    <a:pt x="1281" y="1840"/>
                  </a:cubicBezTo>
                  <a:cubicBezTo>
                    <a:pt x="1393" y="1738"/>
                    <a:pt x="1511" y="1651"/>
                    <a:pt x="1598" y="1570"/>
                  </a:cubicBezTo>
                  <a:cubicBezTo>
                    <a:pt x="1641" y="1530"/>
                    <a:pt x="1677" y="1491"/>
                    <a:pt x="1699" y="1453"/>
                  </a:cubicBezTo>
                  <a:cubicBezTo>
                    <a:pt x="1721" y="1415"/>
                    <a:pt x="1731" y="1380"/>
                    <a:pt x="1726" y="1343"/>
                  </a:cubicBezTo>
                  <a:cubicBezTo>
                    <a:pt x="1617" y="1051"/>
                    <a:pt x="1640" y="891"/>
                    <a:pt x="1691" y="791"/>
                  </a:cubicBezTo>
                  <a:cubicBezTo>
                    <a:pt x="1716" y="740"/>
                    <a:pt x="1748" y="705"/>
                    <a:pt x="1770" y="677"/>
                  </a:cubicBezTo>
                  <a:cubicBezTo>
                    <a:pt x="1791" y="650"/>
                    <a:pt x="1801" y="633"/>
                    <a:pt x="1799" y="612"/>
                  </a:cubicBezTo>
                  <a:cubicBezTo>
                    <a:pt x="1715" y="449"/>
                    <a:pt x="1566" y="308"/>
                    <a:pt x="1415" y="212"/>
                  </a:cubicBezTo>
                  <a:cubicBezTo>
                    <a:pt x="1262" y="115"/>
                    <a:pt x="1104" y="63"/>
                    <a:pt x="1015" y="72"/>
                  </a:cubicBezTo>
                  <a:lnTo>
                    <a:pt x="1012" y="72"/>
                  </a:lnTo>
                  <a:lnTo>
                    <a:pt x="1010" y="72"/>
                  </a:lnTo>
                  <a:cubicBezTo>
                    <a:pt x="986" y="68"/>
                    <a:pt x="965" y="58"/>
                    <a:pt x="949" y="49"/>
                  </a:cubicBezTo>
                  <a:cubicBezTo>
                    <a:pt x="942" y="45"/>
                    <a:pt x="940" y="43"/>
                    <a:pt x="934" y="40"/>
                  </a:cubicBezTo>
                  <a:cubicBezTo>
                    <a:pt x="935" y="47"/>
                    <a:pt x="936" y="55"/>
                    <a:pt x="936" y="55"/>
                  </a:cubicBezTo>
                  <a:lnTo>
                    <a:pt x="900" y="70"/>
                  </a:lnTo>
                  <a:cubicBezTo>
                    <a:pt x="900" y="70"/>
                    <a:pt x="897" y="65"/>
                    <a:pt x="885" y="54"/>
                  </a:cubicBezTo>
                  <a:cubicBezTo>
                    <a:pt x="873" y="44"/>
                    <a:pt x="854" y="29"/>
                    <a:pt x="825" y="15"/>
                  </a:cubicBezTo>
                  <a:cubicBezTo>
                    <a:pt x="805" y="5"/>
                    <a:pt x="797" y="3"/>
                    <a:pt x="786"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496"/>
            <p:cNvSpPr>
              <a:spLocks/>
            </p:cNvSpPr>
            <p:nvPr/>
          </p:nvSpPr>
          <p:spPr bwMode="auto">
            <a:xfrm>
              <a:off x="5756275" y="3919538"/>
              <a:ext cx="400050" cy="381000"/>
            </a:xfrm>
            <a:custGeom>
              <a:avLst/>
              <a:gdLst>
                <a:gd name="T0" fmla="*/ 199 w 819"/>
                <a:gd name="T1" fmla="*/ 0 h 780"/>
                <a:gd name="T2" fmla="*/ 213 w 819"/>
                <a:gd name="T3" fmla="*/ 0 h 780"/>
                <a:gd name="T4" fmla="*/ 350 w 819"/>
                <a:gd name="T5" fmla="*/ 53 h 780"/>
                <a:gd name="T6" fmla="*/ 377 w 819"/>
                <a:gd name="T7" fmla="*/ 83 h 780"/>
                <a:gd name="T8" fmla="*/ 383 w 819"/>
                <a:gd name="T9" fmla="*/ 88 h 780"/>
                <a:gd name="T10" fmla="*/ 391 w 819"/>
                <a:gd name="T11" fmla="*/ 90 h 780"/>
                <a:gd name="T12" fmla="*/ 404 w 819"/>
                <a:gd name="T13" fmla="*/ 104 h 780"/>
                <a:gd name="T14" fmla="*/ 399 w 819"/>
                <a:gd name="T15" fmla="*/ 125 h 780"/>
                <a:gd name="T16" fmla="*/ 380 w 819"/>
                <a:gd name="T17" fmla="*/ 142 h 780"/>
                <a:gd name="T18" fmla="*/ 309 w 819"/>
                <a:gd name="T19" fmla="*/ 181 h 780"/>
                <a:gd name="T20" fmla="*/ 194 w 819"/>
                <a:gd name="T21" fmla="*/ 212 h 780"/>
                <a:gd name="T22" fmla="*/ 262 w 819"/>
                <a:gd name="T23" fmla="*/ 252 h 780"/>
                <a:gd name="T24" fmla="*/ 396 w 819"/>
                <a:gd name="T25" fmla="*/ 419 h 780"/>
                <a:gd name="T26" fmla="*/ 459 w 819"/>
                <a:gd name="T27" fmla="*/ 618 h 780"/>
                <a:gd name="T28" fmla="*/ 454 w 819"/>
                <a:gd name="T29" fmla="*/ 666 h 780"/>
                <a:gd name="T30" fmla="*/ 558 w 819"/>
                <a:gd name="T31" fmla="*/ 560 h 780"/>
                <a:gd name="T32" fmla="*/ 523 w 819"/>
                <a:gd name="T33" fmla="*/ 553 h 780"/>
                <a:gd name="T34" fmla="*/ 431 w 819"/>
                <a:gd name="T35" fmla="*/ 450 h 780"/>
                <a:gd name="T36" fmla="*/ 404 w 819"/>
                <a:gd name="T37" fmla="*/ 303 h 780"/>
                <a:gd name="T38" fmla="*/ 473 w 819"/>
                <a:gd name="T39" fmla="*/ 195 h 780"/>
                <a:gd name="T40" fmla="*/ 474 w 819"/>
                <a:gd name="T41" fmla="*/ 195 h 780"/>
                <a:gd name="T42" fmla="*/ 496 w 819"/>
                <a:gd name="T43" fmla="*/ 192 h 780"/>
                <a:gd name="T44" fmla="*/ 558 w 819"/>
                <a:gd name="T45" fmla="*/ 222 h 780"/>
                <a:gd name="T46" fmla="*/ 630 w 819"/>
                <a:gd name="T47" fmla="*/ 306 h 780"/>
                <a:gd name="T48" fmla="*/ 673 w 819"/>
                <a:gd name="T49" fmla="*/ 410 h 780"/>
                <a:gd name="T50" fmla="*/ 677 w 819"/>
                <a:gd name="T51" fmla="*/ 445 h 780"/>
                <a:gd name="T52" fmla="*/ 680 w 819"/>
                <a:gd name="T53" fmla="*/ 443 h 780"/>
                <a:gd name="T54" fmla="*/ 792 w 819"/>
                <a:gd name="T55" fmla="*/ 399 h 780"/>
                <a:gd name="T56" fmla="*/ 791 w 819"/>
                <a:gd name="T57" fmla="*/ 439 h 780"/>
                <a:gd name="T58" fmla="*/ 703 w 819"/>
                <a:gd name="T59" fmla="*/ 475 h 780"/>
                <a:gd name="T60" fmla="*/ 605 w 819"/>
                <a:gd name="T61" fmla="*/ 568 h 780"/>
                <a:gd name="T62" fmla="*/ 407 w 819"/>
                <a:gd name="T63" fmla="*/ 747 h 780"/>
                <a:gd name="T64" fmla="*/ 375 w 819"/>
                <a:gd name="T65" fmla="*/ 758 h 780"/>
                <a:gd name="T66" fmla="*/ 370 w 819"/>
                <a:gd name="T67" fmla="*/ 760 h 780"/>
                <a:gd name="T68" fmla="*/ 211 w 819"/>
                <a:gd name="T69" fmla="*/ 749 h 780"/>
                <a:gd name="T70" fmla="*/ 187 w 819"/>
                <a:gd name="T71" fmla="*/ 740 h 780"/>
                <a:gd name="T72" fmla="*/ 23 w 819"/>
                <a:gd name="T73" fmla="*/ 638 h 780"/>
                <a:gd name="T74" fmla="*/ 45 w 819"/>
                <a:gd name="T75" fmla="*/ 605 h 780"/>
                <a:gd name="T76" fmla="*/ 116 w 819"/>
                <a:gd name="T77" fmla="*/ 654 h 780"/>
                <a:gd name="T78" fmla="*/ 77 w 819"/>
                <a:gd name="T79" fmla="*/ 568 h 780"/>
                <a:gd name="T80" fmla="*/ 50 w 819"/>
                <a:gd name="T81" fmla="*/ 370 h 780"/>
                <a:gd name="T82" fmla="*/ 107 w 819"/>
                <a:gd name="T83" fmla="*/ 219 h 780"/>
                <a:gd name="T84" fmla="*/ 110 w 819"/>
                <a:gd name="T85" fmla="*/ 217 h 780"/>
                <a:gd name="T86" fmla="*/ 121 w 819"/>
                <a:gd name="T87" fmla="*/ 212 h 780"/>
                <a:gd name="T88" fmla="*/ 80 w 819"/>
                <a:gd name="T89" fmla="*/ 204 h 780"/>
                <a:gd name="T90" fmla="*/ 79 w 819"/>
                <a:gd name="T91" fmla="*/ 203 h 780"/>
                <a:gd name="T92" fmla="*/ 77 w 819"/>
                <a:gd name="T93" fmla="*/ 202 h 780"/>
                <a:gd name="T94" fmla="*/ 58 w 819"/>
                <a:gd name="T95" fmla="*/ 179 h 780"/>
                <a:gd name="T96" fmla="*/ 54 w 819"/>
                <a:gd name="T97" fmla="*/ 151 h 780"/>
                <a:gd name="T98" fmla="*/ 69 w 819"/>
                <a:gd name="T99" fmla="*/ 84 h 780"/>
                <a:gd name="T100" fmla="*/ 199 w 819"/>
                <a:gd name="T101" fmla="*/ 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19" h="780">
                  <a:moveTo>
                    <a:pt x="199" y="0"/>
                  </a:moveTo>
                  <a:cubicBezTo>
                    <a:pt x="204" y="0"/>
                    <a:pt x="208" y="0"/>
                    <a:pt x="213" y="0"/>
                  </a:cubicBezTo>
                  <a:cubicBezTo>
                    <a:pt x="284" y="5"/>
                    <a:pt x="325" y="30"/>
                    <a:pt x="350" y="53"/>
                  </a:cubicBezTo>
                  <a:cubicBezTo>
                    <a:pt x="363" y="65"/>
                    <a:pt x="371" y="76"/>
                    <a:pt x="377" y="83"/>
                  </a:cubicBezTo>
                  <a:cubicBezTo>
                    <a:pt x="380" y="86"/>
                    <a:pt x="382" y="88"/>
                    <a:pt x="383" y="88"/>
                  </a:cubicBezTo>
                  <a:cubicBezTo>
                    <a:pt x="385" y="88"/>
                    <a:pt x="388" y="89"/>
                    <a:pt x="391" y="90"/>
                  </a:cubicBezTo>
                  <a:cubicBezTo>
                    <a:pt x="396" y="92"/>
                    <a:pt x="402" y="97"/>
                    <a:pt x="404" y="104"/>
                  </a:cubicBezTo>
                  <a:cubicBezTo>
                    <a:pt x="407" y="117"/>
                    <a:pt x="402" y="122"/>
                    <a:pt x="399" y="125"/>
                  </a:cubicBezTo>
                  <a:cubicBezTo>
                    <a:pt x="394" y="132"/>
                    <a:pt x="388" y="136"/>
                    <a:pt x="380" y="142"/>
                  </a:cubicBezTo>
                  <a:cubicBezTo>
                    <a:pt x="364" y="154"/>
                    <a:pt x="339" y="168"/>
                    <a:pt x="309" y="181"/>
                  </a:cubicBezTo>
                  <a:cubicBezTo>
                    <a:pt x="276" y="195"/>
                    <a:pt x="236" y="207"/>
                    <a:pt x="194" y="212"/>
                  </a:cubicBezTo>
                  <a:cubicBezTo>
                    <a:pt x="217" y="220"/>
                    <a:pt x="240" y="234"/>
                    <a:pt x="262" y="252"/>
                  </a:cubicBezTo>
                  <a:cubicBezTo>
                    <a:pt x="312" y="292"/>
                    <a:pt x="359" y="353"/>
                    <a:pt x="396" y="419"/>
                  </a:cubicBezTo>
                  <a:cubicBezTo>
                    <a:pt x="432" y="485"/>
                    <a:pt x="457" y="556"/>
                    <a:pt x="459" y="618"/>
                  </a:cubicBezTo>
                  <a:cubicBezTo>
                    <a:pt x="459" y="635"/>
                    <a:pt x="458" y="651"/>
                    <a:pt x="454" y="666"/>
                  </a:cubicBezTo>
                  <a:cubicBezTo>
                    <a:pt x="486" y="637"/>
                    <a:pt x="522" y="598"/>
                    <a:pt x="558" y="560"/>
                  </a:cubicBezTo>
                  <a:cubicBezTo>
                    <a:pt x="546" y="559"/>
                    <a:pt x="534" y="557"/>
                    <a:pt x="523" y="553"/>
                  </a:cubicBezTo>
                  <a:cubicBezTo>
                    <a:pt x="482" y="536"/>
                    <a:pt x="452" y="496"/>
                    <a:pt x="431" y="450"/>
                  </a:cubicBezTo>
                  <a:cubicBezTo>
                    <a:pt x="411" y="403"/>
                    <a:pt x="400" y="350"/>
                    <a:pt x="404" y="303"/>
                  </a:cubicBezTo>
                  <a:cubicBezTo>
                    <a:pt x="408" y="256"/>
                    <a:pt x="429" y="211"/>
                    <a:pt x="473" y="195"/>
                  </a:cubicBezTo>
                  <a:cubicBezTo>
                    <a:pt x="473" y="195"/>
                    <a:pt x="474" y="195"/>
                    <a:pt x="474" y="195"/>
                  </a:cubicBezTo>
                  <a:cubicBezTo>
                    <a:pt x="481" y="192"/>
                    <a:pt x="489" y="192"/>
                    <a:pt x="496" y="192"/>
                  </a:cubicBezTo>
                  <a:cubicBezTo>
                    <a:pt x="518" y="194"/>
                    <a:pt x="539" y="206"/>
                    <a:pt x="558" y="222"/>
                  </a:cubicBezTo>
                  <a:cubicBezTo>
                    <a:pt x="584" y="243"/>
                    <a:pt x="609" y="272"/>
                    <a:pt x="630" y="306"/>
                  </a:cubicBezTo>
                  <a:cubicBezTo>
                    <a:pt x="650" y="339"/>
                    <a:pt x="666" y="375"/>
                    <a:pt x="673" y="410"/>
                  </a:cubicBezTo>
                  <a:cubicBezTo>
                    <a:pt x="676" y="422"/>
                    <a:pt x="677" y="434"/>
                    <a:pt x="677" y="445"/>
                  </a:cubicBezTo>
                  <a:cubicBezTo>
                    <a:pt x="678" y="444"/>
                    <a:pt x="679" y="444"/>
                    <a:pt x="680" y="443"/>
                  </a:cubicBezTo>
                  <a:cubicBezTo>
                    <a:pt x="715" y="416"/>
                    <a:pt x="753" y="398"/>
                    <a:pt x="792" y="399"/>
                  </a:cubicBezTo>
                  <a:cubicBezTo>
                    <a:pt x="819" y="399"/>
                    <a:pt x="818" y="439"/>
                    <a:pt x="791" y="439"/>
                  </a:cubicBezTo>
                  <a:cubicBezTo>
                    <a:pt x="765" y="438"/>
                    <a:pt x="735" y="451"/>
                    <a:pt x="703" y="475"/>
                  </a:cubicBezTo>
                  <a:cubicBezTo>
                    <a:pt x="672" y="499"/>
                    <a:pt x="638" y="532"/>
                    <a:pt x="605" y="568"/>
                  </a:cubicBezTo>
                  <a:cubicBezTo>
                    <a:pt x="538" y="639"/>
                    <a:pt x="474" y="719"/>
                    <a:pt x="407" y="747"/>
                  </a:cubicBezTo>
                  <a:cubicBezTo>
                    <a:pt x="396" y="751"/>
                    <a:pt x="386" y="755"/>
                    <a:pt x="375" y="758"/>
                  </a:cubicBezTo>
                  <a:cubicBezTo>
                    <a:pt x="373" y="758"/>
                    <a:pt x="372" y="759"/>
                    <a:pt x="370" y="760"/>
                  </a:cubicBezTo>
                  <a:cubicBezTo>
                    <a:pt x="310" y="780"/>
                    <a:pt x="255" y="773"/>
                    <a:pt x="211" y="749"/>
                  </a:cubicBezTo>
                  <a:cubicBezTo>
                    <a:pt x="202" y="747"/>
                    <a:pt x="194" y="743"/>
                    <a:pt x="187" y="740"/>
                  </a:cubicBezTo>
                  <a:cubicBezTo>
                    <a:pt x="123" y="712"/>
                    <a:pt x="68" y="669"/>
                    <a:pt x="23" y="638"/>
                  </a:cubicBezTo>
                  <a:cubicBezTo>
                    <a:pt x="0" y="624"/>
                    <a:pt x="23" y="590"/>
                    <a:pt x="45" y="605"/>
                  </a:cubicBezTo>
                  <a:cubicBezTo>
                    <a:pt x="68" y="620"/>
                    <a:pt x="91" y="637"/>
                    <a:pt x="116" y="654"/>
                  </a:cubicBezTo>
                  <a:cubicBezTo>
                    <a:pt x="100" y="627"/>
                    <a:pt x="87" y="598"/>
                    <a:pt x="77" y="568"/>
                  </a:cubicBezTo>
                  <a:cubicBezTo>
                    <a:pt x="55" y="503"/>
                    <a:pt x="46" y="432"/>
                    <a:pt x="50" y="370"/>
                  </a:cubicBezTo>
                  <a:cubicBezTo>
                    <a:pt x="55" y="307"/>
                    <a:pt x="71" y="252"/>
                    <a:pt x="107" y="219"/>
                  </a:cubicBezTo>
                  <a:cubicBezTo>
                    <a:pt x="108" y="218"/>
                    <a:pt x="109" y="218"/>
                    <a:pt x="110" y="217"/>
                  </a:cubicBezTo>
                  <a:cubicBezTo>
                    <a:pt x="114" y="215"/>
                    <a:pt x="117" y="213"/>
                    <a:pt x="121" y="212"/>
                  </a:cubicBezTo>
                  <a:cubicBezTo>
                    <a:pt x="107" y="210"/>
                    <a:pt x="94" y="207"/>
                    <a:pt x="80" y="204"/>
                  </a:cubicBezTo>
                  <a:lnTo>
                    <a:pt x="79" y="203"/>
                  </a:lnTo>
                  <a:lnTo>
                    <a:pt x="77" y="202"/>
                  </a:lnTo>
                  <a:cubicBezTo>
                    <a:pt x="67" y="197"/>
                    <a:pt x="61" y="188"/>
                    <a:pt x="58" y="179"/>
                  </a:cubicBezTo>
                  <a:cubicBezTo>
                    <a:pt x="55" y="170"/>
                    <a:pt x="54" y="161"/>
                    <a:pt x="54" y="151"/>
                  </a:cubicBezTo>
                  <a:cubicBezTo>
                    <a:pt x="53" y="130"/>
                    <a:pt x="58" y="107"/>
                    <a:pt x="69" y="84"/>
                  </a:cubicBezTo>
                  <a:cubicBezTo>
                    <a:pt x="89" y="42"/>
                    <a:pt x="133" y="1"/>
                    <a:pt x="19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497"/>
            <p:cNvSpPr>
              <a:spLocks/>
            </p:cNvSpPr>
            <p:nvPr/>
          </p:nvSpPr>
          <p:spPr bwMode="auto">
            <a:xfrm>
              <a:off x="5942013" y="3962401"/>
              <a:ext cx="1587" cy="0"/>
            </a:xfrm>
            <a:custGeom>
              <a:avLst/>
              <a:gdLst>
                <a:gd name="T0" fmla="*/ 2 w 3"/>
                <a:gd name="T1" fmla="*/ 0 h 1"/>
                <a:gd name="T2" fmla="*/ 0 w 3"/>
                <a:gd name="T3" fmla="*/ 0 h 1"/>
                <a:gd name="T4" fmla="*/ 2 w 3"/>
                <a:gd name="T5" fmla="*/ 1 h 1"/>
                <a:gd name="T6" fmla="*/ 2 w 3"/>
                <a:gd name="T7" fmla="*/ 0 h 1"/>
              </a:gdLst>
              <a:ahLst/>
              <a:cxnLst>
                <a:cxn ang="0">
                  <a:pos x="T0" y="T1"/>
                </a:cxn>
                <a:cxn ang="0">
                  <a:pos x="T2" y="T3"/>
                </a:cxn>
                <a:cxn ang="0">
                  <a:pos x="T4" y="T5"/>
                </a:cxn>
                <a:cxn ang="0">
                  <a:pos x="T6" y="T7"/>
                </a:cxn>
              </a:cxnLst>
              <a:rect l="0" t="0" r="r" b="b"/>
              <a:pathLst>
                <a:path w="3" h="1">
                  <a:moveTo>
                    <a:pt x="2" y="0"/>
                  </a:moveTo>
                  <a:cubicBezTo>
                    <a:pt x="1" y="0"/>
                    <a:pt x="1" y="0"/>
                    <a:pt x="0" y="0"/>
                  </a:cubicBezTo>
                  <a:cubicBezTo>
                    <a:pt x="1" y="0"/>
                    <a:pt x="3" y="1"/>
                    <a:pt x="2" y="1"/>
                  </a:cubicBezTo>
                  <a:cubicBezTo>
                    <a:pt x="2" y="1"/>
                    <a:pt x="2"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498"/>
            <p:cNvSpPr>
              <a:spLocks/>
            </p:cNvSpPr>
            <p:nvPr/>
          </p:nvSpPr>
          <p:spPr bwMode="auto">
            <a:xfrm>
              <a:off x="5800725" y="3938588"/>
              <a:ext cx="82550" cy="65088"/>
            </a:xfrm>
            <a:custGeom>
              <a:avLst/>
              <a:gdLst>
                <a:gd name="T0" fmla="*/ 107 w 166"/>
                <a:gd name="T1" fmla="*/ 0 h 135"/>
                <a:gd name="T2" fmla="*/ 12 w 166"/>
                <a:gd name="T3" fmla="*/ 61 h 135"/>
                <a:gd name="T4" fmla="*/ 1 w 166"/>
                <a:gd name="T5" fmla="*/ 110 h 135"/>
                <a:gd name="T6" fmla="*/ 3 w 166"/>
                <a:gd name="T7" fmla="*/ 125 h 135"/>
                <a:gd name="T8" fmla="*/ 3 w 166"/>
                <a:gd name="T9" fmla="*/ 126 h 135"/>
                <a:gd name="T10" fmla="*/ 87 w 166"/>
                <a:gd name="T11" fmla="*/ 132 h 135"/>
                <a:gd name="T12" fmla="*/ 166 w 166"/>
                <a:gd name="T13" fmla="*/ 8 h 135"/>
                <a:gd name="T14" fmla="*/ 118 w 166"/>
                <a:gd name="T15" fmla="*/ 0 h 135"/>
                <a:gd name="T16" fmla="*/ 107 w 166"/>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135">
                  <a:moveTo>
                    <a:pt x="107" y="0"/>
                  </a:moveTo>
                  <a:cubicBezTo>
                    <a:pt x="55" y="0"/>
                    <a:pt x="27" y="29"/>
                    <a:pt x="12" y="61"/>
                  </a:cubicBezTo>
                  <a:cubicBezTo>
                    <a:pt x="4" y="79"/>
                    <a:pt x="0" y="97"/>
                    <a:pt x="1" y="110"/>
                  </a:cubicBezTo>
                  <a:cubicBezTo>
                    <a:pt x="1" y="117"/>
                    <a:pt x="2" y="122"/>
                    <a:pt x="3" y="125"/>
                  </a:cubicBezTo>
                  <a:cubicBezTo>
                    <a:pt x="3" y="126"/>
                    <a:pt x="3" y="126"/>
                    <a:pt x="3" y="126"/>
                  </a:cubicBezTo>
                  <a:cubicBezTo>
                    <a:pt x="30" y="133"/>
                    <a:pt x="59" y="135"/>
                    <a:pt x="87" y="132"/>
                  </a:cubicBezTo>
                  <a:cubicBezTo>
                    <a:pt x="55" y="74"/>
                    <a:pt x="110" y="18"/>
                    <a:pt x="166" y="8"/>
                  </a:cubicBezTo>
                  <a:cubicBezTo>
                    <a:pt x="152" y="4"/>
                    <a:pt x="137" y="1"/>
                    <a:pt x="118" y="0"/>
                  </a:cubicBezTo>
                  <a:cubicBezTo>
                    <a:pt x="114" y="0"/>
                    <a:pt x="110" y="0"/>
                    <a:pt x="10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499"/>
            <p:cNvSpPr>
              <a:spLocks/>
            </p:cNvSpPr>
            <p:nvPr/>
          </p:nvSpPr>
          <p:spPr bwMode="auto">
            <a:xfrm>
              <a:off x="5802313" y="4000501"/>
              <a:ext cx="0"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1" y="0"/>
                    <a:pt x="1" y="0"/>
                  </a:cubicBezTo>
                  <a:lnTo>
                    <a:pt x="1"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500"/>
            <p:cNvSpPr>
              <a:spLocks/>
            </p:cNvSpPr>
            <p:nvPr/>
          </p:nvSpPr>
          <p:spPr bwMode="auto">
            <a:xfrm>
              <a:off x="5637213" y="3951288"/>
              <a:ext cx="73025" cy="61913"/>
            </a:xfrm>
            <a:custGeom>
              <a:avLst/>
              <a:gdLst>
                <a:gd name="T0" fmla="*/ 145 w 148"/>
                <a:gd name="T1" fmla="*/ 0 h 125"/>
                <a:gd name="T2" fmla="*/ 57 w 148"/>
                <a:gd name="T3" fmla="*/ 48 h 125"/>
                <a:gd name="T4" fmla="*/ 0 w 148"/>
                <a:gd name="T5" fmla="*/ 115 h 125"/>
                <a:gd name="T6" fmla="*/ 34 w 148"/>
                <a:gd name="T7" fmla="*/ 124 h 125"/>
                <a:gd name="T8" fmla="*/ 63 w 148"/>
                <a:gd name="T9" fmla="*/ 120 h 125"/>
                <a:gd name="T10" fmla="*/ 148 w 148"/>
                <a:gd name="T11" fmla="*/ 21 h 125"/>
                <a:gd name="T12" fmla="*/ 146 w 148"/>
                <a:gd name="T13" fmla="*/ 7 h 125"/>
                <a:gd name="T14" fmla="*/ 145 w 14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5">
                  <a:moveTo>
                    <a:pt x="145" y="0"/>
                  </a:moveTo>
                  <a:cubicBezTo>
                    <a:pt x="119" y="9"/>
                    <a:pt x="85" y="26"/>
                    <a:pt x="57" y="48"/>
                  </a:cubicBezTo>
                  <a:cubicBezTo>
                    <a:pt x="31" y="69"/>
                    <a:pt x="10" y="93"/>
                    <a:pt x="0" y="115"/>
                  </a:cubicBezTo>
                  <a:cubicBezTo>
                    <a:pt x="10" y="121"/>
                    <a:pt x="22" y="124"/>
                    <a:pt x="34" y="124"/>
                  </a:cubicBezTo>
                  <a:cubicBezTo>
                    <a:pt x="47" y="125"/>
                    <a:pt x="58" y="122"/>
                    <a:pt x="63" y="120"/>
                  </a:cubicBezTo>
                  <a:cubicBezTo>
                    <a:pt x="73" y="79"/>
                    <a:pt x="103" y="39"/>
                    <a:pt x="148" y="21"/>
                  </a:cubicBezTo>
                  <a:cubicBezTo>
                    <a:pt x="148" y="16"/>
                    <a:pt x="147" y="12"/>
                    <a:pt x="146" y="7"/>
                  </a:cubicBezTo>
                  <a:cubicBezTo>
                    <a:pt x="146" y="5"/>
                    <a:pt x="145" y="2"/>
                    <a:pt x="14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501"/>
            <p:cNvSpPr>
              <a:spLocks/>
            </p:cNvSpPr>
            <p:nvPr/>
          </p:nvSpPr>
          <p:spPr bwMode="auto">
            <a:xfrm>
              <a:off x="5856288" y="3960813"/>
              <a:ext cx="41275" cy="28575"/>
            </a:xfrm>
            <a:custGeom>
              <a:avLst/>
              <a:gdLst>
                <a:gd name="T0" fmla="*/ 35 w 86"/>
                <a:gd name="T1" fmla="*/ 0 h 59"/>
                <a:gd name="T2" fmla="*/ 54 w 86"/>
                <a:gd name="T3" fmla="*/ 51 h 59"/>
                <a:gd name="T4" fmla="*/ 35 w 86"/>
                <a:gd name="T5" fmla="*/ 0 h 59"/>
              </a:gdLst>
              <a:ahLst/>
              <a:cxnLst>
                <a:cxn ang="0">
                  <a:pos x="T0" y="T1"/>
                </a:cxn>
                <a:cxn ang="0">
                  <a:pos x="T2" y="T3"/>
                </a:cxn>
                <a:cxn ang="0">
                  <a:pos x="T4" y="T5"/>
                </a:cxn>
              </a:cxnLst>
              <a:rect l="0" t="0" r="r" b="b"/>
              <a:pathLst>
                <a:path w="86" h="59">
                  <a:moveTo>
                    <a:pt x="35" y="0"/>
                  </a:moveTo>
                  <a:cubicBezTo>
                    <a:pt x="0" y="18"/>
                    <a:pt x="22" y="59"/>
                    <a:pt x="54" y="51"/>
                  </a:cubicBezTo>
                  <a:cubicBezTo>
                    <a:pt x="86" y="43"/>
                    <a:pt x="50" y="1"/>
                    <a:pt x="3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502"/>
            <p:cNvSpPr>
              <a:spLocks/>
            </p:cNvSpPr>
            <p:nvPr/>
          </p:nvSpPr>
          <p:spPr bwMode="auto">
            <a:xfrm>
              <a:off x="5938838" y="3979863"/>
              <a:ext cx="3175" cy="1588"/>
            </a:xfrm>
            <a:custGeom>
              <a:avLst/>
              <a:gdLst>
                <a:gd name="T0" fmla="*/ 0 w 7"/>
                <a:gd name="T1" fmla="*/ 0 h 2"/>
                <a:gd name="T2" fmla="*/ 1 w 7"/>
                <a:gd name="T3" fmla="*/ 1 h 2"/>
                <a:gd name="T4" fmla="*/ 7 w 7"/>
                <a:gd name="T5" fmla="*/ 2 h 2"/>
                <a:gd name="T6" fmla="*/ 0 w 7"/>
                <a:gd name="T7" fmla="*/ 0 h 2"/>
              </a:gdLst>
              <a:ahLst/>
              <a:cxnLst>
                <a:cxn ang="0">
                  <a:pos x="T0" y="T1"/>
                </a:cxn>
                <a:cxn ang="0">
                  <a:pos x="T2" y="T3"/>
                </a:cxn>
                <a:cxn ang="0">
                  <a:pos x="T4" y="T5"/>
                </a:cxn>
                <a:cxn ang="0">
                  <a:pos x="T6" y="T7"/>
                </a:cxn>
              </a:cxnLst>
              <a:rect l="0" t="0" r="r" b="b"/>
              <a:pathLst>
                <a:path w="7" h="2">
                  <a:moveTo>
                    <a:pt x="0" y="0"/>
                  </a:moveTo>
                  <a:cubicBezTo>
                    <a:pt x="0" y="0"/>
                    <a:pt x="1" y="1"/>
                    <a:pt x="1" y="1"/>
                  </a:cubicBezTo>
                  <a:cubicBezTo>
                    <a:pt x="4" y="2"/>
                    <a:pt x="6" y="2"/>
                    <a:pt x="7" y="2"/>
                  </a:cubicBezTo>
                  <a:cubicBezTo>
                    <a:pt x="4" y="2"/>
                    <a:pt x="3" y="1"/>
                    <a:pt x="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503"/>
            <p:cNvSpPr>
              <a:spLocks/>
            </p:cNvSpPr>
            <p:nvPr/>
          </p:nvSpPr>
          <p:spPr bwMode="auto">
            <a:xfrm>
              <a:off x="5972175" y="4032251"/>
              <a:ext cx="73025" cy="136525"/>
            </a:xfrm>
            <a:custGeom>
              <a:avLst/>
              <a:gdLst>
                <a:gd name="T0" fmla="*/ 49 w 149"/>
                <a:gd name="T1" fmla="*/ 0 h 281"/>
                <a:gd name="T2" fmla="*/ 45 w 149"/>
                <a:gd name="T3" fmla="*/ 1 h 281"/>
                <a:gd name="T4" fmla="*/ 3 w 149"/>
                <a:gd name="T5" fmla="*/ 74 h 281"/>
                <a:gd name="T6" fmla="*/ 27 w 149"/>
                <a:gd name="T7" fmla="*/ 201 h 281"/>
                <a:gd name="T8" fmla="*/ 92 w 149"/>
                <a:gd name="T9" fmla="*/ 281 h 281"/>
                <a:gd name="T10" fmla="*/ 105 w 149"/>
                <a:gd name="T11" fmla="*/ 69 h 281"/>
                <a:gd name="T12" fmla="*/ 149 w 149"/>
                <a:gd name="T13" fmla="*/ 86 h 281"/>
                <a:gd name="T14" fmla="*/ 92 w 149"/>
                <a:gd name="T15" fmla="*/ 21 h 281"/>
                <a:gd name="T16" fmla="*/ 49 w 149"/>
                <a:gd name="T17"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81">
                  <a:moveTo>
                    <a:pt x="49" y="0"/>
                  </a:moveTo>
                  <a:cubicBezTo>
                    <a:pt x="47" y="0"/>
                    <a:pt x="46" y="1"/>
                    <a:pt x="45" y="1"/>
                  </a:cubicBezTo>
                  <a:cubicBezTo>
                    <a:pt x="20" y="11"/>
                    <a:pt x="6" y="36"/>
                    <a:pt x="3" y="74"/>
                  </a:cubicBezTo>
                  <a:cubicBezTo>
                    <a:pt x="0" y="113"/>
                    <a:pt x="9" y="161"/>
                    <a:pt x="27" y="201"/>
                  </a:cubicBezTo>
                  <a:cubicBezTo>
                    <a:pt x="44" y="239"/>
                    <a:pt x="68" y="269"/>
                    <a:pt x="92" y="281"/>
                  </a:cubicBezTo>
                  <a:cubicBezTo>
                    <a:pt x="43" y="225"/>
                    <a:pt x="28" y="101"/>
                    <a:pt x="105" y="69"/>
                  </a:cubicBezTo>
                  <a:cubicBezTo>
                    <a:pt x="118" y="65"/>
                    <a:pt x="134" y="72"/>
                    <a:pt x="149" y="86"/>
                  </a:cubicBezTo>
                  <a:cubicBezTo>
                    <a:pt x="132" y="60"/>
                    <a:pt x="111" y="36"/>
                    <a:pt x="92" y="21"/>
                  </a:cubicBezTo>
                  <a:cubicBezTo>
                    <a:pt x="74" y="6"/>
                    <a:pt x="58" y="0"/>
                    <a:pt x="4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504"/>
            <p:cNvSpPr>
              <a:spLocks/>
            </p:cNvSpPr>
            <p:nvPr/>
          </p:nvSpPr>
          <p:spPr bwMode="auto">
            <a:xfrm>
              <a:off x="5799138" y="4038601"/>
              <a:ext cx="161925" cy="233363"/>
            </a:xfrm>
            <a:custGeom>
              <a:avLst/>
              <a:gdLst>
                <a:gd name="T0" fmla="*/ 64 w 332"/>
                <a:gd name="T1" fmla="*/ 0 h 477"/>
                <a:gd name="T2" fmla="*/ 45 w 332"/>
                <a:gd name="T3" fmla="*/ 6 h 477"/>
                <a:gd name="T4" fmla="*/ 3 w 332"/>
                <a:gd name="T5" fmla="*/ 127 h 477"/>
                <a:gd name="T6" fmla="*/ 28 w 332"/>
                <a:gd name="T7" fmla="*/ 310 h 477"/>
                <a:gd name="T8" fmla="*/ 120 w 332"/>
                <a:gd name="T9" fmla="*/ 454 h 477"/>
                <a:gd name="T10" fmla="*/ 140 w 332"/>
                <a:gd name="T11" fmla="*/ 468 h 477"/>
                <a:gd name="T12" fmla="*/ 174 w 332"/>
                <a:gd name="T13" fmla="*/ 477 h 477"/>
                <a:gd name="T14" fmla="*/ 152 w 332"/>
                <a:gd name="T15" fmla="*/ 136 h 477"/>
                <a:gd name="T16" fmla="*/ 331 w 332"/>
                <a:gd name="T17" fmla="*/ 393 h 477"/>
                <a:gd name="T18" fmla="*/ 332 w 332"/>
                <a:gd name="T19" fmla="*/ 374 h 477"/>
                <a:gd name="T20" fmla="*/ 274 w 332"/>
                <a:gd name="T21" fmla="*/ 193 h 477"/>
                <a:gd name="T22" fmla="*/ 150 w 332"/>
                <a:gd name="T23" fmla="*/ 38 h 477"/>
                <a:gd name="T24" fmla="*/ 88 w 332"/>
                <a:gd name="T25" fmla="*/ 3 h 477"/>
                <a:gd name="T26" fmla="*/ 64 w 332"/>
                <a:gd name="T27"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477">
                  <a:moveTo>
                    <a:pt x="64" y="0"/>
                  </a:moveTo>
                  <a:cubicBezTo>
                    <a:pt x="57" y="1"/>
                    <a:pt x="51" y="3"/>
                    <a:pt x="45" y="6"/>
                  </a:cubicBezTo>
                  <a:cubicBezTo>
                    <a:pt x="23" y="27"/>
                    <a:pt x="7" y="72"/>
                    <a:pt x="3" y="127"/>
                  </a:cubicBezTo>
                  <a:cubicBezTo>
                    <a:pt x="0" y="184"/>
                    <a:pt x="8" y="251"/>
                    <a:pt x="28" y="310"/>
                  </a:cubicBezTo>
                  <a:cubicBezTo>
                    <a:pt x="48" y="370"/>
                    <a:pt x="79" y="423"/>
                    <a:pt x="120" y="454"/>
                  </a:cubicBezTo>
                  <a:cubicBezTo>
                    <a:pt x="126" y="459"/>
                    <a:pt x="133" y="464"/>
                    <a:pt x="140" y="468"/>
                  </a:cubicBezTo>
                  <a:cubicBezTo>
                    <a:pt x="151" y="472"/>
                    <a:pt x="162" y="475"/>
                    <a:pt x="174" y="477"/>
                  </a:cubicBezTo>
                  <a:cubicBezTo>
                    <a:pt x="65" y="401"/>
                    <a:pt x="38" y="153"/>
                    <a:pt x="152" y="136"/>
                  </a:cubicBezTo>
                  <a:cubicBezTo>
                    <a:pt x="235" y="126"/>
                    <a:pt x="327" y="283"/>
                    <a:pt x="331" y="393"/>
                  </a:cubicBezTo>
                  <a:cubicBezTo>
                    <a:pt x="332" y="387"/>
                    <a:pt x="332" y="381"/>
                    <a:pt x="332" y="374"/>
                  </a:cubicBezTo>
                  <a:cubicBezTo>
                    <a:pt x="331" y="322"/>
                    <a:pt x="308" y="255"/>
                    <a:pt x="274" y="193"/>
                  </a:cubicBezTo>
                  <a:cubicBezTo>
                    <a:pt x="240" y="131"/>
                    <a:pt x="194" y="74"/>
                    <a:pt x="150" y="38"/>
                  </a:cubicBezTo>
                  <a:cubicBezTo>
                    <a:pt x="128" y="20"/>
                    <a:pt x="107" y="8"/>
                    <a:pt x="88" y="3"/>
                  </a:cubicBezTo>
                  <a:cubicBezTo>
                    <a:pt x="79" y="1"/>
                    <a:pt x="71" y="0"/>
                    <a:pt x="6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505"/>
            <p:cNvSpPr>
              <a:spLocks/>
            </p:cNvSpPr>
            <p:nvPr/>
          </p:nvSpPr>
          <p:spPr bwMode="auto">
            <a:xfrm>
              <a:off x="5602288" y="4062413"/>
              <a:ext cx="96837" cy="206375"/>
            </a:xfrm>
            <a:custGeom>
              <a:avLst/>
              <a:gdLst>
                <a:gd name="T0" fmla="*/ 118 w 196"/>
                <a:gd name="T1" fmla="*/ 1 h 421"/>
                <a:gd name="T2" fmla="*/ 53 w 196"/>
                <a:gd name="T3" fmla="*/ 42 h 421"/>
                <a:gd name="T4" fmla="*/ 16 w 196"/>
                <a:gd name="T5" fmla="*/ 148 h 421"/>
                <a:gd name="T6" fmla="*/ 0 w 196"/>
                <a:gd name="T7" fmla="*/ 370 h 421"/>
                <a:gd name="T8" fmla="*/ 9 w 196"/>
                <a:gd name="T9" fmla="*/ 406 h 421"/>
                <a:gd name="T10" fmla="*/ 31 w 196"/>
                <a:gd name="T11" fmla="*/ 419 h 421"/>
                <a:gd name="T12" fmla="*/ 61 w 196"/>
                <a:gd name="T13" fmla="*/ 417 h 421"/>
                <a:gd name="T14" fmla="*/ 44 w 196"/>
                <a:gd name="T15" fmla="*/ 271 h 421"/>
                <a:gd name="T16" fmla="*/ 100 w 196"/>
                <a:gd name="T17" fmla="*/ 126 h 421"/>
                <a:gd name="T18" fmla="*/ 187 w 196"/>
                <a:gd name="T19" fmla="*/ 143 h 421"/>
                <a:gd name="T20" fmla="*/ 193 w 196"/>
                <a:gd name="T21" fmla="*/ 169 h 421"/>
                <a:gd name="T22" fmla="*/ 190 w 196"/>
                <a:gd name="T23" fmla="*/ 61 h 421"/>
                <a:gd name="T24" fmla="*/ 169 w 196"/>
                <a:gd name="T25" fmla="*/ 16 h 421"/>
                <a:gd name="T26" fmla="*/ 118 w 196"/>
                <a:gd name="T27" fmla="*/ 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6" h="421">
                  <a:moveTo>
                    <a:pt x="118" y="1"/>
                  </a:moveTo>
                  <a:cubicBezTo>
                    <a:pt x="89" y="2"/>
                    <a:pt x="70" y="16"/>
                    <a:pt x="53" y="42"/>
                  </a:cubicBezTo>
                  <a:cubicBezTo>
                    <a:pt x="36" y="69"/>
                    <a:pt x="24" y="107"/>
                    <a:pt x="16" y="148"/>
                  </a:cubicBezTo>
                  <a:cubicBezTo>
                    <a:pt x="0" y="231"/>
                    <a:pt x="1" y="326"/>
                    <a:pt x="0" y="370"/>
                  </a:cubicBezTo>
                  <a:cubicBezTo>
                    <a:pt x="0" y="388"/>
                    <a:pt x="4" y="399"/>
                    <a:pt x="9" y="406"/>
                  </a:cubicBezTo>
                  <a:cubicBezTo>
                    <a:pt x="14" y="414"/>
                    <a:pt x="21" y="418"/>
                    <a:pt x="31" y="419"/>
                  </a:cubicBezTo>
                  <a:cubicBezTo>
                    <a:pt x="39" y="421"/>
                    <a:pt x="50" y="420"/>
                    <a:pt x="61" y="417"/>
                  </a:cubicBezTo>
                  <a:cubicBezTo>
                    <a:pt x="37" y="383"/>
                    <a:pt x="39" y="314"/>
                    <a:pt x="44" y="271"/>
                  </a:cubicBezTo>
                  <a:cubicBezTo>
                    <a:pt x="52" y="218"/>
                    <a:pt x="58" y="139"/>
                    <a:pt x="100" y="126"/>
                  </a:cubicBezTo>
                  <a:cubicBezTo>
                    <a:pt x="120" y="117"/>
                    <a:pt x="179" y="129"/>
                    <a:pt x="187" y="143"/>
                  </a:cubicBezTo>
                  <a:cubicBezTo>
                    <a:pt x="189" y="149"/>
                    <a:pt x="191" y="158"/>
                    <a:pt x="193" y="169"/>
                  </a:cubicBezTo>
                  <a:cubicBezTo>
                    <a:pt x="194" y="133"/>
                    <a:pt x="196" y="93"/>
                    <a:pt x="190" y="61"/>
                  </a:cubicBezTo>
                  <a:cubicBezTo>
                    <a:pt x="186" y="41"/>
                    <a:pt x="179" y="26"/>
                    <a:pt x="169" y="16"/>
                  </a:cubicBezTo>
                  <a:cubicBezTo>
                    <a:pt x="159" y="6"/>
                    <a:pt x="144" y="0"/>
                    <a:pt x="118"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506"/>
            <p:cNvSpPr>
              <a:spLocks noEditPoints="1"/>
            </p:cNvSpPr>
            <p:nvPr/>
          </p:nvSpPr>
          <p:spPr bwMode="auto">
            <a:xfrm>
              <a:off x="5589588" y="3929063"/>
              <a:ext cx="511175" cy="396875"/>
            </a:xfrm>
            <a:custGeom>
              <a:avLst/>
              <a:gdLst>
                <a:gd name="T0" fmla="*/ 539 w 1043"/>
                <a:gd name="T1" fmla="*/ 0 h 812"/>
                <a:gd name="T2" fmla="*/ 425 w 1043"/>
                <a:gd name="T3" fmla="*/ 164 h 812"/>
                <a:gd name="T4" fmla="*/ 721 w 1043"/>
                <a:gd name="T5" fmla="*/ 88 h 812"/>
                <a:gd name="T6" fmla="*/ 551 w 1043"/>
                <a:gd name="T7" fmla="*/ 0 h 812"/>
                <a:gd name="T8" fmla="*/ 539 w 1043"/>
                <a:gd name="T9" fmla="*/ 0 h 812"/>
                <a:gd name="T10" fmla="*/ 243 w 1043"/>
                <a:gd name="T11" fmla="*/ 31 h 812"/>
                <a:gd name="T12" fmla="*/ 83 w 1043"/>
                <a:gd name="T13" fmla="*/ 163 h 812"/>
                <a:gd name="T14" fmla="*/ 164 w 1043"/>
                <a:gd name="T15" fmla="*/ 174 h 812"/>
                <a:gd name="T16" fmla="*/ 173 w 1043"/>
                <a:gd name="T17" fmla="*/ 141 h 812"/>
                <a:gd name="T18" fmla="*/ 206 w 1043"/>
                <a:gd name="T19" fmla="*/ 161 h 812"/>
                <a:gd name="T20" fmla="*/ 292 w 1043"/>
                <a:gd name="T21" fmla="*/ 156 h 812"/>
                <a:gd name="T22" fmla="*/ 306 w 1043"/>
                <a:gd name="T23" fmla="*/ 126 h 812"/>
                <a:gd name="T24" fmla="*/ 295 w 1043"/>
                <a:gd name="T25" fmla="*/ 81 h 812"/>
                <a:gd name="T26" fmla="*/ 265 w 1043"/>
                <a:gd name="T27" fmla="*/ 78 h 812"/>
                <a:gd name="T28" fmla="*/ 252 w 1043"/>
                <a:gd name="T29" fmla="*/ 74 h 812"/>
                <a:gd name="T30" fmla="*/ 243 w 1043"/>
                <a:gd name="T31" fmla="*/ 31 h 812"/>
                <a:gd name="T32" fmla="*/ 826 w 1043"/>
                <a:gd name="T33" fmla="*/ 192 h 812"/>
                <a:gd name="T34" fmla="*/ 819 w 1043"/>
                <a:gd name="T35" fmla="*/ 194 h 812"/>
                <a:gd name="T36" fmla="*/ 980 w 1043"/>
                <a:gd name="T37" fmla="*/ 472 h 812"/>
                <a:gd name="T38" fmla="*/ 826 w 1043"/>
                <a:gd name="T39" fmla="*/ 192 h 812"/>
                <a:gd name="T40" fmla="*/ 496 w 1043"/>
                <a:gd name="T41" fmla="*/ 205 h 812"/>
                <a:gd name="T42" fmla="*/ 459 w 1043"/>
                <a:gd name="T43" fmla="*/ 214 h 812"/>
                <a:gd name="T44" fmla="*/ 703 w 1043"/>
                <a:gd name="T45" fmla="*/ 721 h 812"/>
                <a:gd name="T46" fmla="*/ 496 w 1043"/>
                <a:gd name="T47" fmla="*/ 205 h 812"/>
                <a:gd name="T48" fmla="*/ 143 w 1043"/>
                <a:gd name="T49" fmla="*/ 255 h 812"/>
                <a:gd name="T50" fmla="*/ 5 w 1043"/>
                <a:gd name="T51" fmla="*/ 643 h 812"/>
                <a:gd name="T52" fmla="*/ 154 w 1043"/>
                <a:gd name="T53" fmla="*/ 676 h 812"/>
                <a:gd name="T54" fmla="*/ 237 w 1043"/>
                <a:gd name="T55" fmla="*/ 467 h 812"/>
                <a:gd name="T56" fmla="*/ 143 w 1043"/>
                <a:gd name="T57" fmla="*/ 255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3" h="812">
                  <a:moveTo>
                    <a:pt x="539" y="0"/>
                  </a:moveTo>
                  <a:cubicBezTo>
                    <a:pt x="416" y="1"/>
                    <a:pt x="394" y="148"/>
                    <a:pt x="425" y="164"/>
                  </a:cubicBezTo>
                  <a:cubicBezTo>
                    <a:pt x="576" y="209"/>
                    <a:pt x="749" y="88"/>
                    <a:pt x="721" y="88"/>
                  </a:cubicBezTo>
                  <a:cubicBezTo>
                    <a:pt x="693" y="89"/>
                    <a:pt x="685" y="9"/>
                    <a:pt x="551" y="0"/>
                  </a:cubicBezTo>
                  <a:cubicBezTo>
                    <a:pt x="547" y="0"/>
                    <a:pt x="543" y="0"/>
                    <a:pt x="539" y="0"/>
                  </a:cubicBezTo>
                  <a:close/>
                  <a:moveTo>
                    <a:pt x="243" y="31"/>
                  </a:moveTo>
                  <a:cubicBezTo>
                    <a:pt x="165" y="48"/>
                    <a:pt x="103" y="89"/>
                    <a:pt x="83" y="163"/>
                  </a:cubicBezTo>
                  <a:cubicBezTo>
                    <a:pt x="109" y="186"/>
                    <a:pt x="154" y="179"/>
                    <a:pt x="164" y="174"/>
                  </a:cubicBezTo>
                  <a:cubicBezTo>
                    <a:pt x="166" y="162"/>
                    <a:pt x="169" y="151"/>
                    <a:pt x="173" y="141"/>
                  </a:cubicBezTo>
                  <a:lnTo>
                    <a:pt x="206" y="161"/>
                  </a:lnTo>
                  <a:lnTo>
                    <a:pt x="292" y="156"/>
                  </a:lnTo>
                  <a:lnTo>
                    <a:pt x="306" y="126"/>
                  </a:lnTo>
                  <a:lnTo>
                    <a:pt x="295" y="81"/>
                  </a:lnTo>
                  <a:lnTo>
                    <a:pt x="265" y="78"/>
                  </a:lnTo>
                  <a:lnTo>
                    <a:pt x="252" y="74"/>
                  </a:lnTo>
                  <a:cubicBezTo>
                    <a:pt x="251" y="61"/>
                    <a:pt x="245" y="35"/>
                    <a:pt x="243" y="31"/>
                  </a:cubicBezTo>
                  <a:close/>
                  <a:moveTo>
                    <a:pt x="826" y="192"/>
                  </a:moveTo>
                  <a:cubicBezTo>
                    <a:pt x="824" y="193"/>
                    <a:pt x="821" y="193"/>
                    <a:pt x="819" y="194"/>
                  </a:cubicBezTo>
                  <a:cubicBezTo>
                    <a:pt x="679" y="245"/>
                    <a:pt x="824" y="657"/>
                    <a:pt x="980" y="472"/>
                  </a:cubicBezTo>
                  <a:cubicBezTo>
                    <a:pt x="1043" y="398"/>
                    <a:pt x="903" y="185"/>
                    <a:pt x="826" y="192"/>
                  </a:cubicBezTo>
                  <a:close/>
                  <a:moveTo>
                    <a:pt x="496" y="205"/>
                  </a:moveTo>
                  <a:cubicBezTo>
                    <a:pt x="483" y="205"/>
                    <a:pt x="471" y="208"/>
                    <a:pt x="459" y="214"/>
                  </a:cubicBezTo>
                  <a:cubicBezTo>
                    <a:pt x="341" y="321"/>
                    <a:pt x="431" y="812"/>
                    <a:pt x="703" y="721"/>
                  </a:cubicBezTo>
                  <a:cubicBezTo>
                    <a:pt x="906" y="652"/>
                    <a:pt x="649" y="209"/>
                    <a:pt x="496" y="205"/>
                  </a:cubicBezTo>
                  <a:close/>
                  <a:moveTo>
                    <a:pt x="143" y="255"/>
                  </a:moveTo>
                  <a:cubicBezTo>
                    <a:pt x="0" y="259"/>
                    <a:pt x="7" y="558"/>
                    <a:pt x="5" y="643"/>
                  </a:cubicBezTo>
                  <a:cubicBezTo>
                    <a:pt x="3" y="728"/>
                    <a:pt x="85" y="734"/>
                    <a:pt x="154" y="676"/>
                  </a:cubicBezTo>
                  <a:cubicBezTo>
                    <a:pt x="233" y="647"/>
                    <a:pt x="237" y="521"/>
                    <a:pt x="237" y="467"/>
                  </a:cubicBezTo>
                  <a:cubicBezTo>
                    <a:pt x="237" y="392"/>
                    <a:pt x="262" y="251"/>
                    <a:pt x="143" y="2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507"/>
            <p:cNvSpPr>
              <a:spLocks noEditPoints="1"/>
            </p:cNvSpPr>
            <p:nvPr/>
          </p:nvSpPr>
          <p:spPr bwMode="auto">
            <a:xfrm>
              <a:off x="5529263" y="4297363"/>
              <a:ext cx="663575" cy="338138"/>
            </a:xfrm>
            <a:custGeom>
              <a:avLst/>
              <a:gdLst>
                <a:gd name="T0" fmla="*/ 1279 w 1358"/>
                <a:gd name="T1" fmla="*/ 3 h 693"/>
                <a:gd name="T2" fmla="*/ 1159 w 1358"/>
                <a:gd name="T3" fmla="*/ 35 h 693"/>
                <a:gd name="T4" fmla="*/ 1040 w 1358"/>
                <a:gd name="T5" fmla="*/ 80 h 693"/>
                <a:gd name="T6" fmla="*/ 1015 w 1358"/>
                <a:gd name="T7" fmla="*/ 100 h 693"/>
                <a:gd name="T8" fmla="*/ 1015 w 1358"/>
                <a:gd name="T9" fmla="*/ 119 h 693"/>
                <a:gd name="T10" fmla="*/ 1089 w 1358"/>
                <a:gd name="T11" fmla="*/ 128 h 693"/>
                <a:gd name="T12" fmla="*/ 915 w 1358"/>
                <a:gd name="T13" fmla="*/ 330 h 693"/>
                <a:gd name="T14" fmla="*/ 885 w 1358"/>
                <a:gd name="T15" fmla="*/ 341 h 693"/>
                <a:gd name="T16" fmla="*/ 593 w 1358"/>
                <a:gd name="T17" fmla="*/ 415 h 693"/>
                <a:gd name="T18" fmla="*/ 254 w 1358"/>
                <a:gd name="T19" fmla="*/ 490 h 693"/>
                <a:gd name="T20" fmla="*/ 51 w 1358"/>
                <a:gd name="T21" fmla="*/ 438 h 693"/>
                <a:gd name="T22" fmla="*/ 17 w 1358"/>
                <a:gd name="T23" fmla="*/ 432 h 693"/>
                <a:gd name="T24" fmla="*/ 1 w 1358"/>
                <a:gd name="T25" fmla="*/ 455 h 693"/>
                <a:gd name="T26" fmla="*/ 1 w 1358"/>
                <a:gd name="T27" fmla="*/ 457 h 693"/>
                <a:gd name="T28" fmla="*/ 57 w 1358"/>
                <a:gd name="T29" fmla="*/ 506 h 693"/>
                <a:gd name="T30" fmla="*/ 312 w 1358"/>
                <a:gd name="T31" fmla="*/ 570 h 693"/>
                <a:gd name="T32" fmla="*/ 536 w 1358"/>
                <a:gd name="T33" fmla="*/ 670 h 693"/>
                <a:gd name="T34" fmla="*/ 836 w 1358"/>
                <a:gd name="T35" fmla="*/ 661 h 693"/>
                <a:gd name="T36" fmla="*/ 916 w 1358"/>
                <a:gd name="T37" fmla="*/ 615 h 693"/>
                <a:gd name="T38" fmla="*/ 979 w 1358"/>
                <a:gd name="T39" fmla="*/ 494 h 693"/>
                <a:gd name="T40" fmla="*/ 1119 w 1358"/>
                <a:gd name="T41" fmla="*/ 209 h 693"/>
                <a:gd name="T42" fmla="*/ 1294 w 1358"/>
                <a:gd name="T43" fmla="*/ 78 h 693"/>
                <a:gd name="T44" fmla="*/ 1355 w 1358"/>
                <a:gd name="T45" fmla="*/ 51 h 693"/>
                <a:gd name="T46" fmla="*/ 1329 w 1358"/>
                <a:gd name="T47" fmla="*/ 9 h 693"/>
                <a:gd name="T48" fmla="*/ 1297 w 1358"/>
                <a:gd name="T49" fmla="*/ 0 h 693"/>
                <a:gd name="T50" fmla="*/ 934 w 1358"/>
                <a:gd name="T51" fmla="*/ 406 h 693"/>
                <a:gd name="T52" fmla="*/ 865 w 1358"/>
                <a:gd name="T53" fmla="*/ 525 h 693"/>
                <a:gd name="T54" fmla="*/ 795 w 1358"/>
                <a:gd name="T55" fmla="*/ 494 h 693"/>
                <a:gd name="T56" fmla="*/ 784 w 1358"/>
                <a:gd name="T57" fmla="*/ 528 h 693"/>
                <a:gd name="T58" fmla="*/ 866 w 1358"/>
                <a:gd name="T59" fmla="*/ 554 h 693"/>
                <a:gd name="T60" fmla="*/ 919 w 1358"/>
                <a:gd name="T61" fmla="*/ 495 h 693"/>
                <a:gd name="T62" fmla="*/ 874 w 1358"/>
                <a:gd name="T63" fmla="*/ 602 h 693"/>
                <a:gd name="T64" fmla="*/ 699 w 1358"/>
                <a:gd name="T65" fmla="*/ 641 h 693"/>
                <a:gd name="T66" fmla="*/ 359 w 1358"/>
                <a:gd name="T67" fmla="*/ 545 h 693"/>
                <a:gd name="T68" fmla="*/ 905 w 1358"/>
                <a:gd name="T69" fmla="*/ 375 h 693"/>
                <a:gd name="T70" fmla="*/ 717 w 1358"/>
                <a:gd name="T71" fmla="*/ 567 h 693"/>
                <a:gd name="T72" fmla="*/ 717 w 1358"/>
                <a:gd name="T73" fmla="*/ 56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8" h="693">
                  <a:moveTo>
                    <a:pt x="1297" y="0"/>
                  </a:moveTo>
                  <a:cubicBezTo>
                    <a:pt x="1291" y="0"/>
                    <a:pt x="1286" y="1"/>
                    <a:pt x="1279" y="3"/>
                  </a:cubicBezTo>
                  <a:cubicBezTo>
                    <a:pt x="1270" y="4"/>
                    <a:pt x="1259" y="7"/>
                    <a:pt x="1247" y="10"/>
                  </a:cubicBezTo>
                  <a:cubicBezTo>
                    <a:pt x="1221" y="16"/>
                    <a:pt x="1190" y="25"/>
                    <a:pt x="1159" y="35"/>
                  </a:cubicBezTo>
                  <a:cubicBezTo>
                    <a:pt x="1128" y="44"/>
                    <a:pt x="1098" y="55"/>
                    <a:pt x="1073" y="65"/>
                  </a:cubicBezTo>
                  <a:cubicBezTo>
                    <a:pt x="1060" y="70"/>
                    <a:pt x="1049" y="75"/>
                    <a:pt x="1040" y="80"/>
                  </a:cubicBezTo>
                  <a:cubicBezTo>
                    <a:pt x="1031" y="85"/>
                    <a:pt x="1024" y="88"/>
                    <a:pt x="1017" y="97"/>
                  </a:cubicBezTo>
                  <a:lnTo>
                    <a:pt x="1015" y="100"/>
                  </a:lnTo>
                  <a:lnTo>
                    <a:pt x="1014" y="104"/>
                  </a:lnTo>
                  <a:cubicBezTo>
                    <a:pt x="1014" y="104"/>
                    <a:pt x="1012" y="112"/>
                    <a:pt x="1015" y="119"/>
                  </a:cubicBezTo>
                  <a:cubicBezTo>
                    <a:pt x="1018" y="126"/>
                    <a:pt x="1026" y="132"/>
                    <a:pt x="1033" y="134"/>
                  </a:cubicBezTo>
                  <a:cubicBezTo>
                    <a:pt x="1047" y="138"/>
                    <a:pt x="1062" y="136"/>
                    <a:pt x="1089" y="128"/>
                  </a:cubicBezTo>
                  <a:cubicBezTo>
                    <a:pt x="1082" y="142"/>
                    <a:pt x="1068" y="163"/>
                    <a:pt x="1048" y="187"/>
                  </a:cubicBezTo>
                  <a:cubicBezTo>
                    <a:pt x="1001" y="243"/>
                    <a:pt x="938" y="307"/>
                    <a:pt x="915" y="330"/>
                  </a:cubicBezTo>
                  <a:cubicBezTo>
                    <a:pt x="916" y="330"/>
                    <a:pt x="913" y="331"/>
                    <a:pt x="908" y="333"/>
                  </a:cubicBezTo>
                  <a:cubicBezTo>
                    <a:pt x="903" y="335"/>
                    <a:pt x="895" y="338"/>
                    <a:pt x="885" y="341"/>
                  </a:cubicBezTo>
                  <a:cubicBezTo>
                    <a:pt x="866" y="346"/>
                    <a:pt x="841" y="353"/>
                    <a:pt x="810" y="361"/>
                  </a:cubicBezTo>
                  <a:cubicBezTo>
                    <a:pt x="750" y="377"/>
                    <a:pt x="672" y="396"/>
                    <a:pt x="593" y="415"/>
                  </a:cubicBezTo>
                  <a:cubicBezTo>
                    <a:pt x="515" y="433"/>
                    <a:pt x="436" y="451"/>
                    <a:pt x="373" y="465"/>
                  </a:cubicBezTo>
                  <a:cubicBezTo>
                    <a:pt x="311" y="479"/>
                    <a:pt x="264" y="489"/>
                    <a:pt x="254" y="490"/>
                  </a:cubicBezTo>
                  <a:cubicBezTo>
                    <a:pt x="215" y="497"/>
                    <a:pt x="157" y="480"/>
                    <a:pt x="110" y="462"/>
                  </a:cubicBezTo>
                  <a:cubicBezTo>
                    <a:pt x="87" y="453"/>
                    <a:pt x="66" y="444"/>
                    <a:pt x="51" y="438"/>
                  </a:cubicBezTo>
                  <a:cubicBezTo>
                    <a:pt x="43" y="435"/>
                    <a:pt x="37" y="433"/>
                    <a:pt x="30" y="431"/>
                  </a:cubicBezTo>
                  <a:cubicBezTo>
                    <a:pt x="27" y="431"/>
                    <a:pt x="24" y="430"/>
                    <a:pt x="17" y="432"/>
                  </a:cubicBezTo>
                  <a:cubicBezTo>
                    <a:pt x="13" y="433"/>
                    <a:pt x="8" y="435"/>
                    <a:pt x="4" y="440"/>
                  </a:cubicBezTo>
                  <a:cubicBezTo>
                    <a:pt x="1" y="446"/>
                    <a:pt x="0" y="452"/>
                    <a:pt x="1" y="455"/>
                  </a:cubicBezTo>
                  <a:lnTo>
                    <a:pt x="1" y="456"/>
                  </a:lnTo>
                  <a:lnTo>
                    <a:pt x="1" y="457"/>
                  </a:lnTo>
                  <a:cubicBezTo>
                    <a:pt x="4" y="470"/>
                    <a:pt x="13" y="479"/>
                    <a:pt x="22" y="486"/>
                  </a:cubicBezTo>
                  <a:cubicBezTo>
                    <a:pt x="32" y="494"/>
                    <a:pt x="43" y="500"/>
                    <a:pt x="57" y="506"/>
                  </a:cubicBezTo>
                  <a:cubicBezTo>
                    <a:pt x="83" y="517"/>
                    <a:pt x="116" y="528"/>
                    <a:pt x="150" y="536"/>
                  </a:cubicBezTo>
                  <a:cubicBezTo>
                    <a:pt x="218" y="554"/>
                    <a:pt x="289" y="567"/>
                    <a:pt x="312" y="570"/>
                  </a:cubicBezTo>
                  <a:cubicBezTo>
                    <a:pt x="328" y="573"/>
                    <a:pt x="364" y="588"/>
                    <a:pt x="404" y="608"/>
                  </a:cubicBezTo>
                  <a:cubicBezTo>
                    <a:pt x="444" y="627"/>
                    <a:pt x="491" y="651"/>
                    <a:pt x="536" y="670"/>
                  </a:cubicBezTo>
                  <a:cubicBezTo>
                    <a:pt x="589" y="693"/>
                    <a:pt x="667" y="689"/>
                    <a:pt x="739" y="680"/>
                  </a:cubicBezTo>
                  <a:cubicBezTo>
                    <a:pt x="775" y="675"/>
                    <a:pt x="809" y="668"/>
                    <a:pt x="836" y="661"/>
                  </a:cubicBezTo>
                  <a:cubicBezTo>
                    <a:pt x="864" y="654"/>
                    <a:pt x="883" y="648"/>
                    <a:pt x="897" y="637"/>
                  </a:cubicBezTo>
                  <a:cubicBezTo>
                    <a:pt x="905" y="631"/>
                    <a:pt x="910" y="624"/>
                    <a:pt x="916" y="615"/>
                  </a:cubicBezTo>
                  <a:cubicBezTo>
                    <a:pt x="922" y="606"/>
                    <a:pt x="928" y="595"/>
                    <a:pt x="935" y="582"/>
                  </a:cubicBezTo>
                  <a:cubicBezTo>
                    <a:pt x="949" y="557"/>
                    <a:pt x="964" y="526"/>
                    <a:pt x="979" y="494"/>
                  </a:cubicBezTo>
                  <a:cubicBezTo>
                    <a:pt x="1008" y="431"/>
                    <a:pt x="1036" y="365"/>
                    <a:pt x="1044" y="347"/>
                  </a:cubicBezTo>
                  <a:cubicBezTo>
                    <a:pt x="1051" y="332"/>
                    <a:pt x="1087" y="267"/>
                    <a:pt x="1119" y="209"/>
                  </a:cubicBezTo>
                  <a:cubicBezTo>
                    <a:pt x="1149" y="154"/>
                    <a:pt x="1174" y="110"/>
                    <a:pt x="1178" y="104"/>
                  </a:cubicBezTo>
                  <a:cubicBezTo>
                    <a:pt x="1184" y="101"/>
                    <a:pt x="1224" y="84"/>
                    <a:pt x="1294" y="78"/>
                  </a:cubicBezTo>
                  <a:cubicBezTo>
                    <a:pt x="1315" y="76"/>
                    <a:pt x="1328" y="73"/>
                    <a:pt x="1340" y="67"/>
                  </a:cubicBezTo>
                  <a:cubicBezTo>
                    <a:pt x="1346" y="64"/>
                    <a:pt x="1352" y="59"/>
                    <a:pt x="1355" y="51"/>
                  </a:cubicBezTo>
                  <a:cubicBezTo>
                    <a:pt x="1358" y="42"/>
                    <a:pt x="1355" y="33"/>
                    <a:pt x="1352" y="28"/>
                  </a:cubicBezTo>
                  <a:cubicBezTo>
                    <a:pt x="1346" y="17"/>
                    <a:pt x="1338" y="13"/>
                    <a:pt x="1329" y="9"/>
                  </a:cubicBezTo>
                  <a:cubicBezTo>
                    <a:pt x="1321" y="5"/>
                    <a:pt x="1312" y="2"/>
                    <a:pt x="1303" y="1"/>
                  </a:cubicBezTo>
                  <a:cubicBezTo>
                    <a:pt x="1301" y="0"/>
                    <a:pt x="1299" y="0"/>
                    <a:pt x="1297" y="0"/>
                  </a:cubicBezTo>
                  <a:close/>
                  <a:moveTo>
                    <a:pt x="914" y="372"/>
                  </a:moveTo>
                  <a:cubicBezTo>
                    <a:pt x="933" y="370"/>
                    <a:pt x="942" y="390"/>
                    <a:pt x="934" y="406"/>
                  </a:cubicBezTo>
                  <a:cubicBezTo>
                    <a:pt x="920" y="439"/>
                    <a:pt x="904" y="466"/>
                    <a:pt x="889" y="500"/>
                  </a:cubicBezTo>
                  <a:cubicBezTo>
                    <a:pt x="886" y="504"/>
                    <a:pt x="881" y="522"/>
                    <a:pt x="865" y="525"/>
                  </a:cubicBezTo>
                  <a:cubicBezTo>
                    <a:pt x="849" y="527"/>
                    <a:pt x="843" y="521"/>
                    <a:pt x="833" y="513"/>
                  </a:cubicBezTo>
                  <a:cubicBezTo>
                    <a:pt x="823" y="506"/>
                    <a:pt x="804" y="488"/>
                    <a:pt x="795" y="494"/>
                  </a:cubicBezTo>
                  <a:cubicBezTo>
                    <a:pt x="762" y="509"/>
                    <a:pt x="743" y="545"/>
                    <a:pt x="717" y="567"/>
                  </a:cubicBezTo>
                  <a:cubicBezTo>
                    <a:pt x="738" y="553"/>
                    <a:pt x="780" y="529"/>
                    <a:pt x="784" y="528"/>
                  </a:cubicBezTo>
                  <a:cubicBezTo>
                    <a:pt x="796" y="524"/>
                    <a:pt x="823" y="540"/>
                    <a:pt x="829" y="543"/>
                  </a:cubicBezTo>
                  <a:cubicBezTo>
                    <a:pt x="835" y="547"/>
                    <a:pt x="856" y="556"/>
                    <a:pt x="866" y="554"/>
                  </a:cubicBezTo>
                  <a:cubicBezTo>
                    <a:pt x="886" y="552"/>
                    <a:pt x="902" y="506"/>
                    <a:pt x="906" y="501"/>
                  </a:cubicBezTo>
                  <a:cubicBezTo>
                    <a:pt x="909" y="496"/>
                    <a:pt x="912" y="486"/>
                    <a:pt x="919" y="495"/>
                  </a:cubicBezTo>
                  <a:cubicBezTo>
                    <a:pt x="926" y="504"/>
                    <a:pt x="922" y="523"/>
                    <a:pt x="914" y="538"/>
                  </a:cubicBezTo>
                  <a:cubicBezTo>
                    <a:pt x="907" y="552"/>
                    <a:pt x="884" y="597"/>
                    <a:pt x="874" y="602"/>
                  </a:cubicBezTo>
                  <a:cubicBezTo>
                    <a:pt x="864" y="607"/>
                    <a:pt x="821" y="628"/>
                    <a:pt x="806" y="631"/>
                  </a:cubicBezTo>
                  <a:cubicBezTo>
                    <a:pt x="791" y="635"/>
                    <a:pt x="718" y="641"/>
                    <a:pt x="699" y="641"/>
                  </a:cubicBezTo>
                  <a:cubicBezTo>
                    <a:pt x="679" y="641"/>
                    <a:pt x="632" y="652"/>
                    <a:pt x="604" y="647"/>
                  </a:cubicBezTo>
                  <a:cubicBezTo>
                    <a:pt x="512" y="636"/>
                    <a:pt x="416" y="605"/>
                    <a:pt x="359" y="545"/>
                  </a:cubicBezTo>
                  <a:cubicBezTo>
                    <a:pt x="342" y="527"/>
                    <a:pt x="337" y="517"/>
                    <a:pt x="371" y="511"/>
                  </a:cubicBezTo>
                  <a:cubicBezTo>
                    <a:pt x="423" y="504"/>
                    <a:pt x="874" y="386"/>
                    <a:pt x="905" y="375"/>
                  </a:cubicBezTo>
                  <a:cubicBezTo>
                    <a:pt x="908" y="373"/>
                    <a:pt x="911" y="373"/>
                    <a:pt x="914" y="372"/>
                  </a:cubicBezTo>
                  <a:close/>
                  <a:moveTo>
                    <a:pt x="717" y="567"/>
                  </a:moveTo>
                  <a:cubicBezTo>
                    <a:pt x="708" y="573"/>
                    <a:pt x="702" y="577"/>
                    <a:pt x="704" y="577"/>
                  </a:cubicBezTo>
                  <a:cubicBezTo>
                    <a:pt x="708" y="574"/>
                    <a:pt x="712" y="571"/>
                    <a:pt x="717" y="5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508"/>
            <p:cNvSpPr>
              <a:spLocks/>
            </p:cNvSpPr>
            <p:nvPr/>
          </p:nvSpPr>
          <p:spPr bwMode="auto">
            <a:xfrm>
              <a:off x="5692775" y="4476751"/>
              <a:ext cx="296862" cy="139700"/>
            </a:xfrm>
            <a:custGeom>
              <a:avLst/>
              <a:gdLst>
                <a:gd name="T0" fmla="*/ 34 w 606"/>
                <a:gd name="T1" fmla="*/ 146 h 287"/>
                <a:gd name="T2" fmla="*/ 568 w 606"/>
                <a:gd name="T3" fmla="*/ 10 h 287"/>
                <a:gd name="T4" fmla="*/ 597 w 606"/>
                <a:gd name="T5" fmla="*/ 41 h 287"/>
                <a:gd name="T6" fmla="*/ 552 w 606"/>
                <a:gd name="T7" fmla="*/ 135 h 287"/>
                <a:gd name="T8" fmla="*/ 528 w 606"/>
                <a:gd name="T9" fmla="*/ 160 h 287"/>
                <a:gd name="T10" fmla="*/ 496 w 606"/>
                <a:gd name="T11" fmla="*/ 148 h 287"/>
                <a:gd name="T12" fmla="*/ 458 w 606"/>
                <a:gd name="T13" fmla="*/ 129 h 287"/>
                <a:gd name="T14" fmla="*/ 367 w 606"/>
                <a:gd name="T15" fmla="*/ 212 h 287"/>
                <a:gd name="T16" fmla="*/ 447 w 606"/>
                <a:gd name="T17" fmla="*/ 163 h 287"/>
                <a:gd name="T18" fmla="*/ 492 w 606"/>
                <a:gd name="T19" fmla="*/ 178 h 287"/>
                <a:gd name="T20" fmla="*/ 529 w 606"/>
                <a:gd name="T21" fmla="*/ 189 h 287"/>
                <a:gd name="T22" fmla="*/ 569 w 606"/>
                <a:gd name="T23" fmla="*/ 136 h 287"/>
                <a:gd name="T24" fmla="*/ 582 w 606"/>
                <a:gd name="T25" fmla="*/ 130 h 287"/>
                <a:gd name="T26" fmla="*/ 577 w 606"/>
                <a:gd name="T27" fmla="*/ 173 h 287"/>
                <a:gd name="T28" fmla="*/ 537 w 606"/>
                <a:gd name="T29" fmla="*/ 237 h 287"/>
                <a:gd name="T30" fmla="*/ 469 w 606"/>
                <a:gd name="T31" fmla="*/ 266 h 287"/>
                <a:gd name="T32" fmla="*/ 362 w 606"/>
                <a:gd name="T33" fmla="*/ 276 h 287"/>
                <a:gd name="T34" fmla="*/ 267 w 606"/>
                <a:gd name="T35" fmla="*/ 282 h 287"/>
                <a:gd name="T36" fmla="*/ 22 w 606"/>
                <a:gd name="T37" fmla="*/ 180 h 287"/>
                <a:gd name="T38" fmla="*/ 34 w 606"/>
                <a:gd name="T39" fmla="*/ 14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6" h="287">
                  <a:moveTo>
                    <a:pt x="34" y="146"/>
                  </a:moveTo>
                  <a:cubicBezTo>
                    <a:pt x="86" y="139"/>
                    <a:pt x="537" y="21"/>
                    <a:pt x="568" y="10"/>
                  </a:cubicBezTo>
                  <a:cubicBezTo>
                    <a:pt x="593" y="0"/>
                    <a:pt x="606" y="23"/>
                    <a:pt x="597" y="41"/>
                  </a:cubicBezTo>
                  <a:cubicBezTo>
                    <a:pt x="583" y="74"/>
                    <a:pt x="567" y="101"/>
                    <a:pt x="552" y="135"/>
                  </a:cubicBezTo>
                  <a:cubicBezTo>
                    <a:pt x="549" y="139"/>
                    <a:pt x="544" y="157"/>
                    <a:pt x="528" y="160"/>
                  </a:cubicBezTo>
                  <a:cubicBezTo>
                    <a:pt x="512" y="162"/>
                    <a:pt x="506" y="156"/>
                    <a:pt x="496" y="148"/>
                  </a:cubicBezTo>
                  <a:cubicBezTo>
                    <a:pt x="486" y="141"/>
                    <a:pt x="467" y="123"/>
                    <a:pt x="458" y="129"/>
                  </a:cubicBezTo>
                  <a:cubicBezTo>
                    <a:pt x="420" y="147"/>
                    <a:pt x="400" y="191"/>
                    <a:pt x="367" y="212"/>
                  </a:cubicBezTo>
                  <a:cubicBezTo>
                    <a:pt x="359" y="213"/>
                    <a:pt x="442" y="164"/>
                    <a:pt x="447" y="163"/>
                  </a:cubicBezTo>
                  <a:cubicBezTo>
                    <a:pt x="459" y="159"/>
                    <a:pt x="486" y="175"/>
                    <a:pt x="492" y="178"/>
                  </a:cubicBezTo>
                  <a:cubicBezTo>
                    <a:pt x="498" y="182"/>
                    <a:pt x="519" y="191"/>
                    <a:pt x="529" y="189"/>
                  </a:cubicBezTo>
                  <a:cubicBezTo>
                    <a:pt x="549" y="187"/>
                    <a:pt x="565" y="141"/>
                    <a:pt x="569" y="136"/>
                  </a:cubicBezTo>
                  <a:cubicBezTo>
                    <a:pt x="572" y="131"/>
                    <a:pt x="575" y="121"/>
                    <a:pt x="582" y="130"/>
                  </a:cubicBezTo>
                  <a:cubicBezTo>
                    <a:pt x="589" y="139"/>
                    <a:pt x="585" y="158"/>
                    <a:pt x="577" y="173"/>
                  </a:cubicBezTo>
                  <a:cubicBezTo>
                    <a:pt x="570" y="187"/>
                    <a:pt x="547" y="232"/>
                    <a:pt x="537" y="237"/>
                  </a:cubicBezTo>
                  <a:cubicBezTo>
                    <a:pt x="527" y="242"/>
                    <a:pt x="484" y="263"/>
                    <a:pt x="469" y="266"/>
                  </a:cubicBezTo>
                  <a:cubicBezTo>
                    <a:pt x="454" y="270"/>
                    <a:pt x="381" y="276"/>
                    <a:pt x="362" y="276"/>
                  </a:cubicBezTo>
                  <a:cubicBezTo>
                    <a:pt x="342" y="276"/>
                    <a:pt x="295" y="287"/>
                    <a:pt x="267" y="282"/>
                  </a:cubicBezTo>
                  <a:cubicBezTo>
                    <a:pt x="175" y="271"/>
                    <a:pt x="79" y="240"/>
                    <a:pt x="22" y="180"/>
                  </a:cubicBezTo>
                  <a:cubicBezTo>
                    <a:pt x="5" y="162"/>
                    <a:pt x="0" y="152"/>
                    <a:pt x="34" y="146"/>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509"/>
            <p:cNvSpPr>
              <a:spLocks/>
            </p:cNvSpPr>
            <p:nvPr/>
          </p:nvSpPr>
          <p:spPr bwMode="auto">
            <a:xfrm>
              <a:off x="5732463" y="4632326"/>
              <a:ext cx="220662" cy="77788"/>
            </a:xfrm>
            <a:custGeom>
              <a:avLst/>
              <a:gdLst>
                <a:gd name="T0" fmla="*/ 426 w 450"/>
                <a:gd name="T1" fmla="*/ 67 h 160"/>
                <a:gd name="T2" fmla="*/ 310 w 450"/>
                <a:gd name="T3" fmla="*/ 46 h 160"/>
                <a:gd name="T4" fmla="*/ 44 w 450"/>
                <a:gd name="T5" fmla="*/ 5 h 160"/>
                <a:gd name="T6" fmla="*/ 4 w 450"/>
                <a:gd name="T7" fmla="*/ 17 h 160"/>
                <a:gd name="T8" fmla="*/ 23 w 450"/>
                <a:gd name="T9" fmla="*/ 140 h 160"/>
                <a:gd name="T10" fmla="*/ 96 w 450"/>
                <a:gd name="T11" fmla="*/ 156 h 160"/>
                <a:gd name="T12" fmla="*/ 426 w 450"/>
                <a:gd name="T13" fmla="*/ 67 h 160"/>
              </a:gdLst>
              <a:ahLst/>
              <a:cxnLst>
                <a:cxn ang="0">
                  <a:pos x="T0" y="T1"/>
                </a:cxn>
                <a:cxn ang="0">
                  <a:pos x="T2" y="T3"/>
                </a:cxn>
                <a:cxn ang="0">
                  <a:pos x="T4" y="T5"/>
                </a:cxn>
                <a:cxn ang="0">
                  <a:pos x="T6" y="T7"/>
                </a:cxn>
                <a:cxn ang="0">
                  <a:pos x="T8" y="T9"/>
                </a:cxn>
                <a:cxn ang="0">
                  <a:pos x="T10" y="T11"/>
                </a:cxn>
                <a:cxn ang="0">
                  <a:pos x="T12" y="T13"/>
                </a:cxn>
              </a:cxnLst>
              <a:rect l="0" t="0" r="r" b="b"/>
              <a:pathLst>
                <a:path w="450" h="160">
                  <a:moveTo>
                    <a:pt x="426" y="67"/>
                  </a:moveTo>
                  <a:cubicBezTo>
                    <a:pt x="426" y="50"/>
                    <a:pt x="352" y="38"/>
                    <a:pt x="310" y="46"/>
                  </a:cubicBezTo>
                  <a:cubicBezTo>
                    <a:pt x="152" y="71"/>
                    <a:pt x="73" y="83"/>
                    <a:pt x="44" y="5"/>
                  </a:cubicBezTo>
                  <a:cubicBezTo>
                    <a:pt x="31" y="2"/>
                    <a:pt x="7" y="0"/>
                    <a:pt x="4" y="17"/>
                  </a:cubicBezTo>
                  <a:cubicBezTo>
                    <a:pt x="0" y="34"/>
                    <a:pt x="6" y="123"/>
                    <a:pt x="23" y="140"/>
                  </a:cubicBezTo>
                  <a:cubicBezTo>
                    <a:pt x="41" y="157"/>
                    <a:pt x="69" y="160"/>
                    <a:pt x="96" y="156"/>
                  </a:cubicBezTo>
                  <a:cubicBezTo>
                    <a:pt x="124" y="153"/>
                    <a:pt x="450" y="136"/>
                    <a:pt x="426" y="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510"/>
            <p:cNvSpPr>
              <a:spLocks noEditPoints="1"/>
            </p:cNvSpPr>
            <p:nvPr/>
          </p:nvSpPr>
          <p:spPr bwMode="auto">
            <a:xfrm>
              <a:off x="5411788" y="3832226"/>
              <a:ext cx="922337" cy="1003300"/>
            </a:xfrm>
            <a:custGeom>
              <a:avLst/>
              <a:gdLst>
                <a:gd name="T0" fmla="*/ 797 w 1887"/>
                <a:gd name="T1" fmla="*/ 76 h 2053"/>
                <a:gd name="T2" fmla="*/ 422 w 1887"/>
                <a:gd name="T3" fmla="*/ 354 h 2053"/>
                <a:gd name="T4" fmla="*/ 198 w 1887"/>
                <a:gd name="T5" fmla="*/ 943 h 2053"/>
                <a:gd name="T6" fmla="*/ 84 w 1887"/>
                <a:gd name="T7" fmla="*/ 1070 h 2053"/>
                <a:gd name="T8" fmla="*/ 649 w 1887"/>
                <a:gd name="T9" fmla="*/ 1962 h 2053"/>
                <a:gd name="T10" fmla="*/ 1350 w 1887"/>
                <a:gd name="T11" fmla="*/ 1918 h 2053"/>
                <a:gd name="T12" fmla="*/ 1807 w 1887"/>
                <a:gd name="T13" fmla="*/ 1381 h 2053"/>
                <a:gd name="T14" fmla="*/ 1878 w 1887"/>
                <a:gd name="T15" fmla="*/ 645 h 2053"/>
                <a:gd name="T16" fmla="*/ 1057 w 1887"/>
                <a:gd name="T17" fmla="*/ 80 h 2053"/>
                <a:gd name="T18" fmla="*/ 938 w 1887"/>
                <a:gd name="T19" fmla="*/ 62 h 2053"/>
                <a:gd name="T20" fmla="*/ 867 w 1887"/>
                <a:gd name="T21" fmla="*/ 63 h 2053"/>
                <a:gd name="T22" fmla="*/ 991 w 1887"/>
                <a:gd name="T23" fmla="*/ 97 h 2053"/>
                <a:gd name="T24" fmla="*/ 1841 w 1887"/>
                <a:gd name="T25" fmla="*/ 660 h 2053"/>
                <a:gd name="T26" fmla="*/ 1640 w 1887"/>
                <a:gd name="T27" fmla="*/ 1618 h 2053"/>
                <a:gd name="T28" fmla="*/ 782 w 1887"/>
                <a:gd name="T29" fmla="*/ 1984 h 2053"/>
                <a:gd name="T30" fmla="*/ 48 w 1887"/>
                <a:gd name="T31" fmla="*/ 1183 h 2053"/>
                <a:gd name="T32" fmla="*/ 566 w 1887"/>
                <a:gd name="T33" fmla="*/ 865 h 2053"/>
                <a:gd name="T34" fmla="*/ 622 w 1887"/>
                <a:gd name="T35" fmla="*/ 664 h 2053"/>
                <a:gd name="T36" fmla="*/ 366 w 1887"/>
                <a:gd name="T37" fmla="*/ 612 h 2053"/>
                <a:gd name="T38" fmla="*/ 230 w 1887"/>
                <a:gd name="T39" fmla="*/ 980 h 2053"/>
                <a:gd name="T40" fmla="*/ 310 w 1887"/>
                <a:gd name="T41" fmla="*/ 822 h 2053"/>
                <a:gd name="T42" fmla="*/ 456 w 1887"/>
                <a:gd name="T43" fmla="*/ 376 h 2053"/>
                <a:gd name="T44" fmla="*/ 535 w 1887"/>
                <a:gd name="T45" fmla="*/ 372 h 2053"/>
                <a:gd name="T46" fmla="*/ 620 w 1887"/>
                <a:gd name="T47" fmla="*/ 250 h 2053"/>
                <a:gd name="T48" fmla="*/ 848 w 1887"/>
                <a:gd name="T49" fmla="*/ 121 h 2053"/>
                <a:gd name="T50" fmla="*/ 773 w 1887"/>
                <a:gd name="T51" fmla="*/ 261 h 2053"/>
                <a:gd name="T52" fmla="*/ 784 w 1887"/>
                <a:gd name="T53" fmla="*/ 381 h 2053"/>
                <a:gd name="T54" fmla="*/ 781 w 1887"/>
                <a:gd name="T55" fmla="*/ 745 h 2053"/>
                <a:gd name="T56" fmla="*/ 915 w 1887"/>
                <a:gd name="T57" fmla="*/ 926 h 2053"/>
                <a:gd name="T58" fmla="*/ 1407 w 1887"/>
                <a:gd name="T59" fmla="*/ 652 h 2053"/>
                <a:gd name="T60" fmla="*/ 1377 w 1887"/>
                <a:gd name="T61" fmla="*/ 587 h 2053"/>
                <a:gd name="T62" fmla="*/ 1177 w 1887"/>
                <a:gd name="T63" fmla="*/ 372 h 2053"/>
                <a:gd name="T64" fmla="*/ 1158 w 1887"/>
                <a:gd name="T65" fmla="*/ 843 h 2053"/>
                <a:gd name="T66" fmla="*/ 1013 w 1887"/>
                <a:gd name="T67" fmla="*/ 358 h 2053"/>
                <a:gd name="T68" fmla="*/ 1087 w 1887"/>
                <a:gd name="T69" fmla="*/ 265 h 2053"/>
                <a:gd name="T70" fmla="*/ 1054 w 1887"/>
                <a:gd name="T71" fmla="*/ 230 h 2053"/>
                <a:gd name="T72" fmla="*/ 963 w 1887"/>
                <a:gd name="T73" fmla="*/ 225 h 2053"/>
                <a:gd name="T74" fmla="*/ 800 w 1887"/>
                <a:gd name="T75" fmla="*/ 343 h 2053"/>
                <a:gd name="T76" fmla="*/ 606 w 1887"/>
                <a:gd name="T77" fmla="*/ 245 h 2053"/>
                <a:gd name="T78" fmla="*/ 461 w 1887"/>
                <a:gd name="T79" fmla="*/ 360 h 2053"/>
                <a:gd name="T80" fmla="*/ 943 w 1887"/>
                <a:gd name="T81" fmla="*/ 264 h 2053"/>
                <a:gd name="T82" fmla="*/ 1079 w 1887"/>
                <a:gd name="T83" fmla="*/ 303 h 2053"/>
                <a:gd name="T84" fmla="*/ 1237 w 1887"/>
                <a:gd name="T85" fmla="*/ 430 h 2053"/>
                <a:gd name="T86" fmla="*/ 1148 w 1887"/>
                <a:gd name="T87" fmla="*/ 483 h 2053"/>
                <a:gd name="T88" fmla="*/ 941 w 1887"/>
                <a:gd name="T89" fmla="*/ 460 h 2053"/>
                <a:gd name="T90" fmla="*/ 965 w 1887"/>
                <a:gd name="T91" fmla="*/ 899 h 2053"/>
                <a:gd name="T92" fmla="*/ 836 w 1887"/>
                <a:gd name="T93" fmla="*/ 428 h 2053"/>
                <a:gd name="T94" fmla="*/ 583 w 1887"/>
                <a:gd name="T95" fmla="*/ 640 h 2053"/>
                <a:gd name="T96" fmla="*/ 421 w 1887"/>
                <a:gd name="T97" fmla="*/ 890 h 2053"/>
                <a:gd name="T98" fmla="*/ 508 w 1887"/>
                <a:gd name="T99" fmla="*/ 472 h 2053"/>
                <a:gd name="T100" fmla="*/ 1004 w 1887"/>
                <a:gd name="T101" fmla="*/ 727 h 2053"/>
                <a:gd name="T102" fmla="*/ 521 w 1887"/>
                <a:gd name="T103" fmla="*/ 747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7" h="2053">
                  <a:moveTo>
                    <a:pt x="796" y="0"/>
                  </a:moveTo>
                  <a:cubicBezTo>
                    <a:pt x="792" y="0"/>
                    <a:pt x="787" y="2"/>
                    <a:pt x="787" y="2"/>
                  </a:cubicBezTo>
                  <a:lnTo>
                    <a:pt x="765" y="9"/>
                  </a:lnTo>
                  <a:lnTo>
                    <a:pt x="776" y="30"/>
                  </a:lnTo>
                  <a:cubicBezTo>
                    <a:pt x="776" y="30"/>
                    <a:pt x="787" y="53"/>
                    <a:pt x="797" y="76"/>
                  </a:cubicBezTo>
                  <a:cubicBezTo>
                    <a:pt x="801" y="88"/>
                    <a:pt x="805" y="100"/>
                    <a:pt x="807" y="109"/>
                  </a:cubicBezTo>
                  <a:cubicBezTo>
                    <a:pt x="807" y="111"/>
                    <a:pt x="807" y="111"/>
                    <a:pt x="807" y="112"/>
                  </a:cubicBezTo>
                  <a:cubicBezTo>
                    <a:pt x="732" y="135"/>
                    <a:pt x="657" y="167"/>
                    <a:pt x="595" y="206"/>
                  </a:cubicBezTo>
                  <a:cubicBezTo>
                    <a:pt x="564" y="217"/>
                    <a:pt x="526" y="236"/>
                    <a:pt x="493" y="262"/>
                  </a:cubicBezTo>
                  <a:cubicBezTo>
                    <a:pt x="461" y="287"/>
                    <a:pt x="433" y="317"/>
                    <a:pt x="422" y="354"/>
                  </a:cubicBezTo>
                  <a:cubicBezTo>
                    <a:pt x="338" y="426"/>
                    <a:pt x="299" y="501"/>
                    <a:pt x="283" y="577"/>
                  </a:cubicBezTo>
                  <a:cubicBezTo>
                    <a:pt x="267" y="653"/>
                    <a:pt x="272" y="731"/>
                    <a:pt x="271" y="812"/>
                  </a:cubicBezTo>
                  <a:cubicBezTo>
                    <a:pt x="267" y="822"/>
                    <a:pt x="248" y="854"/>
                    <a:pt x="231" y="883"/>
                  </a:cubicBezTo>
                  <a:cubicBezTo>
                    <a:pt x="221" y="898"/>
                    <a:pt x="213" y="912"/>
                    <a:pt x="206" y="925"/>
                  </a:cubicBezTo>
                  <a:cubicBezTo>
                    <a:pt x="203" y="931"/>
                    <a:pt x="200" y="937"/>
                    <a:pt x="198" y="943"/>
                  </a:cubicBezTo>
                  <a:cubicBezTo>
                    <a:pt x="196" y="948"/>
                    <a:pt x="194" y="953"/>
                    <a:pt x="195" y="960"/>
                  </a:cubicBezTo>
                  <a:cubicBezTo>
                    <a:pt x="195" y="960"/>
                    <a:pt x="195" y="960"/>
                    <a:pt x="195" y="961"/>
                  </a:cubicBezTo>
                  <a:cubicBezTo>
                    <a:pt x="194" y="963"/>
                    <a:pt x="191" y="967"/>
                    <a:pt x="187" y="971"/>
                  </a:cubicBezTo>
                  <a:cubicBezTo>
                    <a:pt x="180" y="980"/>
                    <a:pt x="169" y="991"/>
                    <a:pt x="157" y="1003"/>
                  </a:cubicBezTo>
                  <a:cubicBezTo>
                    <a:pt x="132" y="1026"/>
                    <a:pt x="102" y="1052"/>
                    <a:pt x="84" y="1070"/>
                  </a:cubicBezTo>
                  <a:cubicBezTo>
                    <a:pt x="66" y="1088"/>
                    <a:pt x="46" y="1110"/>
                    <a:pt x="29" y="1134"/>
                  </a:cubicBezTo>
                  <a:cubicBezTo>
                    <a:pt x="13" y="1158"/>
                    <a:pt x="0" y="1183"/>
                    <a:pt x="2" y="1210"/>
                  </a:cubicBezTo>
                  <a:lnTo>
                    <a:pt x="2" y="1212"/>
                  </a:lnTo>
                  <a:lnTo>
                    <a:pt x="3" y="1213"/>
                  </a:lnTo>
                  <a:cubicBezTo>
                    <a:pt x="86" y="1546"/>
                    <a:pt x="422" y="1823"/>
                    <a:pt x="649" y="1962"/>
                  </a:cubicBezTo>
                  <a:lnTo>
                    <a:pt x="649" y="1962"/>
                  </a:lnTo>
                  <a:lnTo>
                    <a:pt x="649" y="1963"/>
                  </a:lnTo>
                  <a:cubicBezTo>
                    <a:pt x="679" y="1980"/>
                    <a:pt x="723" y="2003"/>
                    <a:pt x="767" y="2021"/>
                  </a:cubicBezTo>
                  <a:cubicBezTo>
                    <a:pt x="812" y="2039"/>
                    <a:pt x="857" y="2053"/>
                    <a:pt x="894" y="2051"/>
                  </a:cubicBezTo>
                  <a:cubicBezTo>
                    <a:pt x="1029" y="2051"/>
                    <a:pt x="1220" y="2037"/>
                    <a:pt x="1350" y="1918"/>
                  </a:cubicBezTo>
                  <a:cubicBezTo>
                    <a:pt x="1460" y="1817"/>
                    <a:pt x="1578" y="1731"/>
                    <a:pt x="1667" y="1647"/>
                  </a:cubicBezTo>
                  <a:cubicBezTo>
                    <a:pt x="1712" y="1606"/>
                    <a:pt x="1750" y="1564"/>
                    <a:pt x="1775" y="1521"/>
                  </a:cubicBezTo>
                  <a:cubicBezTo>
                    <a:pt x="1801" y="1478"/>
                    <a:pt x="1814" y="1432"/>
                    <a:pt x="1808" y="1385"/>
                  </a:cubicBezTo>
                  <a:lnTo>
                    <a:pt x="1808" y="1383"/>
                  </a:lnTo>
                  <a:lnTo>
                    <a:pt x="1807" y="1381"/>
                  </a:lnTo>
                  <a:cubicBezTo>
                    <a:pt x="1699" y="1092"/>
                    <a:pt x="1723" y="947"/>
                    <a:pt x="1768" y="857"/>
                  </a:cubicBezTo>
                  <a:cubicBezTo>
                    <a:pt x="1791" y="812"/>
                    <a:pt x="1820" y="780"/>
                    <a:pt x="1843" y="750"/>
                  </a:cubicBezTo>
                  <a:cubicBezTo>
                    <a:pt x="1867" y="720"/>
                    <a:pt x="1887" y="689"/>
                    <a:pt x="1880" y="651"/>
                  </a:cubicBezTo>
                  <a:lnTo>
                    <a:pt x="1880" y="648"/>
                  </a:lnTo>
                  <a:lnTo>
                    <a:pt x="1878" y="645"/>
                  </a:lnTo>
                  <a:cubicBezTo>
                    <a:pt x="1790" y="472"/>
                    <a:pt x="1636" y="326"/>
                    <a:pt x="1478" y="226"/>
                  </a:cubicBezTo>
                  <a:cubicBezTo>
                    <a:pt x="1322" y="127"/>
                    <a:pt x="1164" y="71"/>
                    <a:pt x="1057" y="80"/>
                  </a:cubicBezTo>
                  <a:cubicBezTo>
                    <a:pt x="1057" y="80"/>
                    <a:pt x="1058" y="80"/>
                    <a:pt x="1058" y="80"/>
                  </a:cubicBezTo>
                  <a:lnTo>
                    <a:pt x="1053" y="80"/>
                  </a:lnTo>
                  <a:cubicBezTo>
                    <a:pt x="1054" y="80"/>
                    <a:pt x="1055" y="80"/>
                    <a:pt x="1057" y="80"/>
                  </a:cubicBezTo>
                  <a:cubicBezTo>
                    <a:pt x="1040" y="77"/>
                    <a:pt x="1025" y="70"/>
                    <a:pt x="1011" y="62"/>
                  </a:cubicBezTo>
                  <a:cubicBezTo>
                    <a:pt x="997" y="54"/>
                    <a:pt x="986" y="45"/>
                    <a:pt x="973" y="40"/>
                  </a:cubicBezTo>
                  <a:cubicBezTo>
                    <a:pt x="967" y="38"/>
                    <a:pt x="957" y="37"/>
                    <a:pt x="950" y="42"/>
                  </a:cubicBezTo>
                  <a:cubicBezTo>
                    <a:pt x="943" y="46"/>
                    <a:pt x="940" y="52"/>
                    <a:pt x="938" y="57"/>
                  </a:cubicBezTo>
                  <a:cubicBezTo>
                    <a:pt x="938" y="59"/>
                    <a:pt x="938" y="60"/>
                    <a:pt x="938" y="62"/>
                  </a:cubicBezTo>
                  <a:cubicBezTo>
                    <a:pt x="924" y="51"/>
                    <a:pt x="910" y="39"/>
                    <a:pt x="885" y="27"/>
                  </a:cubicBezTo>
                  <a:cubicBezTo>
                    <a:pt x="853" y="11"/>
                    <a:pt x="830" y="4"/>
                    <a:pt x="815" y="1"/>
                  </a:cubicBezTo>
                  <a:cubicBezTo>
                    <a:pt x="807" y="0"/>
                    <a:pt x="801" y="0"/>
                    <a:pt x="796" y="0"/>
                  </a:cubicBezTo>
                  <a:close/>
                  <a:moveTo>
                    <a:pt x="828" y="48"/>
                  </a:moveTo>
                  <a:cubicBezTo>
                    <a:pt x="839" y="51"/>
                    <a:pt x="847" y="53"/>
                    <a:pt x="867" y="63"/>
                  </a:cubicBezTo>
                  <a:cubicBezTo>
                    <a:pt x="896" y="77"/>
                    <a:pt x="915" y="92"/>
                    <a:pt x="927" y="102"/>
                  </a:cubicBezTo>
                  <a:cubicBezTo>
                    <a:pt x="939" y="113"/>
                    <a:pt x="942" y="118"/>
                    <a:pt x="942" y="118"/>
                  </a:cubicBezTo>
                  <a:lnTo>
                    <a:pt x="978" y="103"/>
                  </a:lnTo>
                  <a:cubicBezTo>
                    <a:pt x="978" y="103"/>
                    <a:pt x="977" y="95"/>
                    <a:pt x="976" y="88"/>
                  </a:cubicBezTo>
                  <a:cubicBezTo>
                    <a:pt x="982" y="91"/>
                    <a:pt x="984" y="93"/>
                    <a:pt x="991" y="97"/>
                  </a:cubicBezTo>
                  <a:cubicBezTo>
                    <a:pt x="1007" y="106"/>
                    <a:pt x="1028" y="116"/>
                    <a:pt x="1052" y="120"/>
                  </a:cubicBezTo>
                  <a:lnTo>
                    <a:pt x="1054" y="120"/>
                  </a:lnTo>
                  <a:lnTo>
                    <a:pt x="1057" y="120"/>
                  </a:lnTo>
                  <a:cubicBezTo>
                    <a:pt x="1146" y="111"/>
                    <a:pt x="1304" y="163"/>
                    <a:pt x="1457" y="260"/>
                  </a:cubicBezTo>
                  <a:cubicBezTo>
                    <a:pt x="1608" y="356"/>
                    <a:pt x="1757" y="497"/>
                    <a:pt x="1841" y="660"/>
                  </a:cubicBezTo>
                  <a:cubicBezTo>
                    <a:pt x="1843" y="681"/>
                    <a:pt x="1833" y="698"/>
                    <a:pt x="1812" y="725"/>
                  </a:cubicBezTo>
                  <a:cubicBezTo>
                    <a:pt x="1790" y="753"/>
                    <a:pt x="1758" y="788"/>
                    <a:pt x="1733" y="839"/>
                  </a:cubicBezTo>
                  <a:cubicBezTo>
                    <a:pt x="1682" y="939"/>
                    <a:pt x="1659" y="1099"/>
                    <a:pt x="1768" y="1391"/>
                  </a:cubicBezTo>
                  <a:cubicBezTo>
                    <a:pt x="1773" y="1428"/>
                    <a:pt x="1763" y="1463"/>
                    <a:pt x="1741" y="1501"/>
                  </a:cubicBezTo>
                  <a:cubicBezTo>
                    <a:pt x="1719" y="1539"/>
                    <a:pt x="1683" y="1578"/>
                    <a:pt x="1640" y="1618"/>
                  </a:cubicBezTo>
                  <a:cubicBezTo>
                    <a:pt x="1553" y="1699"/>
                    <a:pt x="1435" y="1786"/>
                    <a:pt x="1323" y="1888"/>
                  </a:cubicBezTo>
                  <a:cubicBezTo>
                    <a:pt x="1206" y="1995"/>
                    <a:pt x="1025" y="2011"/>
                    <a:pt x="893" y="2011"/>
                  </a:cubicBezTo>
                  <a:lnTo>
                    <a:pt x="893" y="2011"/>
                  </a:lnTo>
                  <a:lnTo>
                    <a:pt x="892" y="2011"/>
                  </a:lnTo>
                  <a:cubicBezTo>
                    <a:pt x="868" y="2013"/>
                    <a:pt x="825" y="2001"/>
                    <a:pt x="782" y="1984"/>
                  </a:cubicBezTo>
                  <a:cubicBezTo>
                    <a:pt x="740" y="1967"/>
                    <a:pt x="698" y="1945"/>
                    <a:pt x="669" y="1928"/>
                  </a:cubicBezTo>
                  <a:lnTo>
                    <a:pt x="669" y="1928"/>
                  </a:lnTo>
                  <a:cubicBezTo>
                    <a:pt x="449" y="1793"/>
                    <a:pt x="122" y="1518"/>
                    <a:pt x="42" y="1206"/>
                  </a:cubicBezTo>
                  <a:cubicBezTo>
                    <a:pt x="42" y="1200"/>
                    <a:pt x="44" y="1193"/>
                    <a:pt x="47" y="1184"/>
                  </a:cubicBezTo>
                  <a:cubicBezTo>
                    <a:pt x="47" y="1184"/>
                    <a:pt x="48" y="1183"/>
                    <a:pt x="48" y="1183"/>
                  </a:cubicBezTo>
                  <a:cubicBezTo>
                    <a:pt x="145" y="1059"/>
                    <a:pt x="247" y="1007"/>
                    <a:pt x="411" y="948"/>
                  </a:cubicBezTo>
                  <a:cubicBezTo>
                    <a:pt x="433" y="941"/>
                    <a:pt x="454" y="932"/>
                    <a:pt x="472" y="923"/>
                  </a:cubicBezTo>
                  <a:cubicBezTo>
                    <a:pt x="487" y="918"/>
                    <a:pt x="501" y="910"/>
                    <a:pt x="515" y="901"/>
                  </a:cubicBezTo>
                  <a:cubicBezTo>
                    <a:pt x="524" y="895"/>
                    <a:pt x="533" y="890"/>
                    <a:pt x="541" y="884"/>
                  </a:cubicBezTo>
                  <a:cubicBezTo>
                    <a:pt x="550" y="879"/>
                    <a:pt x="559" y="872"/>
                    <a:pt x="566" y="865"/>
                  </a:cubicBezTo>
                  <a:cubicBezTo>
                    <a:pt x="620" y="820"/>
                    <a:pt x="647" y="771"/>
                    <a:pt x="664" y="727"/>
                  </a:cubicBezTo>
                  <a:cubicBezTo>
                    <a:pt x="669" y="713"/>
                    <a:pt x="659" y="699"/>
                    <a:pt x="644" y="699"/>
                  </a:cubicBezTo>
                  <a:cubicBezTo>
                    <a:pt x="636" y="700"/>
                    <a:pt x="629" y="705"/>
                    <a:pt x="627" y="712"/>
                  </a:cubicBezTo>
                  <a:cubicBezTo>
                    <a:pt x="624" y="719"/>
                    <a:pt x="621" y="725"/>
                    <a:pt x="619" y="731"/>
                  </a:cubicBezTo>
                  <a:cubicBezTo>
                    <a:pt x="622" y="705"/>
                    <a:pt x="622" y="681"/>
                    <a:pt x="622" y="664"/>
                  </a:cubicBezTo>
                  <a:cubicBezTo>
                    <a:pt x="622" y="629"/>
                    <a:pt x="629" y="573"/>
                    <a:pt x="619" y="524"/>
                  </a:cubicBezTo>
                  <a:cubicBezTo>
                    <a:pt x="615" y="500"/>
                    <a:pt x="605" y="476"/>
                    <a:pt x="587" y="458"/>
                  </a:cubicBezTo>
                  <a:cubicBezTo>
                    <a:pt x="568" y="440"/>
                    <a:pt x="541" y="431"/>
                    <a:pt x="507" y="432"/>
                  </a:cubicBezTo>
                  <a:cubicBezTo>
                    <a:pt x="464" y="433"/>
                    <a:pt x="431" y="458"/>
                    <a:pt x="409" y="492"/>
                  </a:cubicBezTo>
                  <a:cubicBezTo>
                    <a:pt x="388" y="525"/>
                    <a:pt x="375" y="568"/>
                    <a:pt x="366" y="612"/>
                  </a:cubicBezTo>
                  <a:cubicBezTo>
                    <a:pt x="350" y="701"/>
                    <a:pt x="351" y="798"/>
                    <a:pt x="350" y="840"/>
                  </a:cubicBezTo>
                  <a:cubicBezTo>
                    <a:pt x="350" y="864"/>
                    <a:pt x="355" y="885"/>
                    <a:pt x="367" y="901"/>
                  </a:cubicBezTo>
                  <a:cubicBezTo>
                    <a:pt x="371" y="907"/>
                    <a:pt x="376" y="912"/>
                    <a:pt x="382" y="916"/>
                  </a:cubicBezTo>
                  <a:cubicBezTo>
                    <a:pt x="325" y="937"/>
                    <a:pt x="275" y="958"/>
                    <a:pt x="229" y="982"/>
                  </a:cubicBezTo>
                  <a:cubicBezTo>
                    <a:pt x="229" y="981"/>
                    <a:pt x="229" y="981"/>
                    <a:pt x="230" y="980"/>
                  </a:cubicBezTo>
                  <a:cubicBezTo>
                    <a:pt x="233" y="974"/>
                    <a:pt x="236" y="967"/>
                    <a:pt x="235" y="957"/>
                  </a:cubicBezTo>
                  <a:cubicBezTo>
                    <a:pt x="235" y="961"/>
                    <a:pt x="235" y="960"/>
                    <a:pt x="236" y="957"/>
                  </a:cubicBezTo>
                  <a:cubicBezTo>
                    <a:pt x="237" y="953"/>
                    <a:pt x="239" y="949"/>
                    <a:pt x="242" y="943"/>
                  </a:cubicBezTo>
                  <a:cubicBezTo>
                    <a:pt x="247" y="933"/>
                    <a:pt x="256" y="919"/>
                    <a:pt x="265" y="904"/>
                  </a:cubicBezTo>
                  <a:cubicBezTo>
                    <a:pt x="283" y="875"/>
                    <a:pt x="302" y="846"/>
                    <a:pt x="310" y="822"/>
                  </a:cubicBezTo>
                  <a:lnTo>
                    <a:pt x="311" y="819"/>
                  </a:lnTo>
                  <a:lnTo>
                    <a:pt x="311" y="816"/>
                  </a:lnTo>
                  <a:cubicBezTo>
                    <a:pt x="312" y="732"/>
                    <a:pt x="307" y="656"/>
                    <a:pt x="322" y="585"/>
                  </a:cubicBezTo>
                  <a:cubicBezTo>
                    <a:pt x="337" y="515"/>
                    <a:pt x="370" y="449"/>
                    <a:pt x="452" y="380"/>
                  </a:cubicBezTo>
                  <a:lnTo>
                    <a:pt x="456" y="376"/>
                  </a:lnTo>
                  <a:lnTo>
                    <a:pt x="457" y="374"/>
                  </a:lnTo>
                  <a:cubicBezTo>
                    <a:pt x="469" y="380"/>
                    <a:pt x="482" y="382"/>
                    <a:pt x="494" y="383"/>
                  </a:cubicBezTo>
                  <a:cubicBezTo>
                    <a:pt x="511" y="383"/>
                    <a:pt x="524" y="381"/>
                    <a:pt x="531" y="377"/>
                  </a:cubicBezTo>
                  <a:lnTo>
                    <a:pt x="535" y="376"/>
                  </a:lnTo>
                  <a:lnTo>
                    <a:pt x="535" y="372"/>
                  </a:lnTo>
                  <a:cubicBezTo>
                    <a:pt x="536" y="368"/>
                    <a:pt x="537" y="363"/>
                    <a:pt x="538" y="359"/>
                  </a:cubicBezTo>
                  <a:cubicBezTo>
                    <a:pt x="549" y="375"/>
                    <a:pt x="575" y="388"/>
                    <a:pt x="627" y="383"/>
                  </a:cubicBezTo>
                  <a:cubicBezTo>
                    <a:pt x="737" y="375"/>
                    <a:pt x="678" y="264"/>
                    <a:pt x="656" y="257"/>
                  </a:cubicBezTo>
                  <a:cubicBezTo>
                    <a:pt x="644" y="256"/>
                    <a:pt x="633" y="258"/>
                    <a:pt x="622" y="261"/>
                  </a:cubicBezTo>
                  <a:cubicBezTo>
                    <a:pt x="622" y="257"/>
                    <a:pt x="621" y="254"/>
                    <a:pt x="620" y="250"/>
                  </a:cubicBezTo>
                  <a:cubicBezTo>
                    <a:pt x="620" y="246"/>
                    <a:pt x="619" y="242"/>
                    <a:pt x="618" y="239"/>
                  </a:cubicBezTo>
                  <a:cubicBezTo>
                    <a:pt x="678" y="201"/>
                    <a:pt x="754" y="169"/>
                    <a:pt x="830" y="147"/>
                  </a:cubicBezTo>
                  <a:lnTo>
                    <a:pt x="834" y="146"/>
                  </a:lnTo>
                  <a:lnTo>
                    <a:pt x="837" y="143"/>
                  </a:lnTo>
                  <a:cubicBezTo>
                    <a:pt x="845" y="136"/>
                    <a:pt x="847" y="127"/>
                    <a:pt x="848" y="121"/>
                  </a:cubicBezTo>
                  <a:cubicBezTo>
                    <a:pt x="848" y="114"/>
                    <a:pt x="848" y="108"/>
                    <a:pt x="846" y="101"/>
                  </a:cubicBezTo>
                  <a:cubicBezTo>
                    <a:pt x="844" y="88"/>
                    <a:pt x="839" y="75"/>
                    <a:pt x="834" y="62"/>
                  </a:cubicBezTo>
                  <a:cubicBezTo>
                    <a:pt x="831" y="55"/>
                    <a:pt x="831" y="54"/>
                    <a:pt x="828" y="48"/>
                  </a:cubicBezTo>
                  <a:close/>
                  <a:moveTo>
                    <a:pt x="903" y="177"/>
                  </a:moveTo>
                  <a:cubicBezTo>
                    <a:pt x="837" y="178"/>
                    <a:pt x="793" y="219"/>
                    <a:pt x="773" y="261"/>
                  </a:cubicBezTo>
                  <a:cubicBezTo>
                    <a:pt x="762" y="284"/>
                    <a:pt x="757" y="307"/>
                    <a:pt x="758" y="328"/>
                  </a:cubicBezTo>
                  <a:cubicBezTo>
                    <a:pt x="758" y="338"/>
                    <a:pt x="759" y="347"/>
                    <a:pt x="762" y="356"/>
                  </a:cubicBezTo>
                  <a:cubicBezTo>
                    <a:pt x="765" y="365"/>
                    <a:pt x="771" y="374"/>
                    <a:pt x="781" y="379"/>
                  </a:cubicBezTo>
                  <a:lnTo>
                    <a:pt x="783" y="380"/>
                  </a:lnTo>
                  <a:lnTo>
                    <a:pt x="784" y="381"/>
                  </a:lnTo>
                  <a:cubicBezTo>
                    <a:pt x="798" y="384"/>
                    <a:pt x="811" y="387"/>
                    <a:pt x="825" y="389"/>
                  </a:cubicBezTo>
                  <a:cubicBezTo>
                    <a:pt x="821" y="390"/>
                    <a:pt x="818" y="392"/>
                    <a:pt x="814" y="394"/>
                  </a:cubicBezTo>
                  <a:cubicBezTo>
                    <a:pt x="813" y="395"/>
                    <a:pt x="812" y="395"/>
                    <a:pt x="811" y="396"/>
                  </a:cubicBezTo>
                  <a:cubicBezTo>
                    <a:pt x="775" y="429"/>
                    <a:pt x="759" y="484"/>
                    <a:pt x="754" y="547"/>
                  </a:cubicBezTo>
                  <a:cubicBezTo>
                    <a:pt x="750" y="609"/>
                    <a:pt x="759" y="680"/>
                    <a:pt x="781" y="745"/>
                  </a:cubicBezTo>
                  <a:cubicBezTo>
                    <a:pt x="791" y="775"/>
                    <a:pt x="804" y="804"/>
                    <a:pt x="820" y="831"/>
                  </a:cubicBezTo>
                  <a:cubicBezTo>
                    <a:pt x="795" y="814"/>
                    <a:pt x="772" y="797"/>
                    <a:pt x="749" y="782"/>
                  </a:cubicBezTo>
                  <a:cubicBezTo>
                    <a:pt x="727" y="767"/>
                    <a:pt x="704" y="801"/>
                    <a:pt x="727" y="815"/>
                  </a:cubicBezTo>
                  <a:cubicBezTo>
                    <a:pt x="772" y="846"/>
                    <a:pt x="827" y="889"/>
                    <a:pt x="891" y="917"/>
                  </a:cubicBezTo>
                  <a:cubicBezTo>
                    <a:pt x="898" y="920"/>
                    <a:pt x="906" y="924"/>
                    <a:pt x="915" y="926"/>
                  </a:cubicBezTo>
                  <a:cubicBezTo>
                    <a:pt x="959" y="950"/>
                    <a:pt x="1014" y="957"/>
                    <a:pt x="1074" y="937"/>
                  </a:cubicBezTo>
                  <a:cubicBezTo>
                    <a:pt x="1076" y="936"/>
                    <a:pt x="1077" y="935"/>
                    <a:pt x="1079" y="935"/>
                  </a:cubicBezTo>
                  <a:cubicBezTo>
                    <a:pt x="1090" y="932"/>
                    <a:pt x="1100" y="928"/>
                    <a:pt x="1111" y="924"/>
                  </a:cubicBezTo>
                  <a:cubicBezTo>
                    <a:pt x="1178" y="896"/>
                    <a:pt x="1242" y="816"/>
                    <a:pt x="1309" y="745"/>
                  </a:cubicBezTo>
                  <a:cubicBezTo>
                    <a:pt x="1342" y="709"/>
                    <a:pt x="1376" y="676"/>
                    <a:pt x="1407" y="652"/>
                  </a:cubicBezTo>
                  <a:cubicBezTo>
                    <a:pt x="1439" y="628"/>
                    <a:pt x="1469" y="615"/>
                    <a:pt x="1495" y="616"/>
                  </a:cubicBezTo>
                  <a:cubicBezTo>
                    <a:pt x="1522" y="616"/>
                    <a:pt x="1523" y="576"/>
                    <a:pt x="1496" y="576"/>
                  </a:cubicBezTo>
                  <a:cubicBezTo>
                    <a:pt x="1457" y="575"/>
                    <a:pt x="1419" y="593"/>
                    <a:pt x="1384" y="620"/>
                  </a:cubicBezTo>
                  <a:cubicBezTo>
                    <a:pt x="1383" y="621"/>
                    <a:pt x="1382" y="621"/>
                    <a:pt x="1381" y="622"/>
                  </a:cubicBezTo>
                  <a:cubicBezTo>
                    <a:pt x="1381" y="611"/>
                    <a:pt x="1380" y="599"/>
                    <a:pt x="1377" y="587"/>
                  </a:cubicBezTo>
                  <a:cubicBezTo>
                    <a:pt x="1370" y="552"/>
                    <a:pt x="1354" y="516"/>
                    <a:pt x="1334" y="483"/>
                  </a:cubicBezTo>
                  <a:cubicBezTo>
                    <a:pt x="1313" y="449"/>
                    <a:pt x="1288" y="420"/>
                    <a:pt x="1262" y="399"/>
                  </a:cubicBezTo>
                  <a:cubicBezTo>
                    <a:pt x="1243" y="383"/>
                    <a:pt x="1222" y="371"/>
                    <a:pt x="1200" y="369"/>
                  </a:cubicBezTo>
                  <a:cubicBezTo>
                    <a:pt x="1193" y="369"/>
                    <a:pt x="1185" y="369"/>
                    <a:pt x="1178" y="372"/>
                  </a:cubicBezTo>
                  <a:cubicBezTo>
                    <a:pt x="1178" y="372"/>
                    <a:pt x="1177" y="372"/>
                    <a:pt x="1177" y="372"/>
                  </a:cubicBezTo>
                  <a:cubicBezTo>
                    <a:pt x="1133" y="388"/>
                    <a:pt x="1112" y="433"/>
                    <a:pt x="1108" y="480"/>
                  </a:cubicBezTo>
                  <a:cubicBezTo>
                    <a:pt x="1104" y="527"/>
                    <a:pt x="1115" y="580"/>
                    <a:pt x="1135" y="627"/>
                  </a:cubicBezTo>
                  <a:cubicBezTo>
                    <a:pt x="1156" y="673"/>
                    <a:pt x="1186" y="713"/>
                    <a:pt x="1227" y="729"/>
                  </a:cubicBezTo>
                  <a:cubicBezTo>
                    <a:pt x="1238" y="734"/>
                    <a:pt x="1250" y="736"/>
                    <a:pt x="1262" y="737"/>
                  </a:cubicBezTo>
                  <a:cubicBezTo>
                    <a:pt x="1226" y="775"/>
                    <a:pt x="1190" y="814"/>
                    <a:pt x="1158" y="843"/>
                  </a:cubicBezTo>
                  <a:cubicBezTo>
                    <a:pt x="1162" y="828"/>
                    <a:pt x="1163" y="812"/>
                    <a:pt x="1163" y="795"/>
                  </a:cubicBezTo>
                  <a:cubicBezTo>
                    <a:pt x="1161" y="733"/>
                    <a:pt x="1136" y="662"/>
                    <a:pt x="1100" y="596"/>
                  </a:cubicBezTo>
                  <a:cubicBezTo>
                    <a:pt x="1063" y="530"/>
                    <a:pt x="1016" y="469"/>
                    <a:pt x="966" y="429"/>
                  </a:cubicBezTo>
                  <a:cubicBezTo>
                    <a:pt x="944" y="411"/>
                    <a:pt x="921" y="397"/>
                    <a:pt x="898" y="389"/>
                  </a:cubicBezTo>
                  <a:cubicBezTo>
                    <a:pt x="940" y="384"/>
                    <a:pt x="980" y="372"/>
                    <a:pt x="1013" y="358"/>
                  </a:cubicBezTo>
                  <a:cubicBezTo>
                    <a:pt x="1043" y="345"/>
                    <a:pt x="1068" y="331"/>
                    <a:pt x="1084" y="319"/>
                  </a:cubicBezTo>
                  <a:cubicBezTo>
                    <a:pt x="1092" y="313"/>
                    <a:pt x="1098" y="309"/>
                    <a:pt x="1103" y="302"/>
                  </a:cubicBezTo>
                  <a:cubicBezTo>
                    <a:pt x="1106" y="299"/>
                    <a:pt x="1111" y="294"/>
                    <a:pt x="1108" y="281"/>
                  </a:cubicBezTo>
                  <a:cubicBezTo>
                    <a:pt x="1106" y="274"/>
                    <a:pt x="1100" y="269"/>
                    <a:pt x="1095" y="267"/>
                  </a:cubicBezTo>
                  <a:cubicBezTo>
                    <a:pt x="1092" y="266"/>
                    <a:pt x="1089" y="265"/>
                    <a:pt x="1087" y="265"/>
                  </a:cubicBezTo>
                  <a:cubicBezTo>
                    <a:pt x="1087" y="265"/>
                    <a:pt x="1087" y="266"/>
                    <a:pt x="1087" y="266"/>
                  </a:cubicBezTo>
                  <a:cubicBezTo>
                    <a:pt x="1088" y="266"/>
                    <a:pt x="1086" y="265"/>
                    <a:pt x="1085" y="265"/>
                  </a:cubicBezTo>
                  <a:cubicBezTo>
                    <a:pt x="1086" y="265"/>
                    <a:pt x="1086" y="265"/>
                    <a:pt x="1087" y="265"/>
                  </a:cubicBezTo>
                  <a:cubicBezTo>
                    <a:pt x="1086" y="265"/>
                    <a:pt x="1084" y="263"/>
                    <a:pt x="1081" y="260"/>
                  </a:cubicBezTo>
                  <a:cubicBezTo>
                    <a:pt x="1075" y="253"/>
                    <a:pt x="1067" y="242"/>
                    <a:pt x="1054" y="230"/>
                  </a:cubicBezTo>
                  <a:cubicBezTo>
                    <a:pt x="1029" y="207"/>
                    <a:pt x="988" y="182"/>
                    <a:pt x="917" y="177"/>
                  </a:cubicBezTo>
                  <a:cubicBezTo>
                    <a:pt x="912" y="177"/>
                    <a:pt x="908" y="177"/>
                    <a:pt x="903" y="177"/>
                  </a:cubicBezTo>
                  <a:close/>
                  <a:moveTo>
                    <a:pt x="904" y="217"/>
                  </a:moveTo>
                  <a:cubicBezTo>
                    <a:pt x="907" y="217"/>
                    <a:pt x="911" y="217"/>
                    <a:pt x="915" y="217"/>
                  </a:cubicBezTo>
                  <a:cubicBezTo>
                    <a:pt x="934" y="218"/>
                    <a:pt x="949" y="221"/>
                    <a:pt x="963" y="225"/>
                  </a:cubicBezTo>
                  <a:cubicBezTo>
                    <a:pt x="907" y="235"/>
                    <a:pt x="852" y="291"/>
                    <a:pt x="884" y="349"/>
                  </a:cubicBezTo>
                  <a:cubicBezTo>
                    <a:pt x="856" y="352"/>
                    <a:pt x="827" y="350"/>
                    <a:pt x="800" y="343"/>
                  </a:cubicBezTo>
                  <a:lnTo>
                    <a:pt x="800" y="343"/>
                  </a:lnTo>
                  <a:cubicBezTo>
                    <a:pt x="800" y="343"/>
                    <a:pt x="799" y="343"/>
                    <a:pt x="800" y="343"/>
                  </a:cubicBezTo>
                  <a:cubicBezTo>
                    <a:pt x="800" y="343"/>
                    <a:pt x="800" y="343"/>
                    <a:pt x="800" y="343"/>
                  </a:cubicBezTo>
                  <a:cubicBezTo>
                    <a:pt x="800" y="343"/>
                    <a:pt x="800" y="343"/>
                    <a:pt x="800" y="342"/>
                  </a:cubicBezTo>
                  <a:cubicBezTo>
                    <a:pt x="799" y="339"/>
                    <a:pt x="798" y="334"/>
                    <a:pt x="798" y="327"/>
                  </a:cubicBezTo>
                  <a:cubicBezTo>
                    <a:pt x="797" y="314"/>
                    <a:pt x="801" y="296"/>
                    <a:pt x="809" y="278"/>
                  </a:cubicBezTo>
                  <a:cubicBezTo>
                    <a:pt x="824" y="246"/>
                    <a:pt x="852" y="217"/>
                    <a:pt x="904" y="217"/>
                  </a:cubicBezTo>
                  <a:close/>
                  <a:moveTo>
                    <a:pt x="606" y="245"/>
                  </a:moveTo>
                  <a:cubicBezTo>
                    <a:pt x="606" y="247"/>
                    <a:pt x="607" y="250"/>
                    <a:pt x="607" y="252"/>
                  </a:cubicBezTo>
                  <a:cubicBezTo>
                    <a:pt x="608" y="257"/>
                    <a:pt x="609" y="261"/>
                    <a:pt x="609" y="266"/>
                  </a:cubicBezTo>
                  <a:cubicBezTo>
                    <a:pt x="564" y="284"/>
                    <a:pt x="534" y="324"/>
                    <a:pt x="524" y="365"/>
                  </a:cubicBezTo>
                  <a:cubicBezTo>
                    <a:pt x="519" y="367"/>
                    <a:pt x="508" y="370"/>
                    <a:pt x="495" y="369"/>
                  </a:cubicBezTo>
                  <a:cubicBezTo>
                    <a:pt x="483" y="369"/>
                    <a:pt x="471" y="366"/>
                    <a:pt x="461" y="360"/>
                  </a:cubicBezTo>
                  <a:cubicBezTo>
                    <a:pt x="471" y="338"/>
                    <a:pt x="492" y="314"/>
                    <a:pt x="518" y="293"/>
                  </a:cubicBezTo>
                  <a:cubicBezTo>
                    <a:pt x="546" y="271"/>
                    <a:pt x="580" y="254"/>
                    <a:pt x="606" y="245"/>
                  </a:cubicBezTo>
                  <a:close/>
                  <a:moveTo>
                    <a:pt x="943" y="264"/>
                  </a:moveTo>
                  <a:cubicBezTo>
                    <a:pt x="958" y="265"/>
                    <a:pt x="994" y="307"/>
                    <a:pt x="962" y="315"/>
                  </a:cubicBezTo>
                  <a:cubicBezTo>
                    <a:pt x="930" y="323"/>
                    <a:pt x="908" y="282"/>
                    <a:pt x="943" y="264"/>
                  </a:cubicBezTo>
                  <a:close/>
                  <a:moveTo>
                    <a:pt x="630" y="291"/>
                  </a:moveTo>
                  <a:cubicBezTo>
                    <a:pt x="653" y="292"/>
                    <a:pt x="659" y="322"/>
                    <a:pt x="643" y="326"/>
                  </a:cubicBezTo>
                  <a:cubicBezTo>
                    <a:pt x="613" y="334"/>
                    <a:pt x="595" y="300"/>
                    <a:pt x="625" y="292"/>
                  </a:cubicBezTo>
                  <a:cubicBezTo>
                    <a:pt x="626" y="292"/>
                    <a:pt x="628" y="291"/>
                    <a:pt x="630" y="291"/>
                  </a:cubicBezTo>
                  <a:close/>
                  <a:moveTo>
                    <a:pt x="1079" y="303"/>
                  </a:moveTo>
                  <a:cubicBezTo>
                    <a:pt x="1082" y="304"/>
                    <a:pt x="1083" y="305"/>
                    <a:pt x="1086" y="305"/>
                  </a:cubicBezTo>
                  <a:cubicBezTo>
                    <a:pt x="1085" y="305"/>
                    <a:pt x="1083" y="305"/>
                    <a:pt x="1080" y="304"/>
                  </a:cubicBezTo>
                  <a:cubicBezTo>
                    <a:pt x="1080" y="304"/>
                    <a:pt x="1079" y="303"/>
                    <a:pt x="1079" y="303"/>
                  </a:cubicBezTo>
                  <a:close/>
                  <a:moveTo>
                    <a:pt x="1194" y="409"/>
                  </a:moveTo>
                  <a:cubicBezTo>
                    <a:pt x="1203" y="409"/>
                    <a:pt x="1219" y="415"/>
                    <a:pt x="1237" y="430"/>
                  </a:cubicBezTo>
                  <a:cubicBezTo>
                    <a:pt x="1256" y="445"/>
                    <a:pt x="1277" y="469"/>
                    <a:pt x="1294" y="495"/>
                  </a:cubicBezTo>
                  <a:cubicBezTo>
                    <a:pt x="1279" y="481"/>
                    <a:pt x="1263" y="474"/>
                    <a:pt x="1250" y="478"/>
                  </a:cubicBezTo>
                  <a:cubicBezTo>
                    <a:pt x="1173" y="510"/>
                    <a:pt x="1188" y="634"/>
                    <a:pt x="1237" y="690"/>
                  </a:cubicBezTo>
                  <a:cubicBezTo>
                    <a:pt x="1213" y="678"/>
                    <a:pt x="1189" y="648"/>
                    <a:pt x="1172" y="610"/>
                  </a:cubicBezTo>
                  <a:cubicBezTo>
                    <a:pt x="1154" y="570"/>
                    <a:pt x="1145" y="522"/>
                    <a:pt x="1148" y="483"/>
                  </a:cubicBezTo>
                  <a:cubicBezTo>
                    <a:pt x="1151" y="445"/>
                    <a:pt x="1165" y="420"/>
                    <a:pt x="1190" y="410"/>
                  </a:cubicBezTo>
                  <a:cubicBezTo>
                    <a:pt x="1191" y="410"/>
                    <a:pt x="1192" y="409"/>
                    <a:pt x="1194" y="409"/>
                  </a:cubicBezTo>
                  <a:close/>
                  <a:moveTo>
                    <a:pt x="855" y="422"/>
                  </a:moveTo>
                  <a:cubicBezTo>
                    <a:pt x="862" y="422"/>
                    <a:pt x="870" y="423"/>
                    <a:pt x="879" y="425"/>
                  </a:cubicBezTo>
                  <a:cubicBezTo>
                    <a:pt x="898" y="430"/>
                    <a:pt x="919" y="442"/>
                    <a:pt x="941" y="460"/>
                  </a:cubicBezTo>
                  <a:cubicBezTo>
                    <a:pt x="985" y="496"/>
                    <a:pt x="1031" y="553"/>
                    <a:pt x="1065" y="615"/>
                  </a:cubicBezTo>
                  <a:cubicBezTo>
                    <a:pt x="1099" y="677"/>
                    <a:pt x="1122" y="744"/>
                    <a:pt x="1123" y="796"/>
                  </a:cubicBezTo>
                  <a:cubicBezTo>
                    <a:pt x="1123" y="803"/>
                    <a:pt x="1123" y="809"/>
                    <a:pt x="1122" y="815"/>
                  </a:cubicBezTo>
                  <a:cubicBezTo>
                    <a:pt x="1118" y="705"/>
                    <a:pt x="1026" y="548"/>
                    <a:pt x="943" y="558"/>
                  </a:cubicBezTo>
                  <a:cubicBezTo>
                    <a:pt x="829" y="575"/>
                    <a:pt x="856" y="823"/>
                    <a:pt x="965" y="899"/>
                  </a:cubicBezTo>
                  <a:cubicBezTo>
                    <a:pt x="953" y="897"/>
                    <a:pt x="942" y="894"/>
                    <a:pt x="931" y="890"/>
                  </a:cubicBezTo>
                  <a:cubicBezTo>
                    <a:pt x="924" y="886"/>
                    <a:pt x="917" y="881"/>
                    <a:pt x="911" y="876"/>
                  </a:cubicBezTo>
                  <a:cubicBezTo>
                    <a:pt x="870" y="845"/>
                    <a:pt x="839" y="792"/>
                    <a:pt x="819" y="732"/>
                  </a:cubicBezTo>
                  <a:cubicBezTo>
                    <a:pt x="799" y="673"/>
                    <a:pt x="791" y="606"/>
                    <a:pt x="794" y="549"/>
                  </a:cubicBezTo>
                  <a:cubicBezTo>
                    <a:pt x="798" y="494"/>
                    <a:pt x="814" y="449"/>
                    <a:pt x="836" y="428"/>
                  </a:cubicBezTo>
                  <a:cubicBezTo>
                    <a:pt x="842" y="425"/>
                    <a:pt x="848" y="423"/>
                    <a:pt x="855" y="422"/>
                  </a:cubicBezTo>
                  <a:close/>
                  <a:moveTo>
                    <a:pt x="508" y="472"/>
                  </a:moveTo>
                  <a:cubicBezTo>
                    <a:pt x="534" y="471"/>
                    <a:pt x="549" y="477"/>
                    <a:pt x="559" y="487"/>
                  </a:cubicBezTo>
                  <a:cubicBezTo>
                    <a:pt x="569" y="497"/>
                    <a:pt x="576" y="512"/>
                    <a:pt x="580" y="532"/>
                  </a:cubicBezTo>
                  <a:cubicBezTo>
                    <a:pt x="586" y="564"/>
                    <a:pt x="584" y="604"/>
                    <a:pt x="583" y="640"/>
                  </a:cubicBezTo>
                  <a:cubicBezTo>
                    <a:pt x="581" y="629"/>
                    <a:pt x="579" y="620"/>
                    <a:pt x="577" y="614"/>
                  </a:cubicBezTo>
                  <a:cubicBezTo>
                    <a:pt x="569" y="600"/>
                    <a:pt x="510" y="588"/>
                    <a:pt x="490" y="597"/>
                  </a:cubicBezTo>
                  <a:cubicBezTo>
                    <a:pt x="448" y="610"/>
                    <a:pt x="442" y="689"/>
                    <a:pt x="434" y="742"/>
                  </a:cubicBezTo>
                  <a:cubicBezTo>
                    <a:pt x="429" y="785"/>
                    <a:pt x="427" y="854"/>
                    <a:pt x="451" y="888"/>
                  </a:cubicBezTo>
                  <a:cubicBezTo>
                    <a:pt x="440" y="891"/>
                    <a:pt x="429" y="892"/>
                    <a:pt x="421" y="890"/>
                  </a:cubicBezTo>
                  <a:cubicBezTo>
                    <a:pt x="411" y="889"/>
                    <a:pt x="404" y="885"/>
                    <a:pt x="399" y="877"/>
                  </a:cubicBezTo>
                  <a:cubicBezTo>
                    <a:pt x="394" y="870"/>
                    <a:pt x="390" y="859"/>
                    <a:pt x="390" y="841"/>
                  </a:cubicBezTo>
                  <a:cubicBezTo>
                    <a:pt x="391" y="797"/>
                    <a:pt x="390" y="702"/>
                    <a:pt x="406" y="619"/>
                  </a:cubicBezTo>
                  <a:cubicBezTo>
                    <a:pt x="414" y="578"/>
                    <a:pt x="426" y="540"/>
                    <a:pt x="443" y="513"/>
                  </a:cubicBezTo>
                  <a:cubicBezTo>
                    <a:pt x="460" y="487"/>
                    <a:pt x="479" y="473"/>
                    <a:pt x="508" y="472"/>
                  </a:cubicBezTo>
                  <a:close/>
                  <a:moveTo>
                    <a:pt x="1277" y="538"/>
                  </a:moveTo>
                  <a:cubicBezTo>
                    <a:pt x="1301" y="544"/>
                    <a:pt x="1310" y="598"/>
                    <a:pt x="1296" y="598"/>
                  </a:cubicBezTo>
                  <a:cubicBezTo>
                    <a:pt x="1282" y="598"/>
                    <a:pt x="1241" y="546"/>
                    <a:pt x="1277" y="538"/>
                  </a:cubicBezTo>
                  <a:close/>
                  <a:moveTo>
                    <a:pt x="978" y="637"/>
                  </a:moveTo>
                  <a:cubicBezTo>
                    <a:pt x="1011" y="633"/>
                    <a:pt x="1022" y="719"/>
                    <a:pt x="1004" y="727"/>
                  </a:cubicBezTo>
                  <a:cubicBezTo>
                    <a:pt x="976" y="739"/>
                    <a:pt x="952" y="653"/>
                    <a:pt x="971" y="639"/>
                  </a:cubicBezTo>
                  <a:cubicBezTo>
                    <a:pt x="973" y="638"/>
                    <a:pt x="976" y="638"/>
                    <a:pt x="978" y="637"/>
                  </a:cubicBezTo>
                  <a:close/>
                  <a:moveTo>
                    <a:pt x="538" y="651"/>
                  </a:moveTo>
                  <a:cubicBezTo>
                    <a:pt x="546" y="651"/>
                    <a:pt x="556" y="662"/>
                    <a:pt x="546" y="676"/>
                  </a:cubicBezTo>
                  <a:cubicBezTo>
                    <a:pt x="537" y="689"/>
                    <a:pt x="531" y="742"/>
                    <a:pt x="521" y="747"/>
                  </a:cubicBezTo>
                  <a:cubicBezTo>
                    <a:pt x="511" y="753"/>
                    <a:pt x="504" y="686"/>
                    <a:pt x="500" y="674"/>
                  </a:cubicBezTo>
                  <a:cubicBezTo>
                    <a:pt x="496" y="662"/>
                    <a:pt x="519" y="651"/>
                    <a:pt x="538" y="6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511"/>
            <p:cNvSpPr>
              <a:spLocks/>
            </p:cNvSpPr>
            <p:nvPr/>
          </p:nvSpPr>
          <p:spPr bwMode="auto">
            <a:xfrm>
              <a:off x="6032500" y="3554413"/>
              <a:ext cx="273050" cy="415925"/>
            </a:xfrm>
            <a:custGeom>
              <a:avLst/>
              <a:gdLst>
                <a:gd name="T0" fmla="*/ 75 w 559"/>
                <a:gd name="T1" fmla="*/ 0 h 851"/>
                <a:gd name="T2" fmla="*/ 24 w 559"/>
                <a:gd name="T3" fmla="*/ 15 h 851"/>
                <a:gd name="T4" fmla="*/ 0 w 559"/>
                <a:gd name="T5" fmla="*/ 51 h 851"/>
                <a:gd name="T6" fmla="*/ 24 w 559"/>
                <a:gd name="T7" fmla="*/ 78 h 851"/>
                <a:gd name="T8" fmla="*/ 90 w 559"/>
                <a:gd name="T9" fmla="*/ 80 h 851"/>
                <a:gd name="T10" fmla="*/ 108 w 559"/>
                <a:gd name="T11" fmla="*/ 54 h 851"/>
                <a:gd name="T12" fmla="*/ 96 w 559"/>
                <a:gd name="T13" fmla="*/ 90 h 851"/>
                <a:gd name="T14" fmla="*/ 208 w 559"/>
                <a:gd name="T15" fmla="*/ 323 h 851"/>
                <a:gd name="T16" fmla="*/ 324 w 559"/>
                <a:gd name="T17" fmla="*/ 826 h 851"/>
                <a:gd name="T18" fmla="*/ 377 w 559"/>
                <a:gd name="T19" fmla="*/ 824 h 851"/>
                <a:gd name="T20" fmla="*/ 350 w 559"/>
                <a:gd name="T21" fmla="*/ 508 h 851"/>
                <a:gd name="T22" fmla="*/ 417 w 559"/>
                <a:gd name="T23" fmla="*/ 821 h 851"/>
                <a:gd name="T24" fmla="*/ 455 w 559"/>
                <a:gd name="T25" fmla="*/ 805 h 851"/>
                <a:gd name="T26" fmla="*/ 369 w 559"/>
                <a:gd name="T27" fmla="*/ 483 h 851"/>
                <a:gd name="T28" fmla="*/ 484 w 559"/>
                <a:gd name="T29" fmla="*/ 783 h 851"/>
                <a:gd name="T30" fmla="*/ 508 w 559"/>
                <a:gd name="T31" fmla="*/ 759 h 851"/>
                <a:gd name="T32" fmla="*/ 415 w 559"/>
                <a:gd name="T33" fmla="*/ 451 h 851"/>
                <a:gd name="T34" fmla="*/ 531 w 559"/>
                <a:gd name="T35" fmla="*/ 733 h 851"/>
                <a:gd name="T36" fmla="*/ 551 w 559"/>
                <a:gd name="T37" fmla="*/ 711 h 851"/>
                <a:gd name="T38" fmla="*/ 401 w 559"/>
                <a:gd name="T39" fmla="*/ 315 h 851"/>
                <a:gd name="T40" fmla="*/ 262 w 559"/>
                <a:gd name="T41" fmla="*/ 149 h 851"/>
                <a:gd name="T42" fmla="*/ 120 w 559"/>
                <a:gd name="T43" fmla="*/ 17 h 851"/>
                <a:gd name="T44" fmla="*/ 109 w 559"/>
                <a:gd name="T45" fmla="*/ 50 h 851"/>
                <a:gd name="T46" fmla="*/ 102 w 559"/>
                <a:gd name="T47" fmla="*/ 8 h 851"/>
                <a:gd name="T48" fmla="*/ 75 w 559"/>
                <a:gd name="T49"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9" h="851">
                  <a:moveTo>
                    <a:pt x="75" y="0"/>
                  </a:moveTo>
                  <a:lnTo>
                    <a:pt x="24" y="15"/>
                  </a:lnTo>
                  <a:lnTo>
                    <a:pt x="0" y="51"/>
                  </a:lnTo>
                  <a:lnTo>
                    <a:pt x="24" y="78"/>
                  </a:lnTo>
                  <a:lnTo>
                    <a:pt x="90" y="80"/>
                  </a:lnTo>
                  <a:lnTo>
                    <a:pt x="108" y="54"/>
                  </a:lnTo>
                  <a:lnTo>
                    <a:pt x="96" y="90"/>
                  </a:lnTo>
                  <a:cubicBezTo>
                    <a:pt x="182" y="104"/>
                    <a:pt x="191" y="219"/>
                    <a:pt x="208" y="323"/>
                  </a:cubicBezTo>
                  <a:cubicBezTo>
                    <a:pt x="282" y="436"/>
                    <a:pt x="316" y="625"/>
                    <a:pt x="324" y="826"/>
                  </a:cubicBezTo>
                  <a:cubicBezTo>
                    <a:pt x="330" y="850"/>
                    <a:pt x="383" y="851"/>
                    <a:pt x="377" y="824"/>
                  </a:cubicBezTo>
                  <a:cubicBezTo>
                    <a:pt x="376" y="742"/>
                    <a:pt x="359" y="613"/>
                    <a:pt x="350" y="508"/>
                  </a:cubicBezTo>
                  <a:cubicBezTo>
                    <a:pt x="373" y="612"/>
                    <a:pt x="395" y="726"/>
                    <a:pt x="417" y="821"/>
                  </a:cubicBezTo>
                  <a:cubicBezTo>
                    <a:pt x="424" y="835"/>
                    <a:pt x="461" y="825"/>
                    <a:pt x="455" y="805"/>
                  </a:cubicBezTo>
                  <a:cubicBezTo>
                    <a:pt x="445" y="694"/>
                    <a:pt x="398" y="591"/>
                    <a:pt x="369" y="483"/>
                  </a:cubicBezTo>
                  <a:cubicBezTo>
                    <a:pt x="408" y="583"/>
                    <a:pt x="449" y="679"/>
                    <a:pt x="484" y="783"/>
                  </a:cubicBezTo>
                  <a:cubicBezTo>
                    <a:pt x="494" y="804"/>
                    <a:pt x="515" y="785"/>
                    <a:pt x="508" y="759"/>
                  </a:cubicBezTo>
                  <a:cubicBezTo>
                    <a:pt x="494" y="662"/>
                    <a:pt x="451" y="555"/>
                    <a:pt x="415" y="451"/>
                  </a:cubicBezTo>
                  <a:cubicBezTo>
                    <a:pt x="462" y="536"/>
                    <a:pt x="500" y="629"/>
                    <a:pt x="531" y="733"/>
                  </a:cubicBezTo>
                  <a:cubicBezTo>
                    <a:pt x="541" y="753"/>
                    <a:pt x="559" y="735"/>
                    <a:pt x="551" y="711"/>
                  </a:cubicBezTo>
                  <a:cubicBezTo>
                    <a:pt x="520" y="579"/>
                    <a:pt x="475" y="447"/>
                    <a:pt x="401" y="315"/>
                  </a:cubicBezTo>
                  <a:lnTo>
                    <a:pt x="262" y="149"/>
                  </a:lnTo>
                  <a:lnTo>
                    <a:pt x="120" y="17"/>
                  </a:lnTo>
                  <a:lnTo>
                    <a:pt x="109" y="50"/>
                  </a:lnTo>
                  <a:lnTo>
                    <a:pt x="102" y="8"/>
                  </a:lnTo>
                  <a:lnTo>
                    <a:pt x="75" y="0"/>
                  </a:ln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512"/>
            <p:cNvSpPr>
              <a:spLocks noEditPoints="1"/>
            </p:cNvSpPr>
            <p:nvPr/>
          </p:nvSpPr>
          <p:spPr bwMode="auto">
            <a:xfrm>
              <a:off x="6016625" y="3543301"/>
              <a:ext cx="296862" cy="433388"/>
            </a:xfrm>
            <a:custGeom>
              <a:avLst/>
              <a:gdLst>
                <a:gd name="T0" fmla="*/ 88 w 607"/>
                <a:gd name="T1" fmla="*/ 3 h 888"/>
                <a:gd name="T2" fmla="*/ 2 w 607"/>
                <a:gd name="T3" fmla="*/ 66 h 888"/>
                <a:gd name="T4" fmla="*/ 26 w 607"/>
                <a:gd name="T5" fmla="*/ 123 h 888"/>
                <a:gd name="T6" fmla="*/ 34 w 607"/>
                <a:gd name="T7" fmla="*/ 127 h 888"/>
                <a:gd name="T8" fmla="*/ 44 w 607"/>
                <a:gd name="T9" fmla="*/ 128 h 888"/>
                <a:gd name="T10" fmla="*/ 113 w 607"/>
                <a:gd name="T11" fmla="*/ 129 h 888"/>
                <a:gd name="T12" fmla="*/ 190 w 607"/>
                <a:gd name="T13" fmla="*/ 203 h 888"/>
                <a:gd name="T14" fmla="*/ 223 w 607"/>
                <a:gd name="T15" fmla="*/ 358 h 888"/>
                <a:gd name="T16" fmla="*/ 335 w 607"/>
                <a:gd name="T17" fmla="*/ 855 h 888"/>
                <a:gd name="T18" fmla="*/ 386 w 607"/>
                <a:gd name="T19" fmla="*/ 888 h 888"/>
                <a:gd name="T20" fmla="*/ 428 w 607"/>
                <a:gd name="T21" fmla="*/ 844 h 888"/>
                <a:gd name="T22" fmla="*/ 428 w 607"/>
                <a:gd name="T23" fmla="*/ 847 h 888"/>
                <a:gd name="T24" fmla="*/ 429 w 607"/>
                <a:gd name="T25" fmla="*/ 849 h 888"/>
                <a:gd name="T26" fmla="*/ 454 w 607"/>
                <a:gd name="T27" fmla="*/ 871 h 888"/>
                <a:gd name="T28" fmla="*/ 499 w 607"/>
                <a:gd name="T29" fmla="*/ 854 h 888"/>
                <a:gd name="T30" fmla="*/ 520 w 607"/>
                <a:gd name="T31" fmla="*/ 835 h 888"/>
                <a:gd name="T32" fmla="*/ 559 w 607"/>
                <a:gd name="T33" fmla="*/ 781 h 888"/>
                <a:gd name="T34" fmla="*/ 593 w 607"/>
                <a:gd name="T35" fmla="*/ 776 h 888"/>
                <a:gd name="T36" fmla="*/ 602 w 607"/>
                <a:gd name="T37" fmla="*/ 730 h 888"/>
                <a:gd name="T38" fmla="*/ 448 w 607"/>
                <a:gd name="T39" fmla="*/ 326 h 888"/>
                <a:gd name="T40" fmla="*/ 306 w 607"/>
                <a:gd name="T41" fmla="*/ 158 h 888"/>
                <a:gd name="T42" fmla="*/ 162 w 607"/>
                <a:gd name="T43" fmla="*/ 25 h 888"/>
                <a:gd name="T44" fmla="*/ 118 w 607"/>
                <a:gd name="T45" fmla="*/ 0 h 888"/>
                <a:gd name="T46" fmla="*/ 114 w 607"/>
                <a:gd name="T47" fmla="*/ 40 h 888"/>
                <a:gd name="T48" fmla="*/ 128 w 607"/>
                <a:gd name="T49" fmla="*/ 47 h 888"/>
                <a:gd name="T50" fmla="*/ 100 w 607"/>
                <a:gd name="T51" fmla="*/ 87 h 888"/>
                <a:gd name="T52" fmla="*/ 42 w 607"/>
                <a:gd name="T53" fmla="*/ 85 h 888"/>
                <a:gd name="T54" fmla="*/ 53 w 607"/>
                <a:gd name="T55" fmla="*/ 56 h 888"/>
                <a:gd name="T56" fmla="*/ 114 w 607"/>
                <a:gd name="T57" fmla="*/ 40 h 888"/>
                <a:gd name="T58" fmla="*/ 278 w 607"/>
                <a:gd name="T59" fmla="*/ 186 h 888"/>
                <a:gd name="T60" fmla="*/ 513 w 607"/>
                <a:gd name="T61" fmla="*/ 569 h 888"/>
                <a:gd name="T62" fmla="*/ 427 w 607"/>
                <a:gd name="T63" fmla="*/ 482 h 888"/>
                <a:gd name="T64" fmla="*/ 419 w 607"/>
                <a:gd name="T65" fmla="*/ 500 h 888"/>
                <a:gd name="T66" fmla="*/ 361 w 607"/>
                <a:gd name="T67" fmla="*/ 533 h 888"/>
                <a:gd name="T68" fmla="*/ 385 w 607"/>
                <a:gd name="T69" fmla="*/ 848 h 888"/>
                <a:gd name="T70" fmla="*/ 374 w 607"/>
                <a:gd name="T71" fmla="*/ 845 h 888"/>
                <a:gd name="T72" fmla="*/ 228 w 607"/>
                <a:gd name="T73" fmla="*/ 190 h 888"/>
                <a:gd name="T74" fmla="*/ 163 w 607"/>
                <a:gd name="T75" fmla="*/ 107 h 888"/>
                <a:gd name="T76" fmla="*/ 436 w 607"/>
                <a:gd name="T77" fmla="*/ 693 h 888"/>
                <a:gd name="T78" fmla="*/ 466 w 607"/>
                <a:gd name="T79" fmla="*/ 830 h 888"/>
                <a:gd name="T80" fmla="*/ 559 w 607"/>
                <a:gd name="T81" fmla="*/ 778 h 888"/>
                <a:gd name="T82" fmla="*/ 559 w 607"/>
                <a:gd name="T83" fmla="*/ 77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7" h="888">
                  <a:moveTo>
                    <a:pt x="110" y="0"/>
                  </a:moveTo>
                  <a:cubicBezTo>
                    <a:pt x="102" y="0"/>
                    <a:pt x="95" y="1"/>
                    <a:pt x="88" y="3"/>
                  </a:cubicBezTo>
                  <a:cubicBezTo>
                    <a:pt x="69" y="7"/>
                    <a:pt x="52" y="14"/>
                    <a:pt x="43" y="17"/>
                  </a:cubicBezTo>
                  <a:cubicBezTo>
                    <a:pt x="18" y="23"/>
                    <a:pt x="7" y="45"/>
                    <a:pt x="2" y="66"/>
                  </a:cubicBezTo>
                  <a:cubicBezTo>
                    <a:pt x="0" y="77"/>
                    <a:pt x="0" y="89"/>
                    <a:pt x="5" y="101"/>
                  </a:cubicBezTo>
                  <a:cubicBezTo>
                    <a:pt x="9" y="110"/>
                    <a:pt x="17" y="117"/>
                    <a:pt x="26" y="123"/>
                  </a:cubicBezTo>
                  <a:cubicBezTo>
                    <a:pt x="26" y="123"/>
                    <a:pt x="26" y="123"/>
                    <a:pt x="26" y="123"/>
                  </a:cubicBezTo>
                  <a:cubicBezTo>
                    <a:pt x="28" y="125"/>
                    <a:pt x="31" y="126"/>
                    <a:pt x="34" y="127"/>
                  </a:cubicBezTo>
                  <a:lnTo>
                    <a:pt x="34" y="127"/>
                  </a:lnTo>
                  <a:cubicBezTo>
                    <a:pt x="37" y="128"/>
                    <a:pt x="41" y="129"/>
                    <a:pt x="44" y="128"/>
                  </a:cubicBezTo>
                  <a:cubicBezTo>
                    <a:pt x="62" y="124"/>
                    <a:pt x="80" y="125"/>
                    <a:pt x="96" y="127"/>
                  </a:cubicBezTo>
                  <a:cubicBezTo>
                    <a:pt x="102" y="127"/>
                    <a:pt x="108" y="128"/>
                    <a:pt x="113" y="129"/>
                  </a:cubicBezTo>
                  <a:cubicBezTo>
                    <a:pt x="116" y="131"/>
                    <a:pt x="120" y="133"/>
                    <a:pt x="124" y="133"/>
                  </a:cubicBezTo>
                  <a:cubicBezTo>
                    <a:pt x="158" y="139"/>
                    <a:pt x="176" y="163"/>
                    <a:pt x="190" y="203"/>
                  </a:cubicBezTo>
                  <a:cubicBezTo>
                    <a:pt x="204" y="243"/>
                    <a:pt x="211" y="297"/>
                    <a:pt x="220" y="350"/>
                  </a:cubicBezTo>
                  <a:cubicBezTo>
                    <a:pt x="220" y="353"/>
                    <a:pt x="221" y="355"/>
                    <a:pt x="223" y="358"/>
                  </a:cubicBezTo>
                  <a:cubicBezTo>
                    <a:pt x="292" y="465"/>
                    <a:pt x="327" y="652"/>
                    <a:pt x="335" y="851"/>
                  </a:cubicBezTo>
                  <a:cubicBezTo>
                    <a:pt x="335" y="852"/>
                    <a:pt x="335" y="854"/>
                    <a:pt x="335" y="855"/>
                  </a:cubicBezTo>
                  <a:cubicBezTo>
                    <a:pt x="339" y="868"/>
                    <a:pt x="348" y="877"/>
                    <a:pt x="357" y="881"/>
                  </a:cubicBezTo>
                  <a:cubicBezTo>
                    <a:pt x="366" y="886"/>
                    <a:pt x="376" y="888"/>
                    <a:pt x="386" y="888"/>
                  </a:cubicBezTo>
                  <a:cubicBezTo>
                    <a:pt x="396" y="888"/>
                    <a:pt x="406" y="886"/>
                    <a:pt x="415" y="878"/>
                  </a:cubicBezTo>
                  <a:cubicBezTo>
                    <a:pt x="425" y="871"/>
                    <a:pt x="430" y="857"/>
                    <a:pt x="428" y="844"/>
                  </a:cubicBezTo>
                  <a:cubicBezTo>
                    <a:pt x="428" y="844"/>
                    <a:pt x="428" y="845"/>
                    <a:pt x="428" y="845"/>
                  </a:cubicBezTo>
                  <a:lnTo>
                    <a:pt x="428" y="847"/>
                  </a:lnTo>
                  <a:cubicBezTo>
                    <a:pt x="428" y="847"/>
                    <a:pt x="428" y="846"/>
                    <a:pt x="428" y="845"/>
                  </a:cubicBezTo>
                  <a:cubicBezTo>
                    <a:pt x="428" y="847"/>
                    <a:pt x="428" y="848"/>
                    <a:pt x="429" y="849"/>
                  </a:cubicBezTo>
                  <a:cubicBezTo>
                    <a:pt x="429" y="851"/>
                    <a:pt x="430" y="852"/>
                    <a:pt x="430" y="853"/>
                  </a:cubicBezTo>
                  <a:cubicBezTo>
                    <a:pt x="435" y="864"/>
                    <a:pt x="446" y="869"/>
                    <a:pt x="454" y="871"/>
                  </a:cubicBezTo>
                  <a:cubicBezTo>
                    <a:pt x="463" y="872"/>
                    <a:pt x="471" y="871"/>
                    <a:pt x="478" y="868"/>
                  </a:cubicBezTo>
                  <a:cubicBezTo>
                    <a:pt x="486" y="866"/>
                    <a:pt x="493" y="862"/>
                    <a:pt x="499" y="854"/>
                  </a:cubicBezTo>
                  <a:cubicBezTo>
                    <a:pt x="504" y="847"/>
                    <a:pt x="507" y="837"/>
                    <a:pt x="505" y="827"/>
                  </a:cubicBezTo>
                  <a:cubicBezTo>
                    <a:pt x="509" y="831"/>
                    <a:pt x="514" y="834"/>
                    <a:pt x="520" y="835"/>
                  </a:cubicBezTo>
                  <a:cubicBezTo>
                    <a:pt x="531" y="838"/>
                    <a:pt x="541" y="833"/>
                    <a:pt x="547" y="827"/>
                  </a:cubicBezTo>
                  <a:cubicBezTo>
                    <a:pt x="559" y="816"/>
                    <a:pt x="563" y="799"/>
                    <a:pt x="559" y="781"/>
                  </a:cubicBezTo>
                  <a:cubicBezTo>
                    <a:pt x="561" y="782"/>
                    <a:pt x="563" y="784"/>
                    <a:pt x="566" y="785"/>
                  </a:cubicBezTo>
                  <a:cubicBezTo>
                    <a:pt x="576" y="787"/>
                    <a:pt x="587" y="782"/>
                    <a:pt x="593" y="776"/>
                  </a:cubicBezTo>
                  <a:cubicBezTo>
                    <a:pt x="605" y="764"/>
                    <a:pt x="607" y="748"/>
                    <a:pt x="602" y="730"/>
                  </a:cubicBezTo>
                  <a:lnTo>
                    <a:pt x="602" y="730"/>
                  </a:lnTo>
                  <a:cubicBezTo>
                    <a:pt x="570" y="597"/>
                    <a:pt x="524" y="463"/>
                    <a:pt x="450" y="329"/>
                  </a:cubicBezTo>
                  <a:cubicBezTo>
                    <a:pt x="449" y="328"/>
                    <a:pt x="448" y="327"/>
                    <a:pt x="448" y="326"/>
                  </a:cubicBezTo>
                  <a:lnTo>
                    <a:pt x="308" y="160"/>
                  </a:lnTo>
                  <a:cubicBezTo>
                    <a:pt x="308" y="159"/>
                    <a:pt x="307" y="159"/>
                    <a:pt x="306" y="158"/>
                  </a:cubicBezTo>
                  <a:lnTo>
                    <a:pt x="165" y="27"/>
                  </a:lnTo>
                  <a:cubicBezTo>
                    <a:pt x="164" y="26"/>
                    <a:pt x="163" y="25"/>
                    <a:pt x="162" y="25"/>
                  </a:cubicBezTo>
                  <a:cubicBezTo>
                    <a:pt x="159" y="20"/>
                    <a:pt x="155" y="16"/>
                    <a:pt x="150" y="12"/>
                  </a:cubicBezTo>
                  <a:cubicBezTo>
                    <a:pt x="140" y="5"/>
                    <a:pt x="129" y="1"/>
                    <a:pt x="118" y="0"/>
                  </a:cubicBezTo>
                  <a:cubicBezTo>
                    <a:pt x="116" y="0"/>
                    <a:pt x="113" y="0"/>
                    <a:pt x="110" y="0"/>
                  </a:cubicBezTo>
                  <a:close/>
                  <a:moveTo>
                    <a:pt x="114" y="40"/>
                  </a:moveTo>
                  <a:cubicBezTo>
                    <a:pt x="119" y="40"/>
                    <a:pt x="123" y="42"/>
                    <a:pt x="126" y="44"/>
                  </a:cubicBezTo>
                  <a:cubicBezTo>
                    <a:pt x="127" y="45"/>
                    <a:pt x="127" y="46"/>
                    <a:pt x="128" y="47"/>
                  </a:cubicBezTo>
                  <a:lnTo>
                    <a:pt x="114" y="88"/>
                  </a:lnTo>
                  <a:cubicBezTo>
                    <a:pt x="110" y="88"/>
                    <a:pt x="106" y="87"/>
                    <a:pt x="100" y="87"/>
                  </a:cubicBezTo>
                  <a:cubicBezTo>
                    <a:pt x="85" y="85"/>
                    <a:pt x="65" y="86"/>
                    <a:pt x="46" y="88"/>
                  </a:cubicBezTo>
                  <a:cubicBezTo>
                    <a:pt x="44" y="88"/>
                    <a:pt x="43" y="87"/>
                    <a:pt x="42" y="85"/>
                  </a:cubicBezTo>
                  <a:cubicBezTo>
                    <a:pt x="41" y="83"/>
                    <a:pt x="41" y="79"/>
                    <a:pt x="42" y="74"/>
                  </a:cubicBezTo>
                  <a:cubicBezTo>
                    <a:pt x="44" y="64"/>
                    <a:pt x="53" y="56"/>
                    <a:pt x="53" y="56"/>
                  </a:cubicBezTo>
                  <a:cubicBezTo>
                    <a:pt x="68" y="52"/>
                    <a:pt x="83" y="45"/>
                    <a:pt x="97" y="42"/>
                  </a:cubicBezTo>
                  <a:cubicBezTo>
                    <a:pt x="104" y="40"/>
                    <a:pt x="109" y="40"/>
                    <a:pt x="114" y="40"/>
                  </a:cubicBezTo>
                  <a:close/>
                  <a:moveTo>
                    <a:pt x="170" y="86"/>
                  </a:moveTo>
                  <a:lnTo>
                    <a:pt x="278" y="186"/>
                  </a:lnTo>
                  <a:lnTo>
                    <a:pt x="415" y="350"/>
                  </a:lnTo>
                  <a:cubicBezTo>
                    <a:pt x="456" y="423"/>
                    <a:pt x="487" y="496"/>
                    <a:pt x="513" y="569"/>
                  </a:cubicBezTo>
                  <a:cubicBezTo>
                    <a:pt x="497" y="534"/>
                    <a:pt x="481" y="498"/>
                    <a:pt x="463" y="466"/>
                  </a:cubicBezTo>
                  <a:cubicBezTo>
                    <a:pt x="451" y="444"/>
                    <a:pt x="419" y="459"/>
                    <a:pt x="427" y="482"/>
                  </a:cubicBezTo>
                  <a:cubicBezTo>
                    <a:pt x="457" y="568"/>
                    <a:pt x="490" y="654"/>
                    <a:pt x="509" y="734"/>
                  </a:cubicBezTo>
                  <a:cubicBezTo>
                    <a:pt x="479" y="655"/>
                    <a:pt x="449" y="577"/>
                    <a:pt x="419" y="500"/>
                  </a:cubicBezTo>
                  <a:cubicBezTo>
                    <a:pt x="410" y="477"/>
                    <a:pt x="376" y="488"/>
                    <a:pt x="380" y="512"/>
                  </a:cubicBezTo>
                  <a:cubicBezTo>
                    <a:pt x="369" y="512"/>
                    <a:pt x="360" y="522"/>
                    <a:pt x="361" y="533"/>
                  </a:cubicBezTo>
                  <a:cubicBezTo>
                    <a:pt x="370" y="639"/>
                    <a:pt x="387" y="769"/>
                    <a:pt x="388" y="848"/>
                  </a:cubicBezTo>
                  <a:cubicBezTo>
                    <a:pt x="387" y="848"/>
                    <a:pt x="387" y="848"/>
                    <a:pt x="385" y="848"/>
                  </a:cubicBezTo>
                  <a:cubicBezTo>
                    <a:pt x="382" y="848"/>
                    <a:pt x="378" y="847"/>
                    <a:pt x="376" y="846"/>
                  </a:cubicBezTo>
                  <a:cubicBezTo>
                    <a:pt x="374" y="845"/>
                    <a:pt x="374" y="845"/>
                    <a:pt x="374" y="845"/>
                  </a:cubicBezTo>
                  <a:cubicBezTo>
                    <a:pt x="366" y="647"/>
                    <a:pt x="333" y="460"/>
                    <a:pt x="259" y="341"/>
                  </a:cubicBezTo>
                  <a:cubicBezTo>
                    <a:pt x="250" y="290"/>
                    <a:pt x="244" y="236"/>
                    <a:pt x="228" y="190"/>
                  </a:cubicBezTo>
                  <a:cubicBezTo>
                    <a:pt x="215" y="155"/>
                    <a:pt x="195" y="124"/>
                    <a:pt x="163" y="107"/>
                  </a:cubicBezTo>
                  <a:cubicBezTo>
                    <a:pt x="163" y="107"/>
                    <a:pt x="163" y="107"/>
                    <a:pt x="163" y="107"/>
                  </a:cubicBezTo>
                  <a:cubicBezTo>
                    <a:pt x="167" y="101"/>
                    <a:pt x="169" y="94"/>
                    <a:pt x="170" y="86"/>
                  </a:cubicBezTo>
                  <a:close/>
                  <a:moveTo>
                    <a:pt x="436" y="693"/>
                  </a:moveTo>
                  <a:cubicBezTo>
                    <a:pt x="450" y="738"/>
                    <a:pt x="462" y="784"/>
                    <a:pt x="466" y="830"/>
                  </a:cubicBezTo>
                  <a:cubicBezTo>
                    <a:pt x="466" y="830"/>
                    <a:pt x="466" y="830"/>
                    <a:pt x="466" y="830"/>
                  </a:cubicBezTo>
                  <a:cubicBezTo>
                    <a:pt x="456" y="788"/>
                    <a:pt x="446" y="739"/>
                    <a:pt x="436" y="693"/>
                  </a:cubicBezTo>
                  <a:close/>
                  <a:moveTo>
                    <a:pt x="559" y="778"/>
                  </a:moveTo>
                  <a:lnTo>
                    <a:pt x="559" y="780"/>
                  </a:lnTo>
                  <a:cubicBezTo>
                    <a:pt x="559" y="780"/>
                    <a:pt x="559" y="779"/>
                    <a:pt x="559" y="778"/>
                  </a:cubicBezTo>
                  <a:cubicBezTo>
                    <a:pt x="559" y="778"/>
                    <a:pt x="559" y="778"/>
                    <a:pt x="559" y="7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513"/>
            <p:cNvSpPr>
              <a:spLocks/>
            </p:cNvSpPr>
            <p:nvPr/>
          </p:nvSpPr>
          <p:spPr bwMode="auto">
            <a:xfrm>
              <a:off x="5856288" y="3590926"/>
              <a:ext cx="349250" cy="409575"/>
            </a:xfrm>
            <a:custGeom>
              <a:avLst/>
              <a:gdLst>
                <a:gd name="T0" fmla="*/ 271 w 712"/>
                <a:gd name="T1" fmla="*/ 18 h 837"/>
                <a:gd name="T2" fmla="*/ 514 w 712"/>
                <a:gd name="T3" fmla="*/ 32 h 837"/>
                <a:gd name="T4" fmla="*/ 618 w 712"/>
                <a:gd name="T5" fmla="*/ 327 h 837"/>
                <a:gd name="T6" fmla="*/ 690 w 712"/>
                <a:gd name="T7" fmla="*/ 816 h 837"/>
                <a:gd name="T8" fmla="*/ 28 w 712"/>
                <a:gd name="T9" fmla="*/ 544 h 837"/>
                <a:gd name="T10" fmla="*/ 271 w 712"/>
                <a:gd name="T11" fmla="*/ 18 h 837"/>
              </a:gdLst>
              <a:ahLst/>
              <a:cxnLst>
                <a:cxn ang="0">
                  <a:pos x="T0" y="T1"/>
                </a:cxn>
                <a:cxn ang="0">
                  <a:pos x="T2" y="T3"/>
                </a:cxn>
                <a:cxn ang="0">
                  <a:pos x="T4" y="T5"/>
                </a:cxn>
                <a:cxn ang="0">
                  <a:pos x="T6" y="T7"/>
                </a:cxn>
                <a:cxn ang="0">
                  <a:pos x="T8" y="T9"/>
                </a:cxn>
                <a:cxn ang="0">
                  <a:pos x="T10" y="T11"/>
                </a:cxn>
              </a:cxnLst>
              <a:rect l="0" t="0" r="r" b="b"/>
              <a:pathLst>
                <a:path w="712" h="837">
                  <a:moveTo>
                    <a:pt x="271" y="18"/>
                  </a:moveTo>
                  <a:cubicBezTo>
                    <a:pt x="342" y="0"/>
                    <a:pt x="487" y="8"/>
                    <a:pt x="514" y="32"/>
                  </a:cubicBezTo>
                  <a:cubicBezTo>
                    <a:pt x="541" y="57"/>
                    <a:pt x="579" y="233"/>
                    <a:pt x="618" y="327"/>
                  </a:cubicBezTo>
                  <a:cubicBezTo>
                    <a:pt x="712" y="552"/>
                    <a:pt x="682" y="837"/>
                    <a:pt x="690" y="816"/>
                  </a:cubicBezTo>
                  <a:cubicBezTo>
                    <a:pt x="699" y="790"/>
                    <a:pt x="375" y="562"/>
                    <a:pt x="28" y="544"/>
                  </a:cubicBezTo>
                  <a:cubicBezTo>
                    <a:pt x="0" y="484"/>
                    <a:pt x="199" y="36"/>
                    <a:pt x="271" y="18"/>
                  </a:cubicBezTo>
                  <a:close/>
                </a:path>
              </a:pathLst>
            </a:custGeom>
            <a:solidFill>
              <a:srgbClr val="8A0C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514"/>
            <p:cNvSpPr>
              <a:spLocks noEditPoints="1"/>
            </p:cNvSpPr>
            <p:nvPr/>
          </p:nvSpPr>
          <p:spPr bwMode="auto">
            <a:xfrm>
              <a:off x="5857875" y="3584576"/>
              <a:ext cx="347662" cy="415925"/>
            </a:xfrm>
            <a:custGeom>
              <a:avLst/>
              <a:gdLst>
                <a:gd name="T0" fmla="*/ 331 w 709"/>
                <a:gd name="T1" fmla="*/ 2 h 851"/>
                <a:gd name="T2" fmla="*/ 263 w 709"/>
                <a:gd name="T3" fmla="*/ 12 h 851"/>
                <a:gd name="T4" fmla="*/ 220 w 709"/>
                <a:gd name="T5" fmla="*/ 43 h 851"/>
                <a:gd name="T6" fmla="*/ 179 w 709"/>
                <a:gd name="T7" fmla="*/ 102 h 851"/>
                <a:gd name="T8" fmla="*/ 91 w 709"/>
                <a:gd name="T9" fmla="*/ 270 h 851"/>
                <a:gd name="T10" fmla="*/ 22 w 709"/>
                <a:gd name="T11" fmla="*/ 446 h 851"/>
                <a:gd name="T12" fmla="*/ 5 w 709"/>
                <a:gd name="T13" fmla="*/ 515 h 851"/>
                <a:gd name="T14" fmla="*/ 7 w 709"/>
                <a:gd name="T15" fmla="*/ 565 h 851"/>
                <a:gd name="T16" fmla="*/ 12 w 709"/>
                <a:gd name="T17" fmla="*/ 576 h 851"/>
                <a:gd name="T18" fmla="*/ 24 w 709"/>
                <a:gd name="T19" fmla="*/ 577 h 851"/>
                <a:gd name="T20" fmla="*/ 481 w 709"/>
                <a:gd name="T21" fmla="*/ 708 h 851"/>
                <a:gd name="T22" fmla="*/ 624 w 709"/>
                <a:gd name="T23" fmla="*/ 794 h 851"/>
                <a:gd name="T24" fmla="*/ 661 w 709"/>
                <a:gd name="T25" fmla="*/ 825 h 851"/>
                <a:gd name="T26" fmla="*/ 666 w 709"/>
                <a:gd name="T27" fmla="*/ 830 h 851"/>
                <a:gd name="T28" fmla="*/ 666 w 709"/>
                <a:gd name="T29" fmla="*/ 834 h 851"/>
                <a:gd name="T30" fmla="*/ 669 w 709"/>
                <a:gd name="T31" fmla="*/ 841 h 851"/>
                <a:gd name="T32" fmla="*/ 678 w 709"/>
                <a:gd name="T33" fmla="*/ 848 h 851"/>
                <a:gd name="T34" fmla="*/ 694 w 709"/>
                <a:gd name="T35" fmla="*/ 848 h 851"/>
                <a:gd name="T36" fmla="*/ 704 w 709"/>
                <a:gd name="T37" fmla="*/ 839 h 851"/>
                <a:gd name="T38" fmla="*/ 706 w 709"/>
                <a:gd name="T39" fmla="*/ 836 h 851"/>
                <a:gd name="T40" fmla="*/ 706 w 709"/>
                <a:gd name="T41" fmla="*/ 819 h 851"/>
                <a:gd name="T42" fmla="*/ 706 w 709"/>
                <a:gd name="T43" fmla="*/ 793 h 851"/>
                <a:gd name="T44" fmla="*/ 704 w 709"/>
                <a:gd name="T45" fmla="*/ 676 h 851"/>
                <a:gd name="T46" fmla="*/ 634 w 709"/>
                <a:gd name="T47" fmla="*/ 332 h 851"/>
                <a:gd name="T48" fmla="*/ 578 w 709"/>
                <a:gd name="T49" fmla="*/ 161 h 851"/>
                <a:gd name="T50" fmla="*/ 552 w 709"/>
                <a:gd name="T51" fmla="*/ 82 h 851"/>
                <a:gd name="T52" fmla="*/ 525 w 709"/>
                <a:gd name="T53" fmla="*/ 31 h 851"/>
                <a:gd name="T54" fmla="*/ 476 w 709"/>
                <a:gd name="T55" fmla="*/ 11 h 851"/>
                <a:gd name="T56" fmla="*/ 407 w 709"/>
                <a:gd name="T57" fmla="*/ 2 h 851"/>
                <a:gd name="T58" fmla="*/ 331 w 709"/>
                <a:gd name="T59" fmla="*/ 2 h 851"/>
                <a:gd name="T60" fmla="*/ 405 w 709"/>
                <a:gd name="T61" fmla="*/ 42 h 851"/>
                <a:gd name="T62" fmla="*/ 468 w 709"/>
                <a:gd name="T63" fmla="*/ 50 h 851"/>
                <a:gd name="T64" fmla="*/ 497 w 709"/>
                <a:gd name="T65" fmla="*/ 60 h 851"/>
                <a:gd name="T66" fmla="*/ 514 w 709"/>
                <a:gd name="T67" fmla="*/ 95 h 851"/>
                <a:gd name="T68" fmla="*/ 539 w 709"/>
                <a:gd name="T69" fmla="*/ 172 h 851"/>
                <a:gd name="T70" fmla="*/ 597 w 709"/>
                <a:gd name="T71" fmla="*/ 348 h 851"/>
                <a:gd name="T72" fmla="*/ 664 w 709"/>
                <a:gd name="T73" fmla="*/ 678 h 851"/>
                <a:gd name="T74" fmla="*/ 666 w 709"/>
                <a:gd name="T75" fmla="*/ 777 h 851"/>
                <a:gd name="T76" fmla="*/ 648 w 709"/>
                <a:gd name="T77" fmla="*/ 762 h 851"/>
                <a:gd name="T78" fmla="*/ 499 w 709"/>
                <a:gd name="T79" fmla="*/ 672 h 851"/>
                <a:gd name="T80" fmla="*/ 44 w 709"/>
                <a:gd name="T81" fmla="*/ 539 h 851"/>
                <a:gd name="T82" fmla="*/ 44 w 709"/>
                <a:gd name="T83" fmla="*/ 521 h 851"/>
                <a:gd name="T84" fmla="*/ 60 w 709"/>
                <a:gd name="T85" fmla="*/ 458 h 851"/>
                <a:gd name="T86" fmla="*/ 127 w 709"/>
                <a:gd name="T87" fmla="*/ 287 h 851"/>
                <a:gd name="T88" fmla="*/ 213 w 709"/>
                <a:gd name="T89" fmla="*/ 123 h 851"/>
                <a:gd name="T90" fmla="*/ 251 w 709"/>
                <a:gd name="T91" fmla="*/ 70 h 851"/>
                <a:gd name="T92" fmla="*/ 273 w 709"/>
                <a:gd name="T93" fmla="*/ 50 h 851"/>
                <a:gd name="T94" fmla="*/ 405 w 709"/>
                <a:gd name="T95" fmla="*/ 42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9" h="851">
                  <a:moveTo>
                    <a:pt x="331" y="2"/>
                  </a:moveTo>
                  <a:cubicBezTo>
                    <a:pt x="306" y="3"/>
                    <a:pt x="282" y="7"/>
                    <a:pt x="263" y="12"/>
                  </a:cubicBezTo>
                  <a:cubicBezTo>
                    <a:pt x="245" y="16"/>
                    <a:pt x="234" y="28"/>
                    <a:pt x="220" y="43"/>
                  </a:cubicBezTo>
                  <a:cubicBezTo>
                    <a:pt x="207" y="59"/>
                    <a:pt x="193" y="79"/>
                    <a:pt x="179" y="102"/>
                  </a:cubicBezTo>
                  <a:cubicBezTo>
                    <a:pt x="150" y="149"/>
                    <a:pt x="119" y="209"/>
                    <a:pt x="91" y="270"/>
                  </a:cubicBezTo>
                  <a:cubicBezTo>
                    <a:pt x="63" y="332"/>
                    <a:pt x="38" y="394"/>
                    <a:pt x="22" y="446"/>
                  </a:cubicBezTo>
                  <a:cubicBezTo>
                    <a:pt x="14" y="472"/>
                    <a:pt x="8" y="495"/>
                    <a:pt x="5" y="515"/>
                  </a:cubicBezTo>
                  <a:cubicBezTo>
                    <a:pt x="2" y="534"/>
                    <a:pt x="0" y="549"/>
                    <a:pt x="7" y="565"/>
                  </a:cubicBezTo>
                  <a:lnTo>
                    <a:pt x="12" y="576"/>
                  </a:lnTo>
                  <a:lnTo>
                    <a:pt x="24" y="577"/>
                  </a:lnTo>
                  <a:cubicBezTo>
                    <a:pt x="194" y="586"/>
                    <a:pt x="359" y="646"/>
                    <a:pt x="481" y="708"/>
                  </a:cubicBezTo>
                  <a:cubicBezTo>
                    <a:pt x="541" y="739"/>
                    <a:pt x="591" y="770"/>
                    <a:pt x="624" y="794"/>
                  </a:cubicBezTo>
                  <a:cubicBezTo>
                    <a:pt x="641" y="807"/>
                    <a:pt x="654" y="817"/>
                    <a:pt x="661" y="825"/>
                  </a:cubicBezTo>
                  <a:cubicBezTo>
                    <a:pt x="664" y="827"/>
                    <a:pt x="665" y="829"/>
                    <a:pt x="666" y="830"/>
                  </a:cubicBezTo>
                  <a:cubicBezTo>
                    <a:pt x="666" y="832"/>
                    <a:pt x="666" y="832"/>
                    <a:pt x="666" y="834"/>
                  </a:cubicBezTo>
                  <a:cubicBezTo>
                    <a:pt x="667" y="835"/>
                    <a:pt x="667" y="837"/>
                    <a:pt x="669" y="841"/>
                  </a:cubicBezTo>
                  <a:cubicBezTo>
                    <a:pt x="671" y="843"/>
                    <a:pt x="673" y="846"/>
                    <a:pt x="678" y="848"/>
                  </a:cubicBezTo>
                  <a:cubicBezTo>
                    <a:pt x="683" y="851"/>
                    <a:pt x="690" y="850"/>
                    <a:pt x="694" y="848"/>
                  </a:cubicBezTo>
                  <a:cubicBezTo>
                    <a:pt x="703" y="845"/>
                    <a:pt x="703" y="841"/>
                    <a:pt x="704" y="839"/>
                  </a:cubicBezTo>
                  <a:cubicBezTo>
                    <a:pt x="705" y="838"/>
                    <a:pt x="705" y="837"/>
                    <a:pt x="706" y="836"/>
                  </a:cubicBezTo>
                  <a:cubicBezTo>
                    <a:pt x="709" y="828"/>
                    <a:pt x="707" y="823"/>
                    <a:pt x="706" y="819"/>
                  </a:cubicBezTo>
                  <a:cubicBezTo>
                    <a:pt x="706" y="813"/>
                    <a:pt x="706" y="805"/>
                    <a:pt x="706" y="793"/>
                  </a:cubicBezTo>
                  <a:cubicBezTo>
                    <a:pt x="706" y="766"/>
                    <a:pt x="706" y="725"/>
                    <a:pt x="704" y="676"/>
                  </a:cubicBezTo>
                  <a:cubicBezTo>
                    <a:pt x="698" y="578"/>
                    <a:pt x="682" y="448"/>
                    <a:pt x="634" y="332"/>
                  </a:cubicBezTo>
                  <a:cubicBezTo>
                    <a:pt x="615" y="287"/>
                    <a:pt x="595" y="220"/>
                    <a:pt x="578" y="161"/>
                  </a:cubicBezTo>
                  <a:cubicBezTo>
                    <a:pt x="569" y="131"/>
                    <a:pt x="560" y="104"/>
                    <a:pt x="552" y="82"/>
                  </a:cubicBezTo>
                  <a:cubicBezTo>
                    <a:pt x="544" y="59"/>
                    <a:pt x="538" y="43"/>
                    <a:pt x="525" y="31"/>
                  </a:cubicBezTo>
                  <a:cubicBezTo>
                    <a:pt x="512" y="19"/>
                    <a:pt x="496" y="15"/>
                    <a:pt x="476" y="11"/>
                  </a:cubicBezTo>
                  <a:cubicBezTo>
                    <a:pt x="456" y="6"/>
                    <a:pt x="432" y="4"/>
                    <a:pt x="407" y="2"/>
                  </a:cubicBezTo>
                  <a:cubicBezTo>
                    <a:pt x="382" y="1"/>
                    <a:pt x="356" y="0"/>
                    <a:pt x="331" y="2"/>
                  </a:cubicBezTo>
                  <a:close/>
                  <a:moveTo>
                    <a:pt x="405" y="42"/>
                  </a:moveTo>
                  <a:cubicBezTo>
                    <a:pt x="429" y="43"/>
                    <a:pt x="451" y="46"/>
                    <a:pt x="468" y="50"/>
                  </a:cubicBezTo>
                  <a:cubicBezTo>
                    <a:pt x="485" y="53"/>
                    <a:pt x="497" y="60"/>
                    <a:pt x="497" y="60"/>
                  </a:cubicBezTo>
                  <a:cubicBezTo>
                    <a:pt x="497" y="60"/>
                    <a:pt x="507" y="75"/>
                    <a:pt x="514" y="95"/>
                  </a:cubicBezTo>
                  <a:cubicBezTo>
                    <a:pt x="522" y="116"/>
                    <a:pt x="530" y="143"/>
                    <a:pt x="539" y="172"/>
                  </a:cubicBezTo>
                  <a:cubicBezTo>
                    <a:pt x="557" y="231"/>
                    <a:pt x="576" y="299"/>
                    <a:pt x="597" y="348"/>
                  </a:cubicBezTo>
                  <a:cubicBezTo>
                    <a:pt x="642" y="457"/>
                    <a:pt x="658" y="582"/>
                    <a:pt x="664" y="678"/>
                  </a:cubicBezTo>
                  <a:cubicBezTo>
                    <a:pt x="666" y="719"/>
                    <a:pt x="666" y="750"/>
                    <a:pt x="666" y="777"/>
                  </a:cubicBezTo>
                  <a:cubicBezTo>
                    <a:pt x="659" y="772"/>
                    <a:pt x="656" y="768"/>
                    <a:pt x="648" y="762"/>
                  </a:cubicBezTo>
                  <a:cubicBezTo>
                    <a:pt x="612" y="736"/>
                    <a:pt x="561" y="704"/>
                    <a:pt x="499" y="672"/>
                  </a:cubicBezTo>
                  <a:cubicBezTo>
                    <a:pt x="378" y="611"/>
                    <a:pt x="215" y="551"/>
                    <a:pt x="44" y="539"/>
                  </a:cubicBezTo>
                  <a:cubicBezTo>
                    <a:pt x="43" y="535"/>
                    <a:pt x="43" y="532"/>
                    <a:pt x="44" y="521"/>
                  </a:cubicBezTo>
                  <a:cubicBezTo>
                    <a:pt x="47" y="505"/>
                    <a:pt x="53" y="483"/>
                    <a:pt x="60" y="458"/>
                  </a:cubicBezTo>
                  <a:cubicBezTo>
                    <a:pt x="76" y="409"/>
                    <a:pt x="100" y="347"/>
                    <a:pt x="127" y="287"/>
                  </a:cubicBezTo>
                  <a:cubicBezTo>
                    <a:pt x="155" y="227"/>
                    <a:pt x="185" y="168"/>
                    <a:pt x="213" y="123"/>
                  </a:cubicBezTo>
                  <a:cubicBezTo>
                    <a:pt x="226" y="101"/>
                    <a:pt x="239" y="82"/>
                    <a:pt x="251" y="70"/>
                  </a:cubicBezTo>
                  <a:cubicBezTo>
                    <a:pt x="262" y="57"/>
                    <a:pt x="272" y="51"/>
                    <a:pt x="273" y="50"/>
                  </a:cubicBezTo>
                  <a:cubicBezTo>
                    <a:pt x="305" y="42"/>
                    <a:pt x="358" y="39"/>
                    <a:pt x="40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515"/>
            <p:cNvSpPr>
              <a:spLocks/>
            </p:cNvSpPr>
            <p:nvPr/>
          </p:nvSpPr>
          <p:spPr bwMode="auto">
            <a:xfrm>
              <a:off x="6078538" y="3562351"/>
              <a:ext cx="227012" cy="407988"/>
            </a:xfrm>
            <a:custGeom>
              <a:avLst/>
              <a:gdLst>
                <a:gd name="T0" fmla="*/ 24 w 463"/>
                <a:gd name="T1" fmla="*/ 0 h 834"/>
                <a:gd name="T2" fmla="*/ 166 w 463"/>
                <a:gd name="T3" fmla="*/ 132 h 834"/>
                <a:gd name="T4" fmla="*/ 305 w 463"/>
                <a:gd name="T5" fmla="*/ 298 h 834"/>
                <a:gd name="T6" fmla="*/ 455 w 463"/>
                <a:gd name="T7" fmla="*/ 694 h 834"/>
                <a:gd name="T8" fmla="*/ 435 w 463"/>
                <a:gd name="T9" fmla="*/ 716 h 834"/>
                <a:gd name="T10" fmla="*/ 319 w 463"/>
                <a:gd name="T11" fmla="*/ 434 h 834"/>
                <a:gd name="T12" fmla="*/ 412 w 463"/>
                <a:gd name="T13" fmla="*/ 742 h 834"/>
                <a:gd name="T14" fmla="*/ 388 w 463"/>
                <a:gd name="T15" fmla="*/ 766 h 834"/>
                <a:gd name="T16" fmla="*/ 273 w 463"/>
                <a:gd name="T17" fmla="*/ 466 h 834"/>
                <a:gd name="T18" fmla="*/ 359 w 463"/>
                <a:gd name="T19" fmla="*/ 788 h 834"/>
                <a:gd name="T20" fmla="*/ 321 w 463"/>
                <a:gd name="T21" fmla="*/ 804 h 834"/>
                <a:gd name="T22" fmla="*/ 254 w 463"/>
                <a:gd name="T23" fmla="*/ 490 h 834"/>
                <a:gd name="T24" fmla="*/ 281 w 463"/>
                <a:gd name="T25" fmla="*/ 807 h 834"/>
                <a:gd name="T26" fmla="*/ 228 w 463"/>
                <a:gd name="T27" fmla="*/ 809 h 834"/>
                <a:gd name="T28" fmla="*/ 112 w 463"/>
                <a:gd name="T29" fmla="*/ 306 h 834"/>
                <a:gd name="T30" fmla="*/ 0 w 463"/>
                <a:gd name="T31" fmla="*/ 73 h 834"/>
                <a:gd name="T32" fmla="*/ 24 w 463"/>
                <a:gd name="T33"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3" h="834">
                  <a:moveTo>
                    <a:pt x="24" y="0"/>
                  </a:moveTo>
                  <a:lnTo>
                    <a:pt x="166" y="132"/>
                  </a:lnTo>
                  <a:lnTo>
                    <a:pt x="305" y="298"/>
                  </a:lnTo>
                  <a:cubicBezTo>
                    <a:pt x="379" y="430"/>
                    <a:pt x="424" y="562"/>
                    <a:pt x="455" y="694"/>
                  </a:cubicBezTo>
                  <a:cubicBezTo>
                    <a:pt x="463" y="718"/>
                    <a:pt x="445" y="736"/>
                    <a:pt x="435" y="716"/>
                  </a:cubicBezTo>
                  <a:cubicBezTo>
                    <a:pt x="404" y="612"/>
                    <a:pt x="366" y="519"/>
                    <a:pt x="319" y="434"/>
                  </a:cubicBezTo>
                  <a:cubicBezTo>
                    <a:pt x="355" y="538"/>
                    <a:pt x="398" y="645"/>
                    <a:pt x="412" y="742"/>
                  </a:cubicBezTo>
                  <a:cubicBezTo>
                    <a:pt x="419" y="768"/>
                    <a:pt x="398" y="787"/>
                    <a:pt x="388" y="766"/>
                  </a:cubicBezTo>
                  <a:cubicBezTo>
                    <a:pt x="353" y="662"/>
                    <a:pt x="312" y="566"/>
                    <a:pt x="273" y="466"/>
                  </a:cubicBezTo>
                  <a:cubicBezTo>
                    <a:pt x="302" y="574"/>
                    <a:pt x="349" y="677"/>
                    <a:pt x="359" y="788"/>
                  </a:cubicBezTo>
                  <a:cubicBezTo>
                    <a:pt x="365" y="808"/>
                    <a:pt x="328" y="818"/>
                    <a:pt x="321" y="804"/>
                  </a:cubicBezTo>
                  <a:cubicBezTo>
                    <a:pt x="299" y="709"/>
                    <a:pt x="277" y="595"/>
                    <a:pt x="254" y="490"/>
                  </a:cubicBezTo>
                  <a:cubicBezTo>
                    <a:pt x="263" y="596"/>
                    <a:pt x="280" y="725"/>
                    <a:pt x="281" y="807"/>
                  </a:cubicBezTo>
                  <a:cubicBezTo>
                    <a:pt x="287" y="834"/>
                    <a:pt x="234" y="833"/>
                    <a:pt x="228" y="809"/>
                  </a:cubicBezTo>
                  <a:cubicBezTo>
                    <a:pt x="220" y="608"/>
                    <a:pt x="186" y="419"/>
                    <a:pt x="112" y="306"/>
                  </a:cubicBezTo>
                  <a:cubicBezTo>
                    <a:pt x="95" y="202"/>
                    <a:pt x="86" y="87"/>
                    <a:pt x="0" y="73"/>
                  </a:cubicBezTo>
                  <a:lnTo>
                    <a:pt x="24" y="0"/>
                  </a:lnTo>
                  <a:close/>
                </a:path>
              </a:pathLst>
            </a:custGeom>
            <a:noFill/>
            <a:ln w="63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7" name="Freeform 516"/>
            <p:cNvSpPr>
              <a:spLocks noEditPoints="1"/>
            </p:cNvSpPr>
            <p:nvPr/>
          </p:nvSpPr>
          <p:spPr bwMode="auto">
            <a:xfrm>
              <a:off x="4779963" y="5295901"/>
              <a:ext cx="3313112" cy="774700"/>
            </a:xfrm>
            <a:custGeom>
              <a:avLst/>
              <a:gdLst>
                <a:gd name="T0" fmla="*/ 3421 w 6779"/>
                <a:gd name="T1" fmla="*/ 1364 h 1585"/>
                <a:gd name="T2" fmla="*/ 3641 w 6779"/>
                <a:gd name="T3" fmla="*/ 1052 h 1585"/>
                <a:gd name="T4" fmla="*/ 4523 w 6779"/>
                <a:gd name="T5" fmla="*/ 25 h 1585"/>
                <a:gd name="T6" fmla="*/ 4531 w 6779"/>
                <a:gd name="T7" fmla="*/ 1400 h 1585"/>
                <a:gd name="T8" fmla="*/ 5291 w 6779"/>
                <a:gd name="T9" fmla="*/ 64 h 1585"/>
                <a:gd name="T10" fmla="*/ 5895 w 6779"/>
                <a:gd name="T11" fmla="*/ 1330 h 1585"/>
                <a:gd name="T12" fmla="*/ 5522 w 6779"/>
                <a:gd name="T13" fmla="*/ 1099 h 1585"/>
                <a:gd name="T14" fmla="*/ 5525 w 6779"/>
                <a:gd name="T15" fmla="*/ 802 h 1585"/>
                <a:gd name="T16" fmla="*/ 5806 w 6779"/>
                <a:gd name="T17" fmla="*/ 573 h 1585"/>
                <a:gd name="T18" fmla="*/ 5506 w 6779"/>
                <a:gd name="T19" fmla="*/ 298 h 1585"/>
                <a:gd name="T20" fmla="*/ 5898 w 6779"/>
                <a:gd name="T21" fmla="*/ 56 h 1585"/>
                <a:gd name="T22" fmla="*/ 6145 w 6779"/>
                <a:gd name="T23" fmla="*/ 50 h 1585"/>
                <a:gd name="T24" fmla="*/ 6004 w 6779"/>
                <a:gd name="T25" fmla="*/ 1361 h 1585"/>
                <a:gd name="T26" fmla="*/ 6221 w 6779"/>
                <a:gd name="T27" fmla="*/ 1002 h 1585"/>
                <a:gd name="T28" fmla="*/ 6725 w 6779"/>
                <a:gd name="T29" fmla="*/ 1380 h 1585"/>
                <a:gd name="T30" fmla="*/ 6145 w 6779"/>
                <a:gd name="T31" fmla="*/ 50 h 1585"/>
                <a:gd name="T32" fmla="*/ 3104 w 6779"/>
                <a:gd name="T33" fmla="*/ 1019 h 1585"/>
                <a:gd name="T34" fmla="*/ 3310 w 6779"/>
                <a:gd name="T35" fmla="*/ 1108 h 1585"/>
                <a:gd name="T36" fmla="*/ 3201 w 6779"/>
                <a:gd name="T37" fmla="*/ 473 h 1585"/>
                <a:gd name="T38" fmla="*/ 1297 w 6779"/>
                <a:gd name="T39" fmla="*/ 61 h 1585"/>
                <a:gd name="T40" fmla="*/ 1300 w 6779"/>
                <a:gd name="T41" fmla="*/ 1322 h 1585"/>
                <a:gd name="T42" fmla="*/ 905 w 6779"/>
                <a:gd name="T43" fmla="*/ 829 h 1585"/>
                <a:gd name="T44" fmla="*/ 1228 w 6779"/>
                <a:gd name="T45" fmla="*/ 793 h 1585"/>
                <a:gd name="T46" fmla="*/ 908 w 6779"/>
                <a:gd name="T47" fmla="*/ 573 h 1585"/>
                <a:gd name="T48" fmla="*/ 1297 w 6779"/>
                <a:gd name="T49" fmla="*/ 289 h 1585"/>
                <a:gd name="T50" fmla="*/ 4195 w 6779"/>
                <a:gd name="T51" fmla="*/ 109 h 1585"/>
                <a:gd name="T52" fmla="*/ 4373 w 6779"/>
                <a:gd name="T53" fmla="*/ 1344 h 1585"/>
                <a:gd name="T54" fmla="*/ 4403 w 6779"/>
                <a:gd name="T55" fmla="*/ 106 h 1585"/>
                <a:gd name="T56" fmla="*/ 2074 w 6779"/>
                <a:gd name="T57" fmla="*/ 95 h 1585"/>
                <a:gd name="T58" fmla="*/ 1406 w 6779"/>
                <a:gd name="T59" fmla="*/ 392 h 1585"/>
                <a:gd name="T60" fmla="*/ 1395 w 6779"/>
                <a:gd name="T61" fmla="*/ 1033 h 1585"/>
                <a:gd name="T62" fmla="*/ 2093 w 6779"/>
                <a:gd name="T63" fmla="*/ 1372 h 1585"/>
                <a:gd name="T64" fmla="*/ 1698 w 6779"/>
                <a:gd name="T65" fmla="*/ 1069 h 1585"/>
                <a:gd name="T66" fmla="*/ 2091 w 6779"/>
                <a:gd name="T67" fmla="*/ 443 h 1585"/>
                <a:gd name="T68" fmla="*/ 2074 w 6779"/>
                <a:gd name="T69" fmla="*/ 95 h 1585"/>
                <a:gd name="T70" fmla="*/ 212 w 6779"/>
                <a:gd name="T71" fmla="*/ 1369 h 1585"/>
                <a:gd name="T72" fmla="*/ 537 w 6779"/>
                <a:gd name="T73" fmla="*/ 621 h 1585"/>
                <a:gd name="T74" fmla="*/ 618 w 6779"/>
                <a:gd name="T75" fmla="*/ 331 h 1585"/>
                <a:gd name="T76" fmla="*/ 3680 w 6779"/>
                <a:gd name="T77" fmla="*/ 312 h 1585"/>
                <a:gd name="T78" fmla="*/ 3644 w 6779"/>
                <a:gd name="T79" fmla="*/ 348 h 1585"/>
                <a:gd name="T80" fmla="*/ 6275 w 6779"/>
                <a:gd name="T81" fmla="*/ 360 h 1585"/>
                <a:gd name="T82" fmla="*/ 6219 w 6779"/>
                <a:gd name="T83" fmla="*/ 389 h 1585"/>
                <a:gd name="T84" fmla="*/ 4775 w 6779"/>
                <a:gd name="T85" fmla="*/ 1084 h 1585"/>
                <a:gd name="T86" fmla="*/ 4740 w 6779"/>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79"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2" y="53"/>
                  </a:cubicBezTo>
                  <a:lnTo>
                    <a:pt x="4492" y="1387"/>
                  </a:lnTo>
                  <a:cubicBezTo>
                    <a:pt x="4493" y="1404"/>
                    <a:pt x="4513" y="1399"/>
                    <a:pt x="4531" y="1400"/>
                  </a:cubicBezTo>
                  <a:cubicBezTo>
                    <a:pt x="5349" y="1441"/>
                    <a:pt x="5534" y="96"/>
                    <a:pt x="4523" y="25"/>
                  </a:cubicBezTo>
                  <a:close/>
                  <a:moveTo>
                    <a:pt x="5311" y="47"/>
                  </a:moveTo>
                  <a:cubicBezTo>
                    <a:pt x="5296" y="48"/>
                    <a:pt x="5291" y="55"/>
                    <a:pt x="5291" y="64"/>
                  </a:cubicBezTo>
                  <a:lnTo>
                    <a:pt x="5288" y="1278"/>
                  </a:lnTo>
                  <a:cubicBezTo>
                    <a:pt x="5289" y="1302"/>
                    <a:pt x="5299"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09" y="813"/>
                    <a:pt x="5510" y="803"/>
                    <a:pt x="5525" y="802"/>
                  </a:cubicBezTo>
                  <a:lnTo>
                    <a:pt x="5773" y="807"/>
                  </a:lnTo>
                  <a:lnTo>
                    <a:pt x="5817" y="807"/>
                  </a:lnTo>
                  <a:lnTo>
                    <a:pt x="5806" y="573"/>
                  </a:lnTo>
                  <a:lnTo>
                    <a:pt x="5525" y="571"/>
                  </a:lnTo>
                  <a:cubicBezTo>
                    <a:pt x="5515" y="570"/>
                    <a:pt x="5503" y="575"/>
                    <a:pt x="5503" y="551"/>
                  </a:cubicBezTo>
                  <a:lnTo>
                    <a:pt x="5506" y="298"/>
                  </a:lnTo>
                  <a:cubicBezTo>
                    <a:pt x="5504" y="281"/>
                    <a:pt x="5512" y="275"/>
                    <a:pt x="5525" y="276"/>
                  </a:cubicBezTo>
                  <a:lnTo>
                    <a:pt x="5909" y="284"/>
                  </a:lnTo>
                  <a:lnTo>
                    <a:pt x="5898" y="56"/>
                  </a:lnTo>
                  <a:lnTo>
                    <a:pt x="5319" y="47"/>
                  </a:lnTo>
                  <a:cubicBezTo>
                    <a:pt x="5316" y="47"/>
                    <a:pt x="5314" y="47"/>
                    <a:pt x="5311" y="47"/>
                  </a:cubicBezTo>
                  <a:close/>
                  <a:moveTo>
                    <a:pt x="6145" y="50"/>
                  </a:moveTo>
                  <a:cubicBezTo>
                    <a:pt x="6106" y="50"/>
                    <a:pt x="6064" y="53"/>
                    <a:pt x="6020" y="58"/>
                  </a:cubicBezTo>
                  <a:lnTo>
                    <a:pt x="5995" y="72"/>
                  </a:lnTo>
                  <a:lnTo>
                    <a:pt x="6004" y="1361"/>
                  </a:lnTo>
                  <a:lnTo>
                    <a:pt x="6204" y="1358"/>
                  </a:lnTo>
                  <a:cubicBezTo>
                    <a:pt x="6207" y="1358"/>
                    <a:pt x="6218" y="1356"/>
                    <a:pt x="6218" y="1353"/>
                  </a:cubicBezTo>
                  <a:lnTo>
                    <a:pt x="6221" y="1002"/>
                  </a:lnTo>
                  <a:lnTo>
                    <a:pt x="6276" y="1005"/>
                  </a:lnTo>
                  <a:lnTo>
                    <a:pt x="6474" y="1375"/>
                  </a:lnTo>
                  <a:lnTo>
                    <a:pt x="6725" y="1380"/>
                  </a:lnTo>
                  <a:lnTo>
                    <a:pt x="6494" y="963"/>
                  </a:lnTo>
                  <a:cubicBezTo>
                    <a:pt x="6484" y="952"/>
                    <a:pt x="6488" y="945"/>
                    <a:pt x="6493" y="939"/>
                  </a:cubicBezTo>
                  <a:cubicBezTo>
                    <a:pt x="6779" y="648"/>
                    <a:pt x="6731"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8"/>
                    <a:pt x="2753" y="657"/>
                    <a:pt x="2845" y="412"/>
                  </a:cubicBezTo>
                  <a:cubicBezTo>
                    <a:pt x="2904" y="253"/>
                    <a:pt x="3176"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8"/>
                    <a:pt x="1224"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89"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5"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3"/>
                  </a:lnTo>
                  <a:lnTo>
                    <a:pt x="2093" y="392"/>
                  </a:lnTo>
                  <a:lnTo>
                    <a:pt x="2099" y="148"/>
                  </a:lnTo>
                  <a:cubicBezTo>
                    <a:pt x="2100" y="120"/>
                    <a:pt x="2097" y="95"/>
                    <a:pt x="2074" y="95"/>
                  </a:cubicBezTo>
                  <a:close/>
                  <a:moveTo>
                    <a:pt x="0" y="103"/>
                  </a:moveTo>
                  <a:lnTo>
                    <a:pt x="0" y="1361"/>
                  </a:lnTo>
                  <a:cubicBezTo>
                    <a:pt x="72" y="1355"/>
                    <a:pt x="142" y="1363"/>
                    <a:pt x="212" y="1369"/>
                  </a:cubicBezTo>
                  <a:lnTo>
                    <a:pt x="212" y="854"/>
                  </a:lnTo>
                  <a:lnTo>
                    <a:pt x="540" y="852"/>
                  </a:lnTo>
                  <a:lnTo>
                    <a:pt x="537"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2"/>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517"/>
            <p:cNvSpPr>
              <a:spLocks noEditPoints="1"/>
            </p:cNvSpPr>
            <p:nvPr/>
          </p:nvSpPr>
          <p:spPr bwMode="auto">
            <a:xfrm>
              <a:off x="4816475" y="5257801"/>
              <a:ext cx="3314700" cy="774700"/>
            </a:xfrm>
            <a:custGeom>
              <a:avLst/>
              <a:gdLst>
                <a:gd name="T0" fmla="*/ 3421 w 6780"/>
                <a:gd name="T1" fmla="*/ 1364 h 1585"/>
                <a:gd name="T2" fmla="*/ 3641 w 6780"/>
                <a:gd name="T3" fmla="*/ 1052 h 1585"/>
                <a:gd name="T4" fmla="*/ 4523 w 6780"/>
                <a:gd name="T5" fmla="*/ 25 h 1585"/>
                <a:gd name="T6" fmla="*/ 4531 w 6780"/>
                <a:gd name="T7" fmla="*/ 1400 h 1585"/>
                <a:gd name="T8" fmla="*/ 5291 w 6780"/>
                <a:gd name="T9" fmla="*/ 64 h 1585"/>
                <a:gd name="T10" fmla="*/ 5895 w 6780"/>
                <a:gd name="T11" fmla="*/ 1330 h 1585"/>
                <a:gd name="T12" fmla="*/ 5522 w 6780"/>
                <a:gd name="T13" fmla="*/ 1099 h 1585"/>
                <a:gd name="T14" fmla="*/ 5525 w 6780"/>
                <a:gd name="T15" fmla="*/ 802 h 1585"/>
                <a:gd name="T16" fmla="*/ 5806 w 6780"/>
                <a:gd name="T17" fmla="*/ 573 h 1585"/>
                <a:gd name="T18" fmla="*/ 5506 w 6780"/>
                <a:gd name="T19" fmla="*/ 298 h 1585"/>
                <a:gd name="T20" fmla="*/ 5898 w 6780"/>
                <a:gd name="T21" fmla="*/ 56 h 1585"/>
                <a:gd name="T22" fmla="*/ 6145 w 6780"/>
                <a:gd name="T23" fmla="*/ 50 h 1585"/>
                <a:gd name="T24" fmla="*/ 6004 w 6780"/>
                <a:gd name="T25" fmla="*/ 1361 h 1585"/>
                <a:gd name="T26" fmla="*/ 6221 w 6780"/>
                <a:gd name="T27" fmla="*/ 1002 h 1585"/>
                <a:gd name="T28" fmla="*/ 6725 w 6780"/>
                <a:gd name="T29" fmla="*/ 1380 h 1585"/>
                <a:gd name="T30" fmla="*/ 6145 w 6780"/>
                <a:gd name="T31" fmla="*/ 50 h 1585"/>
                <a:gd name="T32" fmla="*/ 3104 w 6780"/>
                <a:gd name="T33" fmla="*/ 1019 h 1585"/>
                <a:gd name="T34" fmla="*/ 3310 w 6780"/>
                <a:gd name="T35" fmla="*/ 1108 h 1585"/>
                <a:gd name="T36" fmla="*/ 3201 w 6780"/>
                <a:gd name="T37" fmla="*/ 473 h 1585"/>
                <a:gd name="T38" fmla="*/ 1297 w 6780"/>
                <a:gd name="T39" fmla="*/ 61 h 1585"/>
                <a:gd name="T40" fmla="*/ 1300 w 6780"/>
                <a:gd name="T41" fmla="*/ 1322 h 1585"/>
                <a:gd name="T42" fmla="*/ 905 w 6780"/>
                <a:gd name="T43" fmla="*/ 829 h 1585"/>
                <a:gd name="T44" fmla="*/ 1228 w 6780"/>
                <a:gd name="T45" fmla="*/ 793 h 1585"/>
                <a:gd name="T46" fmla="*/ 908 w 6780"/>
                <a:gd name="T47" fmla="*/ 573 h 1585"/>
                <a:gd name="T48" fmla="*/ 1297 w 6780"/>
                <a:gd name="T49" fmla="*/ 289 h 1585"/>
                <a:gd name="T50" fmla="*/ 4195 w 6780"/>
                <a:gd name="T51" fmla="*/ 109 h 1585"/>
                <a:gd name="T52" fmla="*/ 4373 w 6780"/>
                <a:gd name="T53" fmla="*/ 1344 h 1585"/>
                <a:gd name="T54" fmla="*/ 4403 w 6780"/>
                <a:gd name="T55" fmla="*/ 106 h 1585"/>
                <a:gd name="T56" fmla="*/ 2074 w 6780"/>
                <a:gd name="T57" fmla="*/ 95 h 1585"/>
                <a:gd name="T58" fmla="*/ 1406 w 6780"/>
                <a:gd name="T59" fmla="*/ 392 h 1585"/>
                <a:gd name="T60" fmla="*/ 1395 w 6780"/>
                <a:gd name="T61" fmla="*/ 1033 h 1585"/>
                <a:gd name="T62" fmla="*/ 2093 w 6780"/>
                <a:gd name="T63" fmla="*/ 1372 h 1585"/>
                <a:gd name="T64" fmla="*/ 1698 w 6780"/>
                <a:gd name="T65" fmla="*/ 1069 h 1585"/>
                <a:gd name="T66" fmla="*/ 2091 w 6780"/>
                <a:gd name="T67" fmla="*/ 442 h 1585"/>
                <a:gd name="T68" fmla="*/ 2074 w 6780"/>
                <a:gd name="T69" fmla="*/ 95 h 1585"/>
                <a:gd name="T70" fmla="*/ 212 w 6780"/>
                <a:gd name="T71" fmla="*/ 1369 h 1585"/>
                <a:gd name="T72" fmla="*/ 538 w 6780"/>
                <a:gd name="T73" fmla="*/ 621 h 1585"/>
                <a:gd name="T74" fmla="*/ 618 w 6780"/>
                <a:gd name="T75" fmla="*/ 331 h 1585"/>
                <a:gd name="T76" fmla="*/ 3680 w 6780"/>
                <a:gd name="T77" fmla="*/ 312 h 1585"/>
                <a:gd name="T78" fmla="*/ 3644 w 6780"/>
                <a:gd name="T79" fmla="*/ 348 h 1585"/>
                <a:gd name="T80" fmla="*/ 6275 w 6780"/>
                <a:gd name="T81" fmla="*/ 360 h 1585"/>
                <a:gd name="T82" fmla="*/ 6219 w 6780"/>
                <a:gd name="T83" fmla="*/ 389 h 1585"/>
                <a:gd name="T84" fmla="*/ 4775 w 6780"/>
                <a:gd name="T85" fmla="*/ 1084 h 1585"/>
                <a:gd name="T86" fmla="*/ 4740 w 6780"/>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80"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3" y="53"/>
                  </a:cubicBezTo>
                  <a:lnTo>
                    <a:pt x="4492" y="1387"/>
                  </a:lnTo>
                  <a:cubicBezTo>
                    <a:pt x="4493" y="1404"/>
                    <a:pt x="4513" y="1399"/>
                    <a:pt x="4531" y="1400"/>
                  </a:cubicBezTo>
                  <a:cubicBezTo>
                    <a:pt x="5349" y="1441"/>
                    <a:pt x="5534" y="96"/>
                    <a:pt x="4523" y="25"/>
                  </a:cubicBezTo>
                  <a:close/>
                  <a:moveTo>
                    <a:pt x="5312" y="47"/>
                  </a:moveTo>
                  <a:cubicBezTo>
                    <a:pt x="5296" y="48"/>
                    <a:pt x="5291" y="55"/>
                    <a:pt x="5291" y="64"/>
                  </a:cubicBezTo>
                  <a:lnTo>
                    <a:pt x="5288" y="1277"/>
                  </a:lnTo>
                  <a:cubicBezTo>
                    <a:pt x="5289" y="1302"/>
                    <a:pt x="5300"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10" y="813"/>
                    <a:pt x="5511" y="803"/>
                    <a:pt x="5525" y="802"/>
                  </a:cubicBezTo>
                  <a:lnTo>
                    <a:pt x="5773" y="807"/>
                  </a:lnTo>
                  <a:lnTo>
                    <a:pt x="5817" y="807"/>
                  </a:lnTo>
                  <a:lnTo>
                    <a:pt x="5806" y="573"/>
                  </a:lnTo>
                  <a:lnTo>
                    <a:pt x="5525" y="571"/>
                  </a:lnTo>
                  <a:cubicBezTo>
                    <a:pt x="5515" y="570"/>
                    <a:pt x="5503" y="574"/>
                    <a:pt x="5503" y="551"/>
                  </a:cubicBezTo>
                  <a:lnTo>
                    <a:pt x="5506" y="298"/>
                  </a:lnTo>
                  <a:cubicBezTo>
                    <a:pt x="5504" y="281"/>
                    <a:pt x="5512" y="275"/>
                    <a:pt x="5525" y="275"/>
                  </a:cubicBezTo>
                  <a:lnTo>
                    <a:pt x="5909" y="284"/>
                  </a:lnTo>
                  <a:lnTo>
                    <a:pt x="5898" y="56"/>
                  </a:lnTo>
                  <a:lnTo>
                    <a:pt x="5319" y="47"/>
                  </a:lnTo>
                  <a:cubicBezTo>
                    <a:pt x="5316" y="47"/>
                    <a:pt x="5314" y="47"/>
                    <a:pt x="5312" y="47"/>
                  </a:cubicBezTo>
                  <a:close/>
                  <a:moveTo>
                    <a:pt x="6145" y="50"/>
                  </a:moveTo>
                  <a:cubicBezTo>
                    <a:pt x="6106" y="50"/>
                    <a:pt x="6064" y="53"/>
                    <a:pt x="6021" y="58"/>
                  </a:cubicBezTo>
                  <a:lnTo>
                    <a:pt x="5995" y="72"/>
                  </a:lnTo>
                  <a:lnTo>
                    <a:pt x="6004" y="1361"/>
                  </a:lnTo>
                  <a:lnTo>
                    <a:pt x="6204" y="1358"/>
                  </a:lnTo>
                  <a:cubicBezTo>
                    <a:pt x="6208" y="1358"/>
                    <a:pt x="6218" y="1356"/>
                    <a:pt x="6218" y="1353"/>
                  </a:cubicBezTo>
                  <a:lnTo>
                    <a:pt x="6221" y="1002"/>
                  </a:lnTo>
                  <a:lnTo>
                    <a:pt x="6277" y="1005"/>
                  </a:lnTo>
                  <a:lnTo>
                    <a:pt x="6474" y="1375"/>
                  </a:lnTo>
                  <a:lnTo>
                    <a:pt x="6725" y="1380"/>
                  </a:lnTo>
                  <a:lnTo>
                    <a:pt x="6494" y="963"/>
                  </a:lnTo>
                  <a:cubicBezTo>
                    <a:pt x="6485" y="952"/>
                    <a:pt x="6488" y="944"/>
                    <a:pt x="6493" y="939"/>
                  </a:cubicBezTo>
                  <a:cubicBezTo>
                    <a:pt x="6780" y="648"/>
                    <a:pt x="6732"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7"/>
                    <a:pt x="2753" y="657"/>
                    <a:pt x="2845" y="412"/>
                  </a:cubicBezTo>
                  <a:cubicBezTo>
                    <a:pt x="2904" y="253"/>
                    <a:pt x="3177"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7"/>
                    <a:pt x="1225"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90"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6"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2"/>
                  </a:lnTo>
                  <a:lnTo>
                    <a:pt x="2093" y="392"/>
                  </a:lnTo>
                  <a:lnTo>
                    <a:pt x="2099" y="147"/>
                  </a:lnTo>
                  <a:cubicBezTo>
                    <a:pt x="2100" y="120"/>
                    <a:pt x="2098" y="95"/>
                    <a:pt x="2074" y="95"/>
                  </a:cubicBezTo>
                  <a:close/>
                  <a:moveTo>
                    <a:pt x="0" y="103"/>
                  </a:moveTo>
                  <a:lnTo>
                    <a:pt x="0" y="1361"/>
                  </a:lnTo>
                  <a:cubicBezTo>
                    <a:pt x="72" y="1355"/>
                    <a:pt x="142" y="1362"/>
                    <a:pt x="212" y="1369"/>
                  </a:cubicBezTo>
                  <a:lnTo>
                    <a:pt x="212" y="854"/>
                  </a:lnTo>
                  <a:lnTo>
                    <a:pt x="540" y="852"/>
                  </a:lnTo>
                  <a:lnTo>
                    <a:pt x="538"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1"/>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C9A5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80" name="Group 7179"/>
          <p:cNvGrpSpPr/>
          <p:nvPr/>
        </p:nvGrpSpPr>
        <p:grpSpPr>
          <a:xfrm>
            <a:off x="7604525" y="2095410"/>
            <a:ext cx="1857422" cy="1179576"/>
            <a:chOff x="-802528" y="2883992"/>
            <a:chExt cx="1857422" cy="1179576"/>
          </a:xfrm>
        </p:grpSpPr>
        <p:sp>
          <p:nvSpPr>
            <p:cNvPr id="529" name="Freeform 528"/>
            <p:cNvSpPr>
              <a:spLocks/>
            </p:cNvSpPr>
            <p:nvPr/>
          </p:nvSpPr>
          <p:spPr bwMode="auto">
            <a:xfrm>
              <a:off x="-802528" y="2883992"/>
              <a:ext cx="1857422" cy="1179576"/>
            </a:xfrm>
            <a:custGeom>
              <a:avLst/>
              <a:gdLst>
                <a:gd name="connsiteX0" fmla="*/ 290165 w 2127220"/>
                <a:gd name="connsiteY0" fmla="*/ 917099 h 1350913"/>
                <a:gd name="connsiteX1" fmla="*/ 148413 w 2127220"/>
                <a:gd name="connsiteY1" fmla="*/ 1058851 h 1350913"/>
                <a:gd name="connsiteX2" fmla="*/ 290165 w 2127220"/>
                <a:gd name="connsiteY2" fmla="*/ 1200603 h 1350913"/>
                <a:gd name="connsiteX3" fmla="*/ 431917 w 2127220"/>
                <a:gd name="connsiteY3" fmla="*/ 1058851 h 1350913"/>
                <a:gd name="connsiteX4" fmla="*/ 290165 w 2127220"/>
                <a:gd name="connsiteY4" fmla="*/ 917099 h 1350913"/>
                <a:gd name="connsiteX5" fmla="*/ 290165 w 2127220"/>
                <a:gd name="connsiteY5" fmla="*/ 129388 h 1350913"/>
                <a:gd name="connsiteX6" fmla="*/ 148413 w 2127220"/>
                <a:gd name="connsiteY6" fmla="*/ 271140 h 1350913"/>
                <a:gd name="connsiteX7" fmla="*/ 290165 w 2127220"/>
                <a:gd name="connsiteY7" fmla="*/ 412892 h 1350913"/>
                <a:gd name="connsiteX8" fmla="*/ 431917 w 2127220"/>
                <a:gd name="connsiteY8" fmla="*/ 271140 h 1350913"/>
                <a:gd name="connsiteX9" fmla="*/ 290165 w 2127220"/>
                <a:gd name="connsiteY9" fmla="*/ 129388 h 1350913"/>
                <a:gd name="connsiteX10" fmla="*/ 256574 w 2127220"/>
                <a:gd name="connsiteY10" fmla="*/ 0 h 1350913"/>
                <a:gd name="connsiteX11" fmla="*/ 1870646 w 2127220"/>
                <a:gd name="connsiteY11" fmla="*/ 0 h 1350913"/>
                <a:gd name="connsiteX12" fmla="*/ 2127220 w 2127220"/>
                <a:gd name="connsiteY12" fmla="*/ 256317 h 1350913"/>
                <a:gd name="connsiteX13" fmla="*/ 2127220 w 2127220"/>
                <a:gd name="connsiteY13" fmla="*/ 1094108 h 1350913"/>
                <a:gd name="connsiteX14" fmla="*/ 1870646 w 2127220"/>
                <a:gd name="connsiteY14" fmla="*/ 1350913 h 1350913"/>
                <a:gd name="connsiteX15" fmla="*/ 256574 w 2127220"/>
                <a:gd name="connsiteY15" fmla="*/ 1350913 h 1350913"/>
                <a:gd name="connsiteX16" fmla="*/ 0 w 2127220"/>
                <a:gd name="connsiteY16" fmla="*/ 1094108 h 1350913"/>
                <a:gd name="connsiteX17" fmla="*/ 0 w 2127220"/>
                <a:gd name="connsiteY17" fmla="*/ 256317 h 1350913"/>
                <a:gd name="connsiteX18" fmla="*/ 256574 w 2127220"/>
                <a:gd name="connsiteY18" fmla="*/ 0 h 1350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27220" h="1350913">
                  <a:moveTo>
                    <a:pt x="290165" y="917099"/>
                  </a:moveTo>
                  <a:cubicBezTo>
                    <a:pt x="211878" y="917099"/>
                    <a:pt x="148413" y="980564"/>
                    <a:pt x="148413" y="1058851"/>
                  </a:cubicBezTo>
                  <a:cubicBezTo>
                    <a:pt x="148413" y="1137138"/>
                    <a:pt x="211878" y="1200603"/>
                    <a:pt x="290165" y="1200603"/>
                  </a:cubicBezTo>
                  <a:cubicBezTo>
                    <a:pt x="368452" y="1200603"/>
                    <a:pt x="431917" y="1137138"/>
                    <a:pt x="431917" y="1058851"/>
                  </a:cubicBezTo>
                  <a:cubicBezTo>
                    <a:pt x="431917" y="980564"/>
                    <a:pt x="368452" y="917099"/>
                    <a:pt x="290165" y="917099"/>
                  </a:cubicBezTo>
                  <a:close/>
                  <a:moveTo>
                    <a:pt x="290165" y="129388"/>
                  </a:moveTo>
                  <a:cubicBezTo>
                    <a:pt x="211878" y="129388"/>
                    <a:pt x="148413" y="192853"/>
                    <a:pt x="148413" y="271140"/>
                  </a:cubicBezTo>
                  <a:cubicBezTo>
                    <a:pt x="148413" y="349427"/>
                    <a:pt x="211878" y="412892"/>
                    <a:pt x="290165" y="412892"/>
                  </a:cubicBezTo>
                  <a:cubicBezTo>
                    <a:pt x="368452" y="412892"/>
                    <a:pt x="431917" y="349427"/>
                    <a:pt x="431917" y="271140"/>
                  </a:cubicBezTo>
                  <a:cubicBezTo>
                    <a:pt x="431917" y="192853"/>
                    <a:pt x="368452" y="129388"/>
                    <a:pt x="290165" y="129388"/>
                  </a:cubicBezTo>
                  <a:close/>
                  <a:moveTo>
                    <a:pt x="256574" y="0"/>
                  </a:moveTo>
                  <a:lnTo>
                    <a:pt x="1870646" y="0"/>
                  </a:lnTo>
                  <a:cubicBezTo>
                    <a:pt x="2012591" y="0"/>
                    <a:pt x="2127220" y="114244"/>
                    <a:pt x="2127220" y="256317"/>
                  </a:cubicBezTo>
                  <a:lnTo>
                    <a:pt x="2127220" y="1094108"/>
                  </a:lnTo>
                  <a:cubicBezTo>
                    <a:pt x="2127220" y="1236181"/>
                    <a:pt x="2012591" y="1350913"/>
                    <a:pt x="1870646" y="1350913"/>
                  </a:cubicBezTo>
                  <a:lnTo>
                    <a:pt x="256574" y="1350913"/>
                  </a:lnTo>
                  <a:cubicBezTo>
                    <a:pt x="114629" y="1350913"/>
                    <a:pt x="0" y="1236181"/>
                    <a:pt x="0" y="1094108"/>
                  </a:cubicBezTo>
                  <a:lnTo>
                    <a:pt x="0" y="256317"/>
                  </a:lnTo>
                  <a:cubicBezTo>
                    <a:pt x="0" y="114244"/>
                    <a:pt x="114629" y="0"/>
                    <a:pt x="256574" y="0"/>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27" name="Slot 1"/>
            <p:cNvSpPr/>
            <p:nvPr/>
          </p:nvSpPr>
          <p:spPr>
            <a:xfrm rot="16200000">
              <a:off x="237340" y="3272052"/>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98305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Sparkfun</a:t>
            </a:r>
            <a:r>
              <a:rPr lang="en-US" dirty="0"/>
              <a:t> weather shield</a:t>
            </a:r>
          </a:p>
        </p:txBody>
      </p:sp>
      <p:grpSp>
        <p:nvGrpSpPr>
          <p:cNvPr id="888" name="Group 887"/>
          <p:cNvGrpSpPr/>
          <p:nvPr/>
        </p:nvGrpSpPr>
        <p:grpSpPr>
          <a:xfrm>
            <a:off x="2017407" y="2038590"/>
            <a:ext cx="3727821" cy="3331354"/>
            <a:chOff x="371347" y="2916242"/>
            <a:chExt cx="609315" cy="544512"/>
          </a:xfrm>
        </p:grpSpPr>
        <p:sp>
          <p:nvSpPr>
            <p:cNvPr id="889" name="Freeform 5"/>
            <p:cNvSpPr>
              <a:spLocks/>
            </p:cNvSpPr>
            <p:nvPr/>
          </p:nvSpPr>
          <p:spPr bwMode="auto">
            <a:xfrm>
              <a:off x="371347" y="2916242"/>
              <a:ext cx="609315" cy="544512"/>
            </a:xfrm>
            <a:custGeom>
              <a:avLst/>
              <a:gdLst>
                <a:gd name="T0" fmla="*/ 7206 w 7206"/>
                <a:gd name="T1" fmla="*/ 334 h 6438"/>
                <a:gd name="T2" fmla="*/ 7206 w 7206"/>
                <a:gd name="T3" fmla="*/ 6105 h 6438"/>
                <a:gd name="T4" fmla="*/ 6856 w 7206"/>
                <a:gd name="T5" fmla="*/ 6438 h 6438"/>
                <a:gd name="T6" fmla="*/ 324 w 7206"/>
                <a:gd name="T7" fmla="*/ 6438 h 6438"/>
                <a:gd name="T8" fmla="*/ 0 w 7206"/>
                <a:gd name="T9" fmla="*/ 6108 h 6438"/>
                <a:gd name="T10" fmla="*/ 0 w 7206"/>
                <a:gd name="T11" fmla="*/ 318 h 6438"/>
                <a:gd name="T12" fmla="*/ 312 w 7206"/>
                <a:gd name="T13" fmla="*/ 0 h 6438"/>
                <a:gd name="T14" fmla="*/ 6903 w 7206"/>
                <a:gd name="T15" fmla="*/ 0 h 6438"/>
                <a:gd name="T16" fmla="*/ 7206 w 7206"/>
                <a:gd name="T17" fmla="*/ 334 h 6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06" h="6438">
                  <a:moveTo>
                    <a:pt x="7206" y="334"/>
                  </a:moveTo>
                  <a:lnTo>
                    <a:pt x="7206" y="6105"/>
                  </a:lnTo>
                  <a:lnTo>
                    <a:pt x="6856" y="6438"/>
                  </a:lnTo>
                  <a:lnTo>
                    <a:pt x="324" y="6438"/>
                  </a:lnTo>
                  <a:lnTo>
                    <a:pt x="0" y="6108"/>
                  </a:lnTo>
                  <a:lnTo>
                    <a:pt x="0" y="318"/>
                  </a:lnTo>
                  <a:lnTo>
                    <a:pt x="312" y="0"/>
                  </a:lnTo>
                  <a:lnTo>
                    <a:pt x="6903" y="0"/>
                  </a:lnTo>
                  <a:lnTo>
                    <a:pt x="7206" y="334"/>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6"/>
            <p:cNvSpPr>
              <a:spLocks noEditPoints="1"/>
            </p:cNvSpPr>
            <p:nvPr/>
          </p:nvSpPr>
          <p:spPr bwMode="auto">
            <a:xfrm>
              <a:off x="552027" y="3423135"/>
              <a:ext cx="393213" cy="26086"/>
            </a:xfrm>
            <a:custGeom>
              <a:avLst/>
              <a:gdLst>
                <a:gd name="T0" fmla="*/ 0 w 4649"/>
                <a:gd name="T1" fmla="*/ 0 h 309"/>
                <a:gd name="T2" fmla="*/ 0 w 4649"/>
                <a:gd name="T3" fmla="*/ 309 h 309"/>
                <a:gd name="T4" fmla="*/ 2479 w 4649"/>
                <a:gd name="T5" fmla="*/ 309 h 309"/>
                <a:gd name="T6" fmla="*/ 2479 w 4649"/>
                <a:gd name="T7" fmla="*/ 0 h 309"/>
                <a:gd name="T8" fmla="*/ 0 w 4649"/>
                <a:gd name="T9" fmla="*/ 0 h 309"/>
                <a:gd name="T10" fmla="*/ 2789 w 4649"/>
                <a:gd name="T11" fmla="*/ 0 h 309"/>
                <a:gd name="T12" fmla="*/ 2789 w 4649"/>
                <a:gd name="T13" fmla="*/ 309 h 309"/>
                <a:gd name="T14" fmla="*/ 4649 w 4649"/>
                <a:gd name="T15" fmla="*/ 309 h 309"/>
                <a:gd name="T16" fmla="*/ 4649 w 4649"/>
                <a:gd name="T17" fmla="*/ 0 h 309"/>
                <a:gd name="T18" fmla="*/ 2789 w 4649"/>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49" h="309">
                  <a:moveTo>
                    <a:pt x="0" y="0"/>
                  </a:moveTo>
                  <a:lnTo>
                    <a:pt x="0" y="309"/>
                  </a:lnTo>
                  <a:lnTo>
                    <a:pt x="2479" y="309"/>
                  </a:lnTo>
                  <a:lnTo>
                    <a:pt x="2479" y="0"/>
                  </a:lnTo>
                  <a:lnTo>
                    <a:pt x="0" y="0"/>
                  </a:lnTo>
                  <a:close/>
                  <a:moveTo>
                    <a:pt x="2789" y="0"/>
                  </a:moveTo>
                  <a:lnTo>
                    <a:pt x="2789" y="309"/>
                  </a:lnTo>
                  <a:lnTo>
                    <a:pt x="4649" y="309"/>
                  </a:lnTo>
                  <a:lnTo>
                    <a:pt x="4649" y="0"/>
                  </a:lnTo>
                  <a:lnTo>
                    <a:pt x="2789"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7"/>
            <p:cNvSpPr>
              <a:spLocks noEditPoints="1"/>
            </p:cNvSpPr>
            <p:nvPr/>
          </p:nvSpPr>
          <p:spPr bwMode="auto">
            <a:xfrm>
              <a:off x="457568" y="2926402"/>
              <a:ext cx="487672" cy="26086"/>
            </a:xfrm>
            <a:custGeom>
              <a:avLst/>
              <a:gdLst>
                <a:gd name="T0" fmla="*/ 0 w 5767"/>
                <a:gd name="T1" fmla="*/ 0 h 309"/>
                <a:gd name="T2" fmla="*/ 0 w 5767"/>
                <a:gd name="T3" fmla="*/ 309 h 309"/>
                <a:gd name="T4" fmla="*/ 3099 w 5767"/>
                <a:gd name="T5" fmla="*/ 309 h 309"/>
                <a:gd name="T6" fmla="*/ 3099 w 5767"/>
                <a:gd name="T7" fmla="*/ 0 h 309"/>
                <a:gd name="T8" fmla="*/ 0 w 5767"/>
                <a:gd name="T9" fmla="*/ 0 h 309"/>
                <a:gd name="T10" fmla="*/ 3287 w 5767"/>
                <a:gd name="T11" fmla="*/ 0 h 309"/>
                <a:gd name="T12" fmla="*/ 3287 w 5767"/>
                <a:gd name="T13" fmla="*/ 309 h 309"/>
                <a:gd name="T14" fmla="*/ 5767 w 5767"/>
                <a:gd name="T15" fmla="*/ 309 h 309"/>
                <a:gd name="T16" fmla="*/ 5767 w 5767"/>
                <a:gd name="T17" fmla="*/ 0 h 309"/>
                <a:gd name="T18" fmla="*/ 3287 w 5767"/>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7" h="309">
                  <a:moveTo>
                    <a:pt x="0" y="0"/>
                  </a:moveTo>
                  <a:lnTo>
                    <a:pt x="0" y="309"/>
                  </a:lnTo>
                  <a:lnTo>
                    <a:pt x="3099" y="309"/>
                  </a:lnTo>
                  <a:lnTo>
                    <a:pt x="3099" y="0"/>
                  </a:lnTo>
                  <a:lnTo>
                    <a:pt x="0" y="0"/>
                  </a:lnTo>
                  <a:close/>
                  <a:moveTo>
                    <a:pt x="3287" y="0"/>
                  </a:moveTo>
                  <a:lnTo>
                    <a:pt x="3287" y="309"/>
                  </a:lnTo>
                  <a:lnTo>
                    <a:pt x="5767" y="309"/>
                  </a:lnTo>
                  <a:lnTo>
                    <a:pt x="5767" y="0"/>
                  </a:lnTo>
                  <a:lnTo>
                    <a:pt x="3287"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8"/>
            <p:cNvSpPr>
              <a:spLocks noEditPoints="1"/>
            </p:cNvSpPr>
            <p:nvPr/>
          </p:nvSpPr>
          <p:spPr bwMode="auto">
            <a:xfrm>
              <a:off x="462236" y="2975216"/>
              <a:ext cx="427537" cy="189467"/>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9"/>
            <p:cNvSpPr>
              <a:spLocks/>
            </p:cNvSpPr>
            <p:nvPr/>
          </p:nvSpPr>
          <p:spPr bwMode="auto">
            <a:xfrm>
              <a:off x="489695" y="3172371"/>
              <a:ext cx="18672" cy="29107"/>
            </a:xfrm>
            <a:custGeom>
              <a:avLst/>
              <a:gdLst>
                <a:gd name="T0" fmla="*/ 133 w 221"/>
                <a:gd name="T1" fmla="*/ 136 h 347"/>
                <a:gd name="T2" fmla="*/ 133 w 221"/>
                <a:gd name="T3" fmla="*/ 281 h 347"/>
                <a:gd name="T4" fmla="*/ 145 w 221"/>
                <a:gd name="T5" fmla="*/ 303 h 347"/>
                <a:gd name="T6" fmla="*/ 164 w 221"/>
                <a:gd name="T7" fmla="*/ 303 h 347"/>
                <a:gd name="T8" fmla="*/ 177 w 221"/>
                <a:gd name="T9" fmla="*/ 281 h 347"/>
                <a:gd name="T10" fmla="*/ 177 w 221"/>
                <a:gd name="T11" fmla="*/ 23 h 347"/>
                <a:gd name="T12" fmla="*/ 183 w 221"/>
                <a:gd name="T13" fmla="*/ 7 h 347"/>
                <a:gd name="T14" fmla="*/ 199 w 221"/>
                <a:gd name="T15" fmla="*/ 0 h 347"/>
                <a:gd name="T16" fmla="*/ 215 w 221"/>
                <a:gd name="T17" fmla="*/ 7 h 347"/>
                <a:gd name="T18" fmla="*/ 221 w 221"/>
                <a:gd name="T19" fmla="*/ 22 h 347"/>
                <a:gd name="T20" fmla="*/ 221 w 221"/>
                <a:gd name="T21" fmla="*/ 288 h 347"/>
                <a:gd name="T22" fmla="*/ 216 w 221"/>
                <a:gd name="T23" fmla="*/ 302 h 347"/>
                <a:gd name="T24" fmla="*/ 195 w 221"/>
                <a:gd name="T25" fmla="*/ 335 h 347"/>
                <a:gd name="T26" fmla="*/ 176 w 221"/>
                <a:gd name="T27" fmla="*/ 347 h 347"/>
                <a:gd name="T28" fmla="*/ 135 w 221"/>
                <a:gd name="T29" fmla="*/ 347 h 347"/>
                <a:gd name="T30" fmla="*/ 110 w 221"/>
                <a:gd name="T31" fmla="*/ 329 h 347"/>
                <a:gd name="T32" fmla="*/ 86 w 221"/>
                <a:gd name="T33" fmla="*/ 347 h 347"/>
                <a:gd name="T34" fmla="*/ 48 w 221"/>
                <a:gd name="T35" fmla="*/ 347 h 347"/>
                <a:gd name="T36" fmla="*/ 24 w 221"/>
                <a:gd name="T37" fmla="*/ 334 h 347"/>
                <a:gd name="T38" fmla="*/ 5 w 221"/>
                <a:gd name="T39" fmla="*/ 303 h 347"/>
                <a:gd name="T40" fmla="*/ 0 w 221"/>
                <a:gd name="T41" fmla="*/ 288 h 347"/>
                <a:gd name="T42" fmla="*/ 0 w 221"/>
                <a:gd name="T43" fmla="*/ 23 h 347"/>
                <a:gd name="T44" fmla="*/ 6 w 221"/>
                <a:gd name="T45" fmla="*/ 7 h 347"/>
                <a:gd name="T46" fmla="*/ 22 w 221"/>
                <a:gd name="T47" fmla="*/ 0 h 347"/>
                <a:gd name="T48" fmla="*/ 37 w 221"/>
                <a:gd name="T49" fmla="*/ 7 h 347"/>
                <a:gd name="T50" fmla="*/ 44 w 221"/>
                <a:gd name="T51" fmla="*/ 23 h 347"/>
                <a:gd name="T52" fmla="*/ 44 w 221"/>
                <a:gd name="T53" fmla="*/ 282 h 347"/>
                <a:gd name="T54" fmla="*/ 56 w 221"/>
                <a:gd name="T55" fmla="*/ 303 h 347"/>
                <a:gd name="T56" fmla="*/ 75 w 221"/>
                <a:gd name="T57" fmla="*/ 303 h 347"/>
                <a:gd name="T58" fmla="*/ 89 w 221"/>
                <a:gd name="T59" fmla="*/ 281 h 347"/>
                <a:gd name="T60" fmla="*/ 89 w 221"/>
                <a:gd name="T61" fmla="*/ 136 h 347"/>
                <a:gd name="T62" fmla="*/ 95 w 221"/>
                <a:gd name="T63" fmla="*/ 121 h 347"/>
                <a:gd name="T64" fmla="*/ 111 w 221"/>
                <a:gd name="T65" fmla="*/ 114 h 347"/>
                <a:gd name="T66" fmla="*/ 126 w 221"/>
                <a:gd name="T67" fmla="*/ 121 h 347"/>
                <a:gd name="T68" fmla="*/ 133 w 221"/>
                <a:gd name="T69" fmla="*/ 136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347">
                  <a:moveTo>
                    <a:pt x="133" y="136"/>
                  </a:moveTo>
                  <a:lnTo>
                    <a:pt x="133" y="281"/>
                  </a:lnTo>
                  <a:lnTo>
                    <a:pt x="145" y="303"/>
                  </a:lnTo>
                  <a:lnTo>
                    <a:pt x="164" y="303"/>
                  </a:lnTo>
                  <a:lnTo>
                    <a:pt x="177" y="281"/>
                  </a:lnTo>
                  <a:lnTo>
                    <a:pt x="177" y="23"/>
                  </a:lnTo>
                  <a:cubicBezTo>
                    <a:pt x="177" y="17"/>
                    <a:pt x="179" y="12"/>
                    <a:pt x="183" y="7"/>
                  </a:cubicBezTo>
                  <a:cubicBezTo>
                    <a:pt x="188" y="3"/>
                    <a:pt x="193" y="0"/>
                    <a:pt x="199" y="0"/>
                  </a:cubicBezTo>
                  <a:cubicBezTo>
                    <a:pt x="205" y="0"/>
                    <a:pt x="210" y="3"/>
                    <a:pt x="215" y="7"/>
                  </a:cubicBezTo>
                  <a:cubicBezTo>
                    <a:pt x="219" y="11"/>
                    <a:pt x="221" y="16"/>
                    <a:pt x="221" y="22"/>
                  </a:cubicBezTo>
                  <a:lnTo>
                    <a:pt x="221" y="288"/>
                  </a:lnTo>
                  <a:cubicBezTo>
                    <a:pt x="221" y="291"/>
                    <a:pt x="219" y="296"/>
                    <a:pt x="216" y="302"/>
                  </a:cubicBezTo>
                  <a:lnTo>
                    <a:pt x="195" y="335"/>
                  </a:lnTo>
                  <a:cubicBezTo>
                    <a:pt x="191" y="343"/>
                    <a:pt x="185" y="347"/>
                    <a:pt x="176" y="347"/>
                  </a:cubicBezTo>
                  <a:lnTo>
                    <a:pt x="135" y="347"/>
                  </a:lnTo>
                  <a:cubicBezTo>
                    <a:pt x="122" y="347"/>
                    <a:pt x="114" y="341"/>
                    <a:pt x="110" y="329"/>
                  </a:cubicBezTo>
                  <a:cubicBezTo>
                    <a:pt x="106" y="341"/>
                    <a:pt x="98" y="347"/>
                    <a:pt x="86" y="347"/>
                  </a:cubicBezTo>
                  <a:lnTo>
                    <a:pt x="48" y="347"/>
                  </a:lnTo>
                  <a:cubicBezTo>
                    <a:pt x="37" y="347"/>
                    <a:pt x="29" y="342"/>
                    <a:pt x="24" y="334"/>
                  </a:cubicBezTo>
                  <a:lnTo>
                    <a:pt x="5" y="303"/>
                  </a:lnTo>
                  <a:cubicBezTo>
                    <a:pt x="2" y="297"/>
                    <a:pt x="0" y="292"/>
                    <a:pt x="0" y="288"/>
                  </a:cubicBezTo>
                  <a:lnTo>
                    <a:pt x="0" y="23"/>
                  </a:lnTo>
                  <a:cubicBezTo>
                    <a:pt x="0" y="17"/>
                    <a:pt x="2" y="12"/>
                    <a:pt x="6" y="7"/>
                  </a:cubicBezTo>
                  <a:cubicBezTo>
                    <a:pt x="11" y="3"/>
                    <a:pt x="16" y="0"/>
                    <a:pt x="22" y="0"/>
                  </a:cubicBezTo>
                  <a:cubicBezTo>
                    <a:pt x="28" y="0"/>
                    <a:pt x="33" y="3"/>
                    <a:pt x="37" y="7"/>
                  </a:cubicBezTo>
                  <a:cubicBezTo>
                    <a:pt x="41" y="12"/>
                    <a:pt x="44" y="17"/>
                    <a:pt x="44" y="23"/>
                  </a:cubicBezTo>
                  <a:lnTo>
                    <a:pt x="44" y="282"/>
                  </a:lnTo>
                  <a:lnTo>
                    <a:pt x="56" y="303"/>
                  </a:lnTo>
                  <a:lnTo>
                    <a:pt x="75" y="303"/>
                  </a:lnTo>
                  <a:lnTo>
                    <a:pt x="89" y="281"/>
                  </a:lnTo>
                  <a:lnTo>
                    <a:pt x="89" y="136"/>
                  </a:lnTo>
                  <a:cubicBezTo>
                    <a:pt x="89" y="130"/>
                    <a:pt x="91" y="125"/>
                    <a:pt x="95" y="121"/>
                  </a:cubicBezTo>
                  <a:cubicBezTo>
                    <a:pt x="99" y="116"/>
                    <a:pt x="105" y="114"/>
                    <a:pt x="111" y="114"/>
                  </a:cubicBezTo>
                  <a:cubicBezTo>
                    <a:pt x="117" y="114"/>
                    <a:pt x="122" y="116"/>
                    <a:pt x="126" y="121"/>
                  </a:cubicBezTo>
                  <a:cubicBezTo>
                    <a:pt x="130" y="125"/>
                    <a:pt x="133" y="130"/>
                    <a:pt x="133" y="1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0"/>
            <p:cNvSpPr>
              <a:spLocks noEditPoints="1"/>
            </p:cNvSpPr>
            <p:nvPr/>
          </p:nvSpPr>
          <p:spPr bwMode="auto">
            <a:xfrm>
              <a:off x="517154"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6 w 221"/>
                <a:gd name="T15" fmla="*/ 200 h 252"/>
                <a:gd name="T16" fmla="*/ 86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3 w 221"/>
                <a:gd name="T29" fmla="*/ 252 h 252"/>
                <a:gd name="T30" fmla="*/ 59 w 221"/>
                <a:gd name="T31" fmla="*/ 247 h 252"/>
                <a:gd name="T32" fmla="*/ 41 w 221"/>
                <a:gd name="T33" fmla="*/ 237 h 252"/>
                <a:gd name="T34" fmla="*/ 21 w 221"/>
                <a:gd name="T35" fmla="*/ 220 h 252"/>
                <a:gd name="T36" fmla="*/ 6 w 221"/>
                <a:gd name="T37" fmla="*/ 199 h 252"/>
                <a:gd name="T38" fmla="*/ 0 w 221"/>
                <a:gd name="T39" fmla="*/ 175 h 252"/>
                <a:gd name="T40" fmla="*/ 0 w 221"/>
                <a:gd name="T41" fmla="*/ 75 h 252"/>
                <a:gd name="T42" fmla="*/ 6 w 221"/>
                <a:gd name="T43" fmla="*/ 52 h 252"/>
                <a:gd name="T44" fmla="*/ 23 w 221"/>
                <a:gd name="T45" fmla="*/ 29 h 252"/>
                <a:gd name="T46" fmla="*/ 41 w 221"/>
                <a:gd name="T47" fmla="*/ 15 h 252"/>
                <a:gd name="T48" fmla="*/ 81 w 221"/>
                <a:gd name="T49" fmla="*/ 0 h 252"/>
                <a:gd name="T50" fmla="*/ 143 w 221"/>
                <a:gd name="T51" fmla="*/ 0 h 252"/>
                <a:gd name="T52" fmla="*/ 186 w 221"/>
                <a:gd name="T53" fmla="*/ 20 h 252"/>
                <a:gd name="T54" fmla="*/ 203 w 221"/>
                <a:gd name="T55" fmla="*/ 35 h 252"/>
                <a:gd name="T56" fmla="*/ 221 w 221"/>
                <a:gd name="T57" fmla="*/ 83 h 252"/>
                <a:gd name="T58" fmla="*/ 44 w 221"/>
                <a:gd name="T59" fmla="*/ 79 h 252"/>
                <a:gd name="T60" fmla="*/ 44 w 221"/>
                <a:gd name="T61" fmla="*/ 113 h 252"/>
                <a:gd name="T62" fmla="*/ 177 w 221"/>
                <a:gd name="T63" fmla="*/ 113 h 252"/>
                <a:gd name="T64" fmla="*/ 177 w 221"/>
                <a:gd name="T65" fmla="*/ 83 h 252"/>
                <a:gd name="T66" fmla="*/ 170 w 221"/>
                <a:gd name="T67" fmla="*/ 64 h 252"/>
                <a:gd name="T68" fmla="*/ 157 w 221"/>
                <a:gd name="T69" fmla="*/ 53 h 252"/>
                <a:gd name="T70" fmla="*/ 139 w 221"/>
                <a:gd name="T71" fmla="*/ 45 h 252"/>
                <a:gd name="T72" fmla="*/ 84 w 221"/>
                <a:gd name="T73" fmla="*/ 45 h 252"/>
                <a:gd name="T74" fmla="*/ 66 w 221"/>
                <a:gd name="T75" fmla="*/ 52 h 252"/>
                <a:gd name="T76" fmla="*/ 53 w 221"/>
                <a:gd name="T77" fmla="*/ 62 h 252"/>
                <a:gd name="T78" fmla="*/ 44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8" y="146"/>
                    <a:pt x="214" y="151"/>
                  </a:cubicBezTo>
                  <a:cubicBezTo>
                    <a:pt x="210" y="155"/>
                    <a:pt x="205" y="157"/>
                    <a:pt x="199" y="157"/>
                  </a:cubicBezTo>
                  <a:lnTo>
                    <a:pt x="44" y="157"/>
                  </a:lnTo>
                  <a:lnTo>
                    <a:pt x="44" y="170"/>
                  </a:lnTo>
                  <a:cubicBezTo>
                    <a:pt x="44" y="178"/>
                    <a:pt x="47" y="184"/>
                    <a:pt x="54" y="189"/>
                  </a:cubicBezTo>
                  <a:lnTo>
                    <a:pt x="66" y="200"/>
                  </a:lnTo>
                  <a:cubicBezTo>
                    <a:pt x="73" y="205"/>
                    <a:pt x="80" y="208"/>
                    <a:pt x="86" y="208"/>
                  </a:cubicBezTo>
                  <a:lnTo>
                    <a:pt x="199" y="208"/>
                  </a:lnTo>
                  <a:cubicBezTo>
                    <a:pt x="205" y="208"/>
                    <a:pt x="210" y="210"/>
                    <a:pt x="214" y="214"/>
                  </a:cubicBezTo>
                  <a:cubicBezTo>
                    <a:pt x="218" y="218"/>
                    <a:pt x="221" y="224"/>
                    <a:pt x="221" y="230"/>
                  </a:cubicBezTo>
                  <a:cubicBezTo>
                    <a:pt x="221" y="236"/>
                    <a:pt x="218" y="241"/>
                    <a:pt x="214" y="245"/>
                  </a:cubicBezTo>
                  <a:cubicBezTo>
                    <a:pt x="209" y="249"/>
                    <a:pt x="204" y="252"/>
                    <a:pt x="199" y="252"/>
                  </a:cubicBezTo>
                  <a:lnTo>
                    <a:pt x="83" y="252"/>
                  </a:lnTo>
                  <a:cubicBezTo>
                    <a:pt x="76" y="252"/>
                    <a:pt x="68" y="250"/>
                    <a:pt x="59" y="247"/>
                  </a:cubicBezTo>
                  <a:cubicBezTo>
                    <a:pt x="51" y="244"/>
                    <a:pt x="45" y="240"/>
                    <a:pt x="41" y="237"/>
                  </a:cubicBezTo>
                  <a:lnTo>
                    <a:pt x="21" y="220"/>
                  </a:lnTo>
                  <a:cubicBezTo>
                    <a:pt x="15" y="215"/>
                    <a:pt x="10" y="208"/>
                    <a:pt x="6" y="199"/>
                  </a:cubicBezTo>
                  <a:cubicBezTo>
                    <a:pt x="2" y="191"/>
                    <a:pt x="0" y="183"/>
                    <a:pt x="0" y="175"/>
                  </a:cubicBezTo>
                  <a:lnTo>
                    <a:pt x="0" y="75"/>
                  </a:lnTo>
                  <a:cubicBezTo>
                    <a:pt x="0" y="69"/>
                    <a:pt x="2" y="62"/>
                    <a:pt x="6" y="52"/>
                  </a:cubicBezTo>
                  <a:cubicBezTo>
                    <a:pt x="11" y="42"/>
                    <a:pt x="16" y="35"/>
                    <a:pt x="23" y="29"/>
                  </a:cubicBezTo>
                  <a:lnTo>
                    <a:pt x="41" y="15"/>
                  </a:lnTo>
                  <a:cubicBezTo>
                    <a:pt x="53" y="5"/>
                    <a:pt x="67" y="0"/>
                    <a:pt x="81" y="0"/>
                  </a:cubicBezTo>
                  <a:lnTo>
                    <a:pt x="143" y="0"/>
                  </a:lnTo>
                  <a:cubicBezTo>
                    <a:pt x="158" y="0"/>
                    <a:pt x="173" y="7"/>
                    <a:pt x="186" y="20"/>
                  </a:cubicBezTo>
                  <a:lnTo>
                    <a:pt x="203" y="35"/>
                  </a:lnTo>
                  <a:cubicBezTo>
                    <a:pt x="215" y="46"/>
                    <a:pt x="221" y="62"/>
                    <a:pt x="221" y="83"/>
                  </a:cubicBezTo>
                  <a:close/>
                  <a:moveTo>
                    <a:pt x="44" y="79"/>
                  </a:moveTo>
                  <a:lnTo>
                    <a:pt x="44" y="113"/>
                  </a:lnTo>
                  <a:lnTo>
                    <a:pt x="177" y="113"/>
                  </a:lnTo>
                  <a:lnTo>
                    <a:pt x="177" y="83"/>
                  </a:lnTo>
                  <a:cubicBezTo>
                    <a:pt x="177" y="74"/>
                    <a:pt x="175" y="68"/>
                    <a:pt x="170" y="64"/>
                  </a:cubicBezTo>
                  <a:lnTo>
                    <a:pt x="157" y="53"/>
                  </a:lnTo>
                  <a:cubicBezTo>
                    <a:pt x="150" y="47"/>
                    <a:pt x="144" y="45"/>
                    <a:pt x="139" y="45"/>
                  </a:cubicBezTo>
                  <a:lnTo>
                    <a:pt x="84" y="45"/>
                  </a:lnTo>
                  <a:cubicBezTo>
                    <a:pt x="78" y="45"/>
                    <a:pt x="71" y="47"/>
                    <a:pt x="66" y="52"/>
                  </a:cubicBezTo>
                  <a:lnTo>
                    <a:pt x="53" y="62"/>
                  </a:lnTo>
                  <a:cubicBezTo>
                    <a:pt x="47" y="67"/>
                    <a:pt x="44" y="72"/>
                    <a:pt x="44"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11"/>
            <p:cNvSpPr>
              <a:spLocks noEditPoints="1"/>
            </p:cNvSpPr>
            <p:nvPr/>
          </p:nvSpPr>
          <p:spPr bwMode="auto">
            <a:xfrm>
              <a:off x="544064" y="3180334"/>
              <a:ext cx="18672" cy="21144"/>
            </a:xfrm>
            <a:custGeom>
              <a:avLst/>
              <a:gdLst>
                <a:gd name="T0" fmla="*/ 66 w 221"/>
                <a:gd name="T1" fmla="*/ 94 h 252"/>
                <a:gd name="T2" fmla="*/ 152 w 221"/>
                <a:gd name="T3" fmla="*/ 94 h 252"/>
                <a:gd name="T4" fmla="*/ 172 w 221"/>
                <a:gd name="T5" fmla="*/ 97 h 252"/>
                <a:gd name="T6" fmla="*/ 172 w 221"/>
                <a:gd name="T7" fmla="*/ 66 h 252"/>
                <a:gd name="T8" fmla="*/ 165 w 221"/>
                <a:gd name="T9" fmla="*/ 51 h 252"/>
                <a:gd name="T10" fmla="*/ 150 w 221"/>
                <a:gd name="T11" fmla="*/ 44 h 252"/>
                <a:gd name="T12" fmla="*/ 67 w 221"/>
                <a:gd name="T13" fmla="*/ 44 h 252"/>
                <a:gd name="T14" fmla="*/ 51 w 221"/>
                <a:gd name="T15" fmla="*/ 37 h 252"/>
                <a:gd name="T16" fmla="*/ 45 w 221"/>
                <a:gd name="T17" fmla="*/ 22 h 252"/>
                <a:gd name="T18" fmla="*/ 51 w 221"/>
                <a:gd name="T19" fmla="*/ 7 h 252"/>
                <a:gd name="T20" fmla="*/ 67 w 221"/>
                <a:gd name="T21" fmla="*/ 0 h 252"/>
                <a:gd name="T22" fmla="*/ 150 w 221"/>
                <a:gd name="T23" fmla="*/ 0 h 252"/>
                <a:gd name="T24" fmla="*/ 196 w 221"/>
                <a:gd name="T25" fmla="*/ 19 h 252"/>
                <a:gd name="T26" fmla="*/ 216 w 221"/>
                <a:gd name="T27" fmla="*/ 66 h 252"/>
                <a:gd name="T28" fmla="*/ 221 w 221"/>
                <a:gd name="T29" fmla="*/ 230 h 252"/>
                <a:gd name="T30" fmla="*/ 215 w 221"/>
                <a:gd name="T31" fmla="*/ 245 h 252"/>
                <a:gd name="T32" fmla="*/ 200 w 221"/>
                <a:gd name="T33" fmla="*/ 252 h 252"/>
                <a:gd name="T34" fmla="*/ 184 w 221"/>
                <a:gd name="T35" fmla="*/ 245 h 252"/>
                <a:gd name="T36" fmla="*/ 177 w 221"/>
                <a:gd name="T37" fmla="*/ 230 h 252"/>
                <a:gd name="T38" fmla="*/ 140 w 221"/>
                <a:gd name="T39" fmla="*/ 252 h 252"/>
                <a:gd name="T40" fmla="*/ 66 w 221"/>
                <a:gd name="T41" fmla="*/ 252 h 252"/>
                <a:gd name="T42" fmla="*/ 19 w 221"/>
                <a:gd name="T43" fmla="*/ 232 h 252"/>
                <a:gd name="T44" fmla="*/ 0 w 221"/>
                <a:gd name="T45" fmla="*/ 185 h 252"/>
                <a:gd name="T46" fmla="*/ 0 w 221"/>
                <a:gd name="T47" fmla="*/ 160 h 252"/>
                <a:gd name="T48" fmla="*/ 19 w 221"/>
                <a:gd name="T49" fmla="*/ 113 h 252"/>
                <a:gd name="T50" fmla="*/ 66 w 221"/>
                <a:gd name="T51" fmla="*/ 94 h 252"/>
                <a:gd name="T52" fmla="*/ 176 w 221"/>
                <a:gd name="T53" fmla="*/ 179 h 252"/>
                <a:gd name="T54" fmla="*/ 174 w 221"/>
                <a:gd name="T55" fmla="*/ 160 h 252"/>
                <a:gd name="T56" fmla="*/ 168 w 221"/>
                <a:gd name="T57" fmla="*/ 145 h 252"/>
                <a:gd name="T58" fmla="*/ 152 w 221"/>
                <a:gd name="T59" fmla="*/ 139 h 252"/>
                <a:gd name="T60" fmla="*/ 66 w 221"/>
                <a:gd name="T61" fmla="*/ 139 h 252"/>
                <a:gd name="T62" fmla="*/ 51 w 221"/>
                <a:gd name="T63" fmla="*/ 145 h 252"/>
                <a:gd name="T64" fmla="*/ 44 w 221"/>
                <a:gd name="T65" fmla="*/ 160 h 252"/>
                <a:gd name="T66" fmla="*/ 44 w 221"/>
                <a:gd name="T67" fmla="*/ 185 h 252"/>
                <a:gd name="T68" fmla="*/ 51 w 221"/>
                <a:gd name="T69" fmla="*/ 200 h 252"/>
                <a:gd name="T70" fmla="*/ 66 w 221"/>
                <a:gd name="T71" fmla="*/ 207 h 252"/>
                <a:gd name="T72" fmla="*/ 128 w 221"/>
                <a:gd name="T73" fmla="*/ 207 h 252"/>
                <a:gd name="T74" fmla="*/ 176 w 221"/>
                <a:gd name="T75" fmla="*/ 1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1" h="252">
                  <a:moveTo>
                    <a:pt x="66" y="94"/>
                  </a:moveTo>
                  <a:lnTo>
                    <a:pt x="152" y="94"/>
                  </a:lnTo>
                  <a:cubicBezTo>
                    <a:pt x="157" y="94"/>
                    <a:pt x="163" y="95"/>
                    <a:pt x="172" y="97"/>
                  </a:cubicBezTo>
                  <a:lnTo>
                    <a:pt x="172" y="66"/>
                  </a:lnTo>
                  <a:cubicBezTo>
                    <a:pt x="172" y="60"/>
                    <a:pt x="169" y="55"/>
                    <a:pt x="165" y="51"/>
                  </a:cubicBezTo>
                  <a:cubicBezTo>
                    <a:pt x="161" y="46"/>
                    <a:pt x="156" y="44"/>
                    <a:pt x="150" y="44"/>
                  </a:cubicBezTo>
                  <a:lnTo>
                    <a:pt x="67" y="44"/>
                  </a:lnTo>
                  <a:cubicBezTo>
                    <a:pt x="61" y="44"/>
                    <a:pt x="56" y="42"/>
                    <a:pt x="51" y="37"/>
                  </a:cubicBezTo>
                  <a:cubicBezTo>
                    <a:pt x="47" y="33"/>
                    <a:pt x="45" y="28"/>
                    <a:pt x="45" y="22"/>
                  </a:cubicBezTo>
                  <a:cubicBezTo>
                    <a:pt x="45" y="16"/>
                    <a:pt x="47" y="11"/>
                    <a:pt x="51" y="7"/>
                  </a:cubicBezTo>
                  <a:cubicBezTo>
                    <a:pt x="55" y="2"/>
                    <a:pt x="61" y="0"/>
                    <a:pt x="67" y="0"/>
                  </a:cubicBezTo>
                  <a:lnTo>
                    <a:pt x="150" y="0"/>
                  </a:lnTo>
                  <a:cubicBezTo>
                    <a:pt x="168" y="0"/>
                    <a:pt x="183" y="7"/>
                    <a:pt x="196" y="19"/>
                  </a:cubicBezTo>
                  <a:cubicBezTo>
                    <a:pt x="209" y="32"/>
                    <a:pt x="215" y="47"/>
                    <a:pt x="216" y="66"/>
                  </a:cubicBezTo>
                  <a:lnTo>
                    <a:pt x="221" y="230"/>
                  </a:lnTo>
                  <a:cubicBezTo>
                    <a:pt x="221" y="236"/>
                    <a:pt x="219" y="241"/>
                    <a:pt x="215" y="245"/>
                  </a:cubicBezTo>
                  <a:cubicBezTo>
                    <a:pt x="211" y="249"/>
                    <a:pt x="205" y="252"/>
                    <a:pt x="200" y="252"/>
                  </a:cubicBezTo>
                  <a:cubicBezTo>
                    <a:pt x="193" y="252"/>
                    <a:pt x="188" y="249"/>
                    <a:pt x="184" y="245"/>
                  </a:cubicBezTo>
                  <a:cubicBezTo>
                    <a:pt x="179" y="241"/>
                    <a:pt x="177" y="236"/>
                    <a:pt x="177" y="230"/>
                  </a:cubicBezTo>
                  <a:lnTo>
                    <a:pt x="140" y="252"/>
                  </a:lnTo>
                  <a:lnTo>
                    <a:pt x="66" y="252"/>
                  </a:lnTo>
                  <a:cubicBezTo>
                    <a:pt x="48" y="252"/>
                    <a:pt x="32" y="245"/>
                    <a:pt x="19" y="232"/>
                  </a:cubicBezTo>
                  <a:cubicBezTo>
                    <a:pt x="6" y="219"/>
                    <a:pt x="0" y="204"/>
                    <a:pt x="0" y="185"/>
                  </a:cubicBezTo>
                  <a:lnTo>
                    <a:pt x="0" y="160"/>
                  </a:lnTo>
                  <a:cubicBezTo>
                    <a:pt x="0" y="142"/>
                    <a:pt x="6" y="126"/>
                    <a:pt x="19" y="113"/>
                  </a:cubicBezTo>
                  <a:cubicBezTo>
                    <a:pt x="32" y="100"/>
                    <a:pt x="48" y="94"/>
                    <a:pt x="66" y="94"/>
                  </a:cubicBezTo>
                  <a:close/>
                  <a:moveTo>
                    <a:pt x="176" y="179"/>
                  </a:moveTo>
                  <a:lnTo>
                    <a:pt x="174" y="160"/>
                  </a:lnTo>
                  <a:cubicBezTo>
                    <a:pt x="174" y="154"/>
                    <a:pt x="172" y="149"/>
                    <a:pt x="168" y="145"/>
                  </a:cubicBezTo>
                  <a:cubicBezTo>
                    <a:pt x="164" y="141"/>
                    <a:pt x="158" y="139"/>
                    <a:pt x="152" y="139"/>
                  </a:cubicBezTo>
                  <a:lnTo>
                    <a:pt x="66" y="139"/>
                  </a:lnTo>
                  <a:cubicBezTo>
                    <a:pt x="60" y="139"/>
                    <a:pt x="55" y="141"/>
                    <a:pt x="51" y="145"/>
                  </a:cubicBezTo>
                  <a:cubicBezTo>
                    <a:pt x="46" y="149"/>
                    <a:pt x="44" y="154"/>
                    <a:pt x="44" y="160"/>
                  </a:cubicBezTo>
                  <a:lnTo>
                    <a:pt x="44" y="185"/>
                  </a:lnTo>
                  <a:cubicBezTo>
                    <a:pt x="44" y="191"/>
                    <a:pt x="46" y="196"/>
                    <a:pt x="51" y="200"/>
                  </a:cubicBezTo>
                  <a:cubicBezTo>
                    <a:pt x="55" y="205"/>
                    <a:pt x="60" y="207"/>
                    <a:pt x="66" y="207"/>
                  </a:cubicBezTo>
                  <a:lnTo>
                    <a:pt x="128" y="207"/>
                  </a:lnTo>
                  <a:lnTo>
                    <a:pt x="176" y="17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2"/>
            <p:cNvSpPr>
              <a:spLocks/>
            </p:cNvSpPr>
            <p:nvPr/>
          </p:nvSpPr>
          <p:spPr bwMode="auto">
            <a:xfrm>
              <a:off x="571523" y="3174019"/>
              <a:ext cx="18672" cy="27459"/>
            </a:xfrm>
            <a:custGeom>
              <a:avLst/>
              <a:gdLst>
                <a:gd name="T0" fmla="*/ 155 w 221"/>
                <a:gd name="T1" fmla="*/ 327 h 327"/>
                <a:gd name="T2" fmla="*/ 111 w 221"/>
                <a:gd name="T3" fmla="*/ 327 h 327"/>
                <a:gd name="T4" fmla="*/ 64 w 221"/>
                <a:gd name="T5" fmla="*/ 307 h 327"/>
                <a:gd name="T6" fmla="*/ 45 w 221"/>
                <a:gd name="T7" fmla="*/ 261 h 327"/>
                <a:gd name="T8" fmla="*/ 45 w 221"/>
                <a:gd name="T9" fmla="*/ 119 h 327"/>
                <a:gd name="T10" fmla="*/ 22 w 221"/>
                <a:gd name="T11" fmla="*/ 119 h 327"/>
                <a:gd name="T12" fmla="*/ 7 w 221"/>
                <a:gd name="T13" fmla="*/ 113 h 327"/>
                <a:gd name="T14" fmla="*/ 0 w 221"/>
                <a:gd name="T15" fmla="*/ 97 h 327"/>
                <a:gd name="T16" fmla="*/ 7 w 221"/>
                <a:gd name="T17" fmla="*/ 82 h 327"/>
                <a:gd name="T18" fmla="*/ 22 w 221"/>
                <a:gd name="T19" fmla="*/ 75 h 327"/>
                <a:gd name="T20" fmla="*/ 45 w 221"/>
                <a:gd name="T21" fmla="*/ 75 h 327"/>
                <a:gd name="T22" fmla="*/ 45 w 221"/>
                <a:gd name="T23" fmla="*/ 22 h 327"/>
                <a:gd name="T24" fmla="*/ 51 w 221"/>
                <a:gd name="T25" fmla="*/ 6 h 327"/>
                <a:gd name="T26" fmla="*/ 67 w 221"/>
                <a:gd name="T27" fmla="*/ 0 h 327"/>
                <a:gd name="T28" fmla="*/ 82 w 221"/>
                <a:gd name="T29" fmla="*/ 6 h 327"/>
                <a:gd name="T30" fmla="*/ 89 w 221"/>
                <a:gd name="T31" fmla="*/ 22 h 327"/>
                <a:gd name="T32" fmla="*/ 89 w 221"/>
                <a:gd name="T33" fmla="*/ 75 h 327"/>
                <a:gd name="T34" fmla="*/ 177 w 221"/>
                <a:gd name="T35" fmla="*/ 75 h 327"/>
                <a:gd name="T36" fmla="*/ 192 w 221"/>
                <a:gd name="T37" fmla="*/ 82 h 327"/>
                <a:gd name="T38" fmla="*/ 199 w 221"/>
                <a:gd name="T39" fmla="*/ 97 h 327"/>
                <a:gd name="T40" fmla="*/ 192 w 221"/>
                <a:gd name="T41" fmla="*/ 113 h 327"/>
                <a:gd name="T42" fmla="*/ 177 w 221"/>
                <a:gd name="T43" fmla="*/ 119 h 327"/>
                <a:gd name="T44" fmla="*/ 88 w 221"/>
                <a:gd name="T45" fmla="*/ 119 h 327"/>
                <a:gd name="T46" fmla="*/ 88 w 221"/>
                <a:gd name="T47" fmla="*/ 261 h 327"/>
                <a:gd name="T48" fmla="*/ 95 w 221"/>
                <a:gd name="T49" fmla="*/ 276 h 327"/>
                <a:gd name="T50" fmla="*/ 111 w 221"/>
                <a:gd name="T51" fmla="*/ 283 h 327"/>
                <a:gd name="T52" fmla="*/ 154 w 221"/>
                <a:gd name="T53" fmla="*/ 283 h 327"/>
                <a:gd name="T54" fmla="*/ 177 w 221"/>
                <a:gd name="T55" fmla="*/ 264 h 327"/>
                <a:gd name="T56" fmla="*/ 199 w 221"/>
                <a:gd name="T57" fmla="*/ 245 h 327"/>
                <a:gd name="T58" fmla="*/ 214 w 221"/>
                <a:gd name="T59" fmla="*/ 252 h 327"/>
                <a:gd name="T60" fmla="*/ 221 w 221"/>
                <a:gd name="T61" fmla="*/ 267 h 327"/>
                <a:gd name="T62" fmla="*/ 202 w 221"/>
                <a:gd name="T63" fmla="*/ 307 h 327"/>
                <a:gd name="T64" fmla="*/ 155 w 221"/>
                <a:gd name="T65" fmla="*/ 32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1" h="327">
                  <a:moveTo>
                    <a:pt x="155" y="327"/>
                  </a:moveTo>
                  <a:lnTo>
                    <a:pt x="111" y="327"/>
                  </a:lnTo>
                  <a:cubicBezTo>
                    <a:pt x="93" y="327"/>
                    <a:pt x="77" y="320"/>
                    <a:pt x="64" y="307"/>
                  </a:cubicBezTo>
                  <a:cubicBezTo>
                    <a:pt x="51" y="294"/>
                    <a:pt x="45" y="279"/>
                    <a:pt x="45" y="261"/>
                  </a:cubicBezTo>
                  <a:lnTo>
                    <a:pt x="45" y="119"/>
                  </a:lnTo>
                  <a:lnTo>
                    <a:pt x="22" y="119"/>
                  </a:lnTo>
                  <a:cubicBezTo>
                    <a:pt x="16" y="119"/>
                    <a:pt x="11" y="117"/>
                    <a:pt x="7" y="113"/>
                  </a:cubicBezTo>
                  <a:cubicBezTo>
                    <a:pt x="3" y="109"/>
                    <a:pt x="0" y="103"/>
                    <a:pt x="0" y="97"/>
                  </a:cubicBezTo>
                  <a:cubicBezTo>
                    <a:pt x="0" y="91"/>
                    <a:pt x="3" y="86"/>
                    <a:pt x="7" y="82"/>
                  </a:cubicBezTo>
                  <a:cubicBezTo>
                    <a:pt x="11" y="77"/>
                    <a:pt x="16" y="75"/>
                    <a:pt x="22" y="75"/>
                  </a:cubicBezTo>
                  <a:lnTo>
                    <a:pt x="45" y="75"/>
                  </a:lnTo>
                  <a:lnTo>
                    <a:pt x="45" y="22"/>
                  </a:lnTo>
                  <a:cubicBezTo>
                    <a:pt x="45" y="16"/>
                    <a:pt x="47" y="10"/>
                    <a:pt x="51" y="6"/>
                  </a:cubicBezTo>
                  <a:cubicBezTo>
                    <a:pt x="56" y="2"/>
                    <a:pt x="61" y="0"/>
                    <a:pt x="67" y="0"/>
                  </a:cubicBezTo>
                  <a:cubicBezTo>
                    <a:pt x="73" y="0"/>
                    <a:pt x="78" y="2"/>
                    <a:pt x="82" y="6"/>
                  </a:cubicBezTo>
                  <a:cubicBezTo>
                    <a:pt x="87" y="11"/>
                    <a:pt x="89" y="16"/>
                    <a:pt x="89" y="22"/>
                  </a:cubicBezTo>
                  <a:lnTo>
                    <a:pt x="89" y="75"/>
                  </a:lnTo>
                  <a:lnTo>
                    <a:pt x="177" y="75"/>
                  </a:lnTo>
                  <a:cubicBezTo>
                    <a:pt x="183" y="75"/>
                    <a:pt x="188" y="77"/>
                    <a:pt x="192" y="82"/>
                  </a:cubicBezTo>
                  <a:cubicBezTo>
                    <a:pt x="197" y="86"/>
                    <a:pt x="199" y="91"/>
                    <a:pt x="199" y="97"/>
                  </a:cubicBezTo>
                  <a:cubicBezTo>
                    <a:pt x="199" y="103"/>
                    <a:pt x="197" y="108"/>
                    <a:pt x="192" y="113"/>
                  </a:cubicBezTo>
                  <a:cubicBezTo>
                    <a:pt x="188" y="117"/>
                    <a:pt x="183" y="119"/>
                    <a:pt x="177" y="119"/>
                  </a:cubicBezTo>
                  <a:lnTo>
                    <a:pt x="88" y="119"/>
                  </a:lnTo>
                  <a:lnTo>
                    <a:pt x="88" y="261"/>
                  </a:lnTo>
                  <a:cubicBezTo>
                    <a:pt x="88" y="267"/>
                    <a:pt x="91" y="272"/>
                    <a:pt x="95" y="276"/>
                  </a:cubicBezTo>
                  <a:cubicBezTo>
                    <a:pt x="99" y="281"/>
                    <a:pt x="105" y="283"/>
                    <a:pt x="111" y="283"/>
                  </a:cubicBezTo>
                  <a:lnTo>
                    <a:pt x="154" y="283"/>
                  </a:lnTo>
                  <a:cubicBezTo>
                    <a:pt x="165" y="283"/>
                    <a:pt x="173" y="277"/>
                    <a:pt x="177" y="264"/>
                  </a:cubicBezTo>
                  <a:cubicBezTo>
                    <a:pt x="181" y="251"/>
                    <a:pt x="188" y="245"/>
                    <a:pt x="199" y="245"/>
                  </a:cubicBezTo>
                  <a:cubicBezTo>
                    <a:pt x="205" y="245"/>
                    <a:pt x="210" y="247"/>
                    <a:pt x="214" y="252"/>
                  </a:cubicBezTo>
                  <a:cubicBezTo>
                    <a:pt x="219" y="256"/>
                    <a:pt x="221" y="261"/>
                    <a:pt x="221" y="267"/>
                  </a:cubicBezTo>
                  <a:cubicBezTo>
                    <a:pt x="221" y="281"/>
                    <a:pt x="214" y="294"/>
                    <a:pt x="202" y="307"/>
                  </a:cubicBezTo>
                  <a:cubicBezTo>
                    <a:pt x="190" y="320"/>
                    <a:pt x="174" y="327"/>
                    <a:pt x="155" y="32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3"/>
            <p:cNvSpPr>
              <a:spLocks/>
            </p:cNvSpPr>
            <p:nvPr/>
          </p:nvSpPr>
          <p:spPr bwMode="auto">
            <a:xfrm>
              <a:off x="598707" y="3172371"/>
              <a:ext cx="18672" cy="29107"/>
            </a:xfrm>
            <a:custGeom>
              <a:avLst/>
              <a:gdLst>
                <a:gd name="T0" fmla="*/ 0 w 221"/>
                <a:gd name="T1" fmla="*/ 324 h 346"/>
                <a:gd name="T2" fmla="*/ 0 w 221"/>
                <a:gd name="T3" fmla="*/ 21 h 346"/>
                <a:gd name="T4" fmla="*/ 7 w 221"/>
                <a:gd name="T5" fmla="*/ 6 h 346"/>
                <a:gd name="T6" fmla="*/ 22 w 221"/>
                <a:gd name="T7" fmla="*/ 0 h 346"/>
                <a:gd name="T8" fmla="*/ 38 w 221"/>
                <a:gd name="T9" fmla="*/ 6 h 346"/>
                <a:gd name="T10" fmla="*/ 44 w 221"/>
                <a:gd name="T11" fmla="*/ 22 h 346"/>
                <a:gd name="T12" fmla="*/ 44 w 221"/>
                <a:gd name="T13" fmla="*/ 132 h 346"/>
                <a:gd name="T14" fmla="*/ 79 w 221"/>
                <a:gd name="T15" fmla="*/ 109 h 346"/>
                <a:gd name="T16" fmla="*/ 122 w 221"/>
                <a:gd name="T17" fmla="*/ 94 h 346"/>
                <a:gd name="T18" fmla="*/ 149 w 221"/>
                <a:gd name="T19" fmla="*/ 94 h 346"/>
                <a:gd name="T20" fmla="*/ 195 w 221"/>
                <a:gd name="T21" fmla="*/ 114 h 346"/>
                <a:gd name="T22" fmla="*/ 215 w 221"/>
                <a:gd name="T23" fmla="*/ 160 h 346"/>
                <a:gd name="T24" fmla="*/ 221 w 221"/>
                <a:gd name="T25" fmla="*/ 324 h 346"/>
                <a:gd name="T26" fmla="*/ 214 w 221"/>
                <a:gd name="T27" fmla="*/ 339 h 346"/>
                <a:gd name="T28" fmla="*/ 199 w 221"/>
                <a:gd name="T29" fmla="*/ 346 h 346"/>
                <a:gd name="T30" fmla="*/ 183 w 221"/>
                <a:gd name="T31" fmla="*/ 339 h 346"/>
                <a:gd name="T32" fmla="*/ 177 w 221"/>
                <a:gd name="T33" fmla="*/ 324 h 346"/>
                <a:gd name="T34" fmla="*/ 171 w 221"/>
                <a:gd name="T35" fmla="*/ 159 h 346"/>
                <a:gd name="T36" fmla="*/ 165 w 221"/>
                <a:gd name="T37" fmla="*/ 144 h 346"/>
                <a:gd name="T38" fmla="*/ 149 w 221"/>
                <a:gd name="T39" fmla="*/ 137 h 346"/>
                <a:gd name="T40" fmla="*/ 125 w 221"/>
                <a:gd name="T41" fmla="*/ 137 h 346"/>
                <a:gd name="T42" fmla="*/ 106 w 221"/>
                <a:gd name="T43" fmla="*/ 144 h 346"/>
                <a:gd name="T44" fmla="*/ 44 w 221"/>
                <a:gd name="T45" fmla="*/ 185 h 346"/>
                <a:gd name="T46" fmla="*/ 44 w 221"/>
                <a:gd name="T47" fmla="*/ 324 h 346"/>
                <a:gd name="T48" fmla="*/ 38 w 221"/>
                <a:gd name="T49" fmla="*/ 339 h 346"/>
                <a:gd name="T50" fmla="*/ 22 w 221"/>
                <a:gd name="T51" fmla="*/ 346 h 346"/>
                <a:gd name="T52" fmla="*/ 7 w 221"/>
                <a:gd name="T53" fmla="*/ 339 h 346"/>
                <a:gd name="T54" fmla="*/ 0 w 221"/>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346">
                  <a:moveTo>
                    <a:pt x="0" y="324"/>
                  </a:moveTo>
                  <a:lnTo>
                    <a:pt x="0" y="21"/>
                  </a:lnTo>
                  <a:cubicBezTo>
                    <a:pt x="0" y="15"/>
                    <a:pt x="2" y="10"/>
                    <a:pt x="7" y="6"/>
                  </a:cubicBezTo>
                  <a:cubicBezTo>
                    <a:pt x="11" y="2"/>
                    <a:pt x="16" y="0"/>
                    <a:pt x="22" y="0"/>
                  </a:cubicBezTo>
                  <a:cubicBezTo>
                    <a:pt x="28" y="0"/>
                    <a:pt x="33" y="2"/>
                    <a:pt x="38" y="6"/>
                  </a:cubicBezTo>
                  <a:cubicBezTo>
                    <a:pt x="42" y="11"/>
                    <a:pt x="44" y="16"/>
                    <a:pt x="44" y="22"/>
                  </a:cubicBezTo>
                  <a:lnTo>
                    <a:pt x="44" y="132"/>
                  </a:lnTo>
                  <a:lnTo>
                    <a:pt x="79" y="109"/>
                  </a:lnTo>
                  <a:cubicBezTo>
                    <a:pt x="95" y="99"/>
                    <a:pt x="109" y="94"/>
                    <a:pt x="122" y="94"/>
                  </a:cubicBezTo>
                  <a:lnTo>
                    <a:pt x="149" y="94"/>
                  </a:lnTo>
                  <a:cubicBezTo>
                    <a:pt x="167" y="94"/>
                    <a:pt x="182" y="101"/>
                    <a:pt x="195" y="114"/>
                  </a:cubicBezTo>
                  <a:cubicBezTo>
                    <a:pt x="208" y="126"/>
                    <a:pt x="215" y="142"/>
                    <a:pt x="215" y="160"/>
                  </a:cubicBezTo>
                  <a:lnTo>
                    <a:pt x="221" y="324"/>
                  </a:lnTo>
                  <a:cubicBezTo>
                    <a:pt x="221" y="330"/>
                    <a:pt x="219" y="335"/>
                    <a:pt x="214" y="339"/>
                  </a:cubicBezTo>
                  <a:cubicBezTo>
                    <a:pt x="210" y="343"/>
                    <a:pt x="205" y="346"/>
                    <a:pt x="199" y="346"/>
                  </a:cubicBezTo>
                  <a:cubicBezTo>
                    <a:pt x="193" y="346"/>
                    <a:pt x="188" y="343"/>
                    <a:pt x="183" y="339"/>
                  </a:cubicBezTo>
                  <a:cubicBezTo>
                    <a:pt x="179" y="335"/>
                    <a:pt x="177" y="329"/>
                    <a:pt x="177" y="324"/>
                  </a:cubicBezTo>
                  <a:lnTo>
                    <a:pt x="171" y="159"/>
                  </a:lnTo>
                  <a:cubicBezTo>
                    <a:pt x="171" y="153"/>
                    <a:pt x="169" y="148"/>
                    <a:pt x="165" y="144"/>
                  </a:cubicBezTo>
                  <a:cubicBezTo>
                    <a:pt x="160" y="140"/>
                    <a:pt x="155" y="137"/>
                    <a:pt x="149" y="137"/>
                  </a:cubicBezTo>
                  <a:lnTo>
                    <a:pt x="125" y="137"/>
                  </a:lnTo>
                  <a:cubicBezTo>
                    <a:pt x="119" y="137"/>
                    <a:pt x="113" y="140"/>
                    <a:pt x="106" y="144"/>
                  </a:cubicBezTo>
                  <a:lnTo>
                    <a:pt x="44" y="185"/>
                  </a:lnTo>
                  <a:lnTo>
                    <a:pt x="44" y="324"/>
                  </a:lnTo>
                  <a:cubicBezTo>
                    <a:pt x="44" y="330"/>
                    <a:pt x="42" y="335"/>
                    <a:pt x="38" y="339"/>
                  </a:cubicBezTo>
                  <a:cubicBezTo>
                    <a:pt x="33" y="343"/>
                    <a:pt x="28" y="346"/>
                    <a:pt x="22" y="346"/>
                  </a:cubicBezTo>
                  <a:cubicBezTo>
                    <a:pt x="16" y="346"/>
                    <a:pt x="11" y="343"/>
                    <a:pt x="7"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4"/>
            <p:cNvSpPr>
              <a:spLocks noEditPoints="1"/>
            </p:cNvSpPr>
            <p:nvPr/>
          </p:nvSpPr>
          <p:spPr bwMode="auto">
            <a:xfrm>
              <a:off x="625892"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7 w 221"/>
                <a:gd name="T15" fmla="*/ 200 h 252"/>
                <a:gd name="T16" fmla="*/ 87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3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7 w 221"/>
                <a:gd name="T69" fmla="*/ 53 h 252"/>
                <a:gd name="T70" fmla="*/ 140 w 221"/>
                <a:gd name="T71" fmla="*/ 45 h 252"/>
                <a:gd name="T72" fmla="*/ 85 w 221"/>
                <a:gd name="T73" fmla="*/ 45 h 252"/>
                <a:gd name="T74" fmla="*/ 66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4" y="151"/>
                  </a:cubicBezTo>
                  <a:cubicBezTo>
                    <a:pt x="210" y="155"/>
                    <a:pt x="205" y="157"/>
                    <a:pt x="199" y="157"/>
                  </a:cubicBezTo>
                  <a:lnTo>
                    <a:pt x="44" y="157"/>
                  </a:lnTo>
                  <a:lnTo>
                    <a:pt x="44" y="170"/>
                  </a:lnTo>
                  <a:cubicBezTo>
                    <a:pt x="44" y="178"/>
                    <a:pt x="48" y="184"/>
                    <a:pt x="54" y="189"/>
                  </a:cubicBezTo>
                  <a:lnTo>
                    <a:pt x="67" y="200"/>
                  </a:lnTo>
                  <a:cubicBezTo>
                    <a:pt x="74" y="205"/>
                    <a:pt x="80" y="208"/>
                    <a:pt x="87" y="208"/>
                  </a:cubicBezTo>
                  <a:lnTo>
                    <a:pt x="199" y="208"/>
                  </a:lnTo>
                  <a:cubicBezTo>
                    <a:pt x="205" y="208"/>
                    <a:pt x="210" y="210"/>
                    <a:pt x="214"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5" y="215"/>
                    <a:pt x="10" y="208"/>
                    <a:pt x="6" y="199"/>
                  </a:cubicBezTo>
                  <a:cubicBezTo>
                    <a:pt x="2" y="191"/>
                    <a:pt x="0" y="183"/>
                    <a:pt x="0" y="175"/>
                  </a:cubicBezTo>
                  <a:lnTo>
                    <a:pt x="0" y="75"/>
                  </a:lnTo>
                  <a:cubicBezTo>
                    <a:pt x="0" y="69"/>
                    <a:pt x="2" y="62"/>
                    <a:pt x="7" y="52"/>
                  </a:cubicBezTo>
                  <a:cubicBezTo>
                    <a:pt x="11" y="42"/>
                    <a:pt x="17" y="35"/>
                    <a:pt x="24" y="29"/>
                  </a:cubicBezTo>
                  <a:lnTo>
                    <a:pt x="42" y="15"/>
                  </a:lnTo>
                  <a:cubicBezTo>
                    <a:pt x="54" y="5"/>
                    <a:pt x="67" y="0"/>
                    <a:pt x="82" y="0"/>
                  </a:cubicBezTo>
                  <a:lnTo>
                    <a:pt x="143" y="0"/>
                  </a:lnTo>
                  <a:cubicBezTo>
                    <a:pt x="159" y="0"/>
                    <a:pt x="173" y="7"/>
                    <a:pt x="187" y="20"/>
                  </a:cubicBezTo>
                  <a:lnTo>
                    <a:pt x="203" y="35"/>
                  </a:lnTo>
                  <a:cubicBezTo>
                    <a:pt x="215" y="46"/>
                    <a:pt x="221" y="62"/>
                    <a:pt x="221" y="83"/>
                  </a:cubicBezTo>
                  <a:close/>
                  <a:moveTo>
                    <a:pt x="45" y="79"/>
                  </a:moveTo>
                  <a:lnTo>
                    <a:pt x="45" y="113"/>
                  </a:lnTo>
                  <a:lnTo>
                    <a:pt x="178" y="113"/>
                  </a:lnTo>
                  <a:lnTo>
                    <a:pt x="178" y="83"/>
                  </a:lnTo>
                  <a:cubicBezTo>
                    <a:pt x="178" y="74"/>
                    <a:pt x="175" y="68"/>
                    <a:pt x="170" y="64"/>
                  </a:cubicBezTo>
                  <a:lnTo>
                    <a:pt x="157" y="53"/>
                  </a:lnTo>
                  <a:cubicBezTo>
                    <a:pt x="151" y="47"/>
                    <a:pt x="145" y="45"/>
                    <a:pt x="140" y="45"/>
                  </a:cubicBezTo>
                  <a:lnTo>
                    <a:pt x="85" y="45"/>
                  </a:lnTo>
                  <a:cubicBezTo>
                    <a:pt x="78" y="45"/>
                    <a:pt x="72" y="47"/>
                    <a:pt x="66"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5"/>
            <p:cNvSpPr>
              <a:spLocks/>
            </p:cNvSpPr>
            <p:nvPr/>
          </p:nvSpPr>
          <p:spPr bwMode="auto">
            <a:xfrm>
              <a:off x="653076" y="3180334"/>
              <a:ext cx="18672" cy="21144"/>
            </a:xfrm>
            <a:custGeom>
              <a:avLst/>
              <a:gdLst>
                <a:gd name="T0" fmla="*/ 0 w 220"/>
                <a:gd name="T1" fmla="*/ 230 h 252"/>
                <a:gd name="T2" fmla="*/ 0 w 220"/>
                <a:gd name="T3" fmla="*/ 22 h 252"/>
                <a:gd name="T4" fmla="*/ 6 w 220"/>
                <a:gd name="T5" fmla="*/ 7 h 252"/>
                <a:gd name="T6" fmla="*/ 21 w 220"/>
                <a:gd name="T7" fmla="*/ 0 h 252"/>
                <a:gd name="T8" fmla="*/ 37 w 220"/>
                <a:gd name="T9" fmla="*/ 6 h 252"/>
                <a:gd name="T10" fmla="*/ 43 w 220"/>
                <a:gd name="T11" fmla="*/ 22 h 252"/>
                <a:gd name="T12" fmla="*/ 43 w 220"/>
                <a:gd name="T13" fmla="*/ 49 h 252"/>
                <a:gd name="T14" fmla="*/ 79 w 220"/>
                <a:gd name="T15" fmla="*/ 19 h 252"/>
                <a:gd name="T16" fmla="*/ 122 w 220"/>
                <a:gd name="T17" fmla="*/ 0 h 252"/>
                <a:gd name="T18" fmla="*/ 154 w 220"/>
                <a:gd name="T19" fmla="*/ 0 h 252"/>
                <a:gd name="T20" fmla="*/ 201 w 220"/>
                <a:gd name="T21" fmla="*/ 20 h 252"/>
                <a:gd name="T22" fmla="*/ 220 w 220"/>
                <a:gd name="T23" fmla="*/ 66 h 252"/>
                <a:gd name="T24" fmla="*/ 220 w 220"/>
                <a:gd name="T25" fmla="*/ 78 h 252"/>
                <a:gd name="T26" fmla="*/ 213 w 220"/>
                <a:gd name="T27" fmla="*/ 93 h 252"/>
                <a:gd name="T28" fmla="*/ 198 w 220"/>
                <a:gd name="T29" fmla="*/ 100 h 252"/>
                <a:gd name="T30" fmla="*/ 182 w 220"/>
                <a:gd name="T31" fmla="*/ 94 h 252"/>
                <a:gd name="T32" fmla="*/ 176 w 220"/>
                <a:gd name="T33" fmla="*/ 78 h 252"/>
                <a:gd name="T34" fmla="*/ 176 w 220"/>
                <a:gd name="T35" fmla="*/ 66 h 252"/>
                <a:gd name="T36" fmla="*/ 170 w 220"/>
                <a:gd name="T37" fmla="*/ 51 h 252"/>
                <a:gd name="T38" fmla="*/ 154 w 220"/>
                <a:gd name="T39" fmla="*/ 44 h 252"/>
                <a:gd name="T40" fmla="*/ 126 w 220"/>
                <a:gd name="T41" fmla="*/ 44 h 252"/>
                <a:gd name="T42" fmla="*/ 106 w 220"/>
                <a:gd name="T43" fmla="*/ 54 h 252"/>
                <a:gd name="T44" fmla="*/ 43 w 220"/>
                <a:gd name="T45" fmla="*/ 108 h 252"/>
                <a:gd name="T46" fmla="*/ 43 w 220"/>
                <a:gd name="T47" fmla="*/ 230 h 252"/>
                <a:gd name="T48" fmla="*/ 37 w 220"/>
                <a:gd name="T49" fmla="*/ 245 h 252"/>
                <a:gd name="T50" fmla="*/ 21 w 220"/>
                <a:gd name="T51" fmla="*/ 252 h 252"/>
                <a:gd name="T52" fmla="*/ 6 w 220"/>
                <a:gd name="T53" fmla="*/ 245 h 252"/>
                <a:gd name="T54" fmla="*/ 0 w 220"/>
                <a:gd name="T55" fmla="*/ 23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252">
                  <a:moveTo>
                    <a:pt x="0" y="230"/>
                  </a:moveTo>
                  <a:lnTo>
                    <a:pt x="0" y="22"/>
                  </a:lnTo>
                  <a:cubicBezTo>
                    <a:pt x="0" y="16"/>
                    <a:pt x="2" y="11"/>
                    <a:pt x="6" y="7"/>
                  </a:cubicBezTo>
                  <a:cubicBezTo>
                    <a:pt x="10" y="2"/>
                    <a:pt x="15" y="0"/>
                    <a:pt x="21" y="0"/>
                  </a:cubicBezTo>
                  <a:cubicBezTo>
                    <a:pt x="28" y="0"/>
                    <a:pt x="33" y="2"/>
                    <a:pt x="37" y="6"/>
                  </a:cubicBezTo>
                  <a:cubicBezTo>
                    <a:pt x="41" y="11"/>
                    <a:pt x="43" y="16"/>
                    <a:pt x="43" y="22"/>
                  </a:cubicBezTo>
                  <a:lnTo>
                    <a:pt x="43" y="49"/>
                  </a:lnTo>
                  <a:lnTo>
                    <a:pt x="79" y="19"/>
                  </a:lnTo>
                  <a:cubicBezTo>
                    <a:pt x="94" y="7"/>
                    <a:pt x="108" y="0"/>
                    <a:pt x="122" y="0"/>
                  </a:cubicBezTo>
                  <a:lnTo>
                    <a:pt x="154" y="0"/>
                  </a:lnTo>
                  <a:cubicBezTo>
                    <a:pt x="172" y="0"/>
                    <a:pt x="188" y="7"/>
                    <a:pt x="201" y="20"/>
                  </a:cubicBezTo>
                  <a:cubicBezTo>
                    <a:pt x="213" y="32"/>
                    <a:pt x="220" y="48"/>
                    <a:pt x="220" y="66"/>
                  </a:cubicBezTo>
                  <a:lnTo>
                    <a:pt x="220" y="78"/>
                  </a:lnTo>
                  <a:cubicBezTo>
                    <a:pt x="220" y="84"/>
                    <a:pt x="218" y="89"/>
                    <a:pt x="213" y="93"/>
                  </a:cubicBezTo>
                  <a:cubicBezTo>
                    <a:pt x="209" y="98"/>
                    <a:pt x="204" y="100"/>
                    <a:pt x="198" y="100"/>
                  </a:cubicBezTo>
                  <a:cubicBezTo>
                    <a:pt x="192" y="100"/>
                    <a:pt x="187" y="98"/>
                    <a:pt x="182" y="94"/>
                  </a:cubicBezTo>
                  <a:cubicBezTo>
                    <a:pt x="178" y="89"/>
                    <a:pt x="176" y="84"/>
                    <a:pt x="176" y="78"/>
                  </a:cubicBezTo>
                  <a:lnTo>
                    <a:pt x="176" y="66"/>
                  </a:lnTo>
                  <a:cubicBezTo>
                    <a:pt x="176" y="60"/>
                    <a:pt x="174" y="55"/>
                    <a:pt x="170" y="51"/>
                  </a:cubicBezTo>
                  <a:cubicBezTo>
                    <a:pt x="165" y="46"/>
                    <a:pt x="160" y="44"/>
                    <a:pt x="154" y="44"/>
                  </a:cubicBezTo>
                  <a:lnTo>
                    <a:pt x="126" y="44"/>
                  </a:lnTo>
                  <a:cubicBezTo>
                    <a:pt x="120" y="44"/>
                    <a:pt x="113" y="47"/>
                    <a:pt x="106" y="54"/>
                  </a:cubicBezTo>
                  <a:lnTo>
                    <a:pt x="43" y="108"/>
                  </a:lnTo>
                  <a:lnTo>
                    <a:pt x="43" y="230"/>
                  </a:lnTo>
                  <a:cubicBezTo>
                    <a:pt x="43" y="236"/>
                    <a:pt x="41" y="241"/>
                    <a:pt x="37" y="245"/>
                  </a:cubicBezTo>
                  <a:cubicBezTo>
                    <a:pt x="32" y="249"/>
                    <a:pt x="27" y="252"/>
                    <a:pt x="21" y="252"/>
                  </a:cubicBezTo>
                  <a:cubicBezTo>
                    <a:pt x="15" y="252"/>
                    <a:pt x="10" y="249"/>
                    <a:pt x="6" y="245"/>
                  </a:cubicBezTo>
                  <a:cubicBezTo>
                    <a:pt x="2" y="241"/>
                    <a:pt x="0" y="236"/>
                    <a:pt x="0" y="2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16"/>
            <p:cNvSpPr>
              <a:spLocks/>
            </p:cNvSpPr>
            <p:nvPr/>
          </p:nvSpPr>
          <p:spPr bwMode="auto">
            <a:xfrm>
              <a:off x="707445" y="3172371"/>
              <a:ext cx="18947" cy="29107"/>
            </a:xfrm>
            <a:custGeom>
              <a:avLst/>
              <a:gdLst>
                <a:gd name="T0" fmla="*/ 50 w 222"/>
                <a:gd name="T1" fmla="*/ 0 h 347"/>
                <a:gd name="T2" fmla="*/ 164 w 222"/>
                <a:gd name="T3" fmla="*/ 0 h 347"/>
                <a:gd name="T4" fmla="*/ 203 w 222"/>
                <a:gd name="T5" fmla="*/ 18 h 347"/>
                <a:gd name="T6" fmla="*/ 222 w 222"/>
                <a:gd name="T7" fmla="*/ 61 h 347"/>
                <a:gd name="T8" fmla="*/ 215 w 222"/>
                <a:gd name="T9" fmla="*/ 77 h 347"/>
                <a:gd name="T10" fmla="*/ 200 w 222"/>
                <a:gd name="T11" fmla="*/ 83 h 347"/>
                <a:gd name="T12" fmla="*/ 185 w 222"/>
                <a:gd name="T13" fmla="*/ 78 h 347"/>
                <a:gd name="T14" fmla="*/ 177 w 222"/>
                <a:gd name="T15" fmla="*/ 59 h 347"/>
                <a:gd name="T16" fmla="*/ 160 w 222"/>
                <a:gd name="T17" fmla="*/ 45 h 347"/>
                <a:gd name="T18" fmla="*/ 52 w 222"/>
                <a:gd name="T19" fmla="*/ 45 h 347"/>
                <a:gd name="T20" fmla="*/ 44 w 222"/>
                <a:gd name="T21" fmla="*/ 50 h 347"/>
                <a:gd name="T22" fmla="*/ 48 w 222"/>
                <a:gd name="T23" fmla="*/ 57 h 347"/>
                <a:gd name="T24" fmla="*/ 210 w 222"/>
                <a:gd name="T25" fmla="*/ 265 h 347"/>
                <a:gd name="T26" fmla="*/ 222 w 222"/>
                <a:gd name="T27" fmla="*/ 297 h 347"/>
                <a:gd name="T28" fmla="*/ 207 w 222"/>
                <a:gd name="T29" fmla="*/ 332 h 347"/>
                <a:gd name="T30" fmla="*/ 176 w 222"/>
                <a:gd name="T31" fmla="*/ 347 h 347"/>
                <a:gd name="T32" fmla="*/ 58 w 222"/>
                <a:gd name="T33" fmla="*/ 347 h 347"/>
                <a:gd name="T34" fmla="*/ 17 w 222"/>
                <a:gd name="T35" fmla="*/ 329 h 347"/>
                <a:gd name="T36" fmla="*/ 0 w 222"/>
                <a:gd name="T37" fmla="*/ 290 h 347"/>
                <a:gd name="T38" fmla="*/ 23 w 222"/>
                <a:gd name="T39" fmla="*/ 265 h 347"/>
                <a:gd name="T40" fmla="*/ 38 w 222"/>
                <a:gd name="T41" fmla="*/ 272 h 347"/>
                <a:gd name="T42" fmla="*/ 44 w 222"/>
                <a:gd name="T43" fmla="*/ 286 h 347"/>
                <a:gd name="T44" fmla="*/ 49 w 222"/>
                <a:gd name="T45" fmla="*/ 298 h 347"/>
                <a:gd name="T46" fmla="*/ 61 w 222"/>
                <a:gd name="T47" fmla="*/ 303 h 347"/>
                <a:gd name="T48" fmla="*/ 170 w 222"/>
                <a:gd name="T49" fmla="*/ 303 h 347"/>
                <a:gd name="T50" fmla="*/ 177 w 222"/>
                <a:gd name="T51" fmla="*/ 297 h 347"/>
                <a:gd name="T52" fmla="*/ 173 w 222"/>
                <a:gd name="T53" fmla="*/ 291 h 347"/>
                <a:gd name="T54" fmla="*/ 12 w 222"/>
                <a:gd name="T55" fmla="*/ 83 h 347"/>
                <a:gd name="T56" fmla="*/ 0 w 222"/>
                <a:gd name="T57" fmla="*/ 51 h 347"/>
                <a:gd name="T58" fmla="*/ 15 w 222"/>
                <a:gd name="T59" fmla="*/ 16 h 347"/>
                <a:gd name="T60" fmla="*/ 50 w 222"/>
                <a:gd name="T6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2" h="347">
                  <a:moveTo>
                    <a:pt x="50" y="0"/>
                  </a:moveTo>
                  <a:lnTo>
                    <a:pt x="164" y="0"/>
                  </a:lnTo>
                  <a:cubicBezTo>
                    <a:pt x="177" y="0"/>
                    <a:pt x="191" y="6"/>
                    <a:pt x="203" y="18"/>
                  </a:cubicBezTo>
                  <a:cubicBezTo>
                    <a:pt x="215" y="30"/>
                    <a:pt x="222" y="44"/>
                    <a:pt x="222" y="61"/>
                  </a:cubicBezTo>
                  <a:cubicBezTo>
                    <a:pt x="222" y="67"/>
                    <a:pt x="219" y="72"/>
                    <a:pt x="215" y="77"/>
                  </a:cubicBezTo>
                  <a:cubicBezTo>
                    <a:pt x="211" y="81"/>
                    <a:pt x="206" y="83"/>
                    <a:pt x="200" y="83"/>
                  </a:cubicBezTo>
                  <a:cubicBezTo>
                    <a:pt x="193" y="83"/>
                    <a:pt x="188" y="81"/>
                    <a:pt x="185" y="78"/>
                  </a:cubicBezTo>
                  <a:cubicBezTo>
                    <a:pt x="182" y="75"/>
                    <a:pt x="179" y="68"/>
                    <a:pt x="177" y="59"/>
                  </a:cubicBezTo>
                  <a:cubicBezTo>
                    <a:pt x="174" y="50"/>
                    <a:pt x="169" y="45"/>
                    <a:pt x="160" y="45"/>
                  </a:cubicBezTo>
                  <a:lnTo>
                    <a:pt x="52" y="45"/>
                  </a:lnTo>
                  <a:cubicBezTo>
                    <a:pt x="47" y="45"/>
                    <a:pt x="44" y="47"/>
                    <a:pt x="44" y="50"/>
                  </a:cubicBezTo>
                  <a:cubicBezTo>
                    <a:pt x="44" y="52"/>
                    <a:pt x="45" y="55"/>
                    <a:pt x="48" y="57"/>
                  </a:cubicBezTo>
                  <a:lnTo>
                    <a:pt x="210" y="265"/>
                  </a:lnTo>
                  <a:cubicBezTo>
                    <a:pt x="218" y="275"/>
                    <a:pt x="222" y="286"/>
                    <a:pt x="222" y="297"/>
                  </a:cubicBezTo>
                  <a:cubicBezTo>
                    <a:pt x="222" y="310"/>
                    <a:pt x="217" y="322"/>
                    <a:pt x="207" y="332"/>
                  </a:cubicBezTo>
                  <a:cubicBezTo>
                    <a:pt x="198" y="342"/>
                    <a:pt x="187" y="347"/>
                    <a:pt x="176" y="347"/>
                  </a:cubicBezTo>
                  <a:lnTo>
                    <a:pt x="58" y="347"/>
                  </a:lnTo>
                  <a:cubicBezTo>
                    <a:pt x="42" y="347"/>
                    <a:pt x="29" y="341"/>
                    <a:pt x="17" y="329"/>
                  </a:cubicBezTo>
                  <a:cubicBezTo>
                    <a:pt x="6" y="317"/>
                    <a:pt x="0" y="304"/>
                    <a:pt x="0" y="290"/>
                  </a:cubicBezTo>
                  <a:cubicBezTo>
                    <a:pt x="0" y="273"/>
                    <a:pt x="7" y="265"/>
                    <a:pt x="23" y="265"/>
                  </a:cubicBezTo>
                  <a:cubicBezTo>
                    <a:pt x="29" y="265"/>
                    <a:pt x="34" y="267"/>
                    <a:pt x="38" y="272"/>
                  </a:cubicBezTo>
                  <a:cubicBezTo>
                    <a:pt x="42" y="276"/>
                    <a:pt x="44" y="281"/>
                    <a:pt x="44" y="286"/>
                  </a:cubicBezTo>
                  <a:cubicBezTo>
                    <a:pt x="44" y="291"/>
                    <a:pt x="46" y="295"/>
                    <a:pt x="49" y="298"/>
                  </a:cubicBezTo>
                  <a:cubicBezTo>
                    <a:pt x="52" y="301"/>
                    <a:pt x="56" y="303"/>
                    <a:pt x="61" y="303"/>
                  </a:cubicBezTo>
                  <a:lnTo>
                    <a:pt x="170" y="303"/>
                  </a:lnTo>
                  <a:cubicBezTo>
                    <a:pt x="175" y="303"/>
                    <a:pt x="177" y="301"/>
                    <a:pt x="177" y="297"/>
                  </a:cubicBezTo>
                  <a:cubicBezTo>
                    <a:pt x="177" y="296"/>
                    <a:pt x="176" y="293"/>
                    <a:pt x="173" y="291"/>
                  </a:cubicBezTo>
                  <a:lnTo>
                    <a:pt x="12" y="83"/>
                  </a:lnTo>
                  <a:cubicBezTo>
                    <a:pt x="4" y="73"/>
                    <a:pt x="0" y="62"/>
                    <a:pt x="0" y="51"/>
                  </a:cubicBezTo>
                  <a:cubicBezTo>
                    <a:pt x="0" y="37"/>
                    <a:pt x="5" y="25"/>
                    <a:pt x="15" y="16"/>
                  </a:cubicBezTo>
                  <a:cubicBezTo>
                    <a:pt x="24" y="5"/>
                    <a:pt x="36" y="0"/>
                    <a:pt x="5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7"/>
            <p:cNvSpPr>
              <a:spLocks/>
            </p:cNvSpPr>
            <p:nvPr/>
          </p:nvSpPr>
          <p:spPr bwMode="auto">
            <a:xfrm>
              <a:off x="734904" y="3172371"/>
              <a:ext cx="18398" cy="29107"/>
            </a:xfrm>
            <a:custGeom>
              <a:avLst/>
              <a:gdLst>
                <a:gd name="T0" fmla="*/ 0 w 220"/>
                <a:gd name="T1" fmla="*/ 324 h 346"/>
                <a:gd name="T2" fmla="*/ 0 w 220"/>
                <a:gd name="T3" fmla="*/ 21 h 346"/>
                <a:gd name="T4" fmla="*/ 6 w 220"/>
                <a:gd name="T5" fmla="*/ 6 h 346"/>
                <a:gd name="T6" fmla="*/ 22 w 220"/>
                <a:gd name="T7" fmla="*/ 0 h 346"/>
                <a:gd name="T8" fmla="*/ 37 w 220"/>
                <a:gd name="T9" fmla="*/ 6 h 346"/>
                <a:gd name="T10" fmla="*/ 43 w 220"/>
                <a:gd name="T11" fmla="*/ 22 h 346"/>
                <a:gd name="T12" fmla="*/ 43 w 220"/>
                <a:gd name="T13" fmla="*/ 132 h 346"/>
                <a:gd name="T14" fmla="*/ 79 w 220"/>
                <a:gd name="T15" fmla="*/ 109 h 346"/>
                <a:gd name="T16" fmla="*/ 121 w 220"/>
                <a:gd name="T17" fmla="*/ 94 h 346"/>
                <a:gd name="T18" fmla="*/ 148 w 220"/>
                <a:gd name="T19" fmla="*/ 94 h 346"/>
                <a:gd name="T20" fmla="*/ 194 w 220"/>
                <a:gd name="T21" fmla="*/ 114 h 346"/>
                <a:gd name="T22" fmla="*/ 215 w 220"/>
                <a:gd name="T23" fmla="*/ 160 h 346"/>
                <a:gd name="T24" fmla="*/ 220 w 220"/>
                <a:gd name="T25" fmla="*/ 324 h 346"/>
                <a:gd name="T26" fmla="*/ 214 w 220"/>
                <a:gd name="T27" fmla="*/ 339 h 346"/>
                <a:gd name="T28" fmla="*/ 198 w 220"/>
                <a:gd name="T29" fmla="*/ 346 h 346"/>
                <a:gd name="T30" fmla="*/ 183 w 220"/>
                <a:gd name="T31" fmla="*/ 339 h 346"/>
                <a:gd name="T32" fmla="*/ 176 w 220"/>
                <a:gd name="T33" fmla="*/ 324 h 346"/>
                <a:gd name="T34" fmla="*/ 171 w 220"/>
                <a:gd name="T35" fmla="*/ 159 h 346"/>
                <a:gd name="T36" fmla="*/ 164 w 220"/>
                <a:gd name="T37" fmla="*/ 144 h 346"/>
                <a:gd name="T38" fmla="*/ 148 w 220"/>
                <a:gd name="T39" fmla="*/ 137 h 346"/>
                <a:gd name="T40" fmla="*/ 124 w 220"/>
                <a:gd name="T41" fmla="*/ 137 h 346"/>
                <a:gd name="T42" fmla="*/ 106 w 220"/>
                <a:gd name="T43" fmla="*/ 144 h 346"/>
                <a:gd name="T44" fmla="*/ 43 w 220"/>
                <a:gd name="T45" fmla="*/ 185 h 346"/>
                <a:gd name="T46" fmla="*/ 43 w 220"/>
                <a:gd name="T47" fmla="*/ 324 h 346"/>
                <a:gd name="T48" fmla="*/ 37 w 220"/>
                <a:gd name="T49" fmla="*/ 339 h 346"/>
                <a:gd name="T50" fmla="*/ 22 w 220"/>
                <a:gd name="T51" fmla="*/ 346 h 346"/>
                <a:gd name="T52" fmla="*/ 6 w 220"/>
                <a:gd name="T53" fmla="*/ 339 h 346"/>
                <a:gd name="T54" fmla="*/ 0 w 220"/>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346">
                  <a:moveTo>
                    <a:pt x="0" y="324"/>
                  </a:moveTo>
                  <a:lnTo>
                    <a:pt x="0" y="21"/>
                  </a:lnTo>
                  <a:cubicBezTo>
                    <a:pt x="0" y="15"/>
                    <a:pt x="2" y="10"/>
                    <a:pt x="6" y="6"/>
                  </a:cubicBezTo>
                  <a:cubicBezTo>
                    <a:pt x="10" y="2"/>
                    <a:pt x="15" y="0"/>
                    <a:pt x="22" y="0"/>
                  </a:cubicBezTo>
                  <a:cubicBezTo>
                    <a:pt x="28" y="0"/>
                    <a:pt x="33" y="2"/>
                    <a:pt x="37" y="6"/>
                  </a:cubicBezTo>
                  <a:cubicBezTo>
                    <a:pt x="41" y="11"/>
                    <a:pt x="43" y="16"/>
                    <a:pt x="43" y="22"/>
                  </a:cubicBezTo>
                  <a:lnTo>
                    <a:pt x="43" y="132"/>
                  </a:lnTo>
                  <a:lnTo>
                    <a:pt x="79" y="109"/>
                  </a:lnTo>
                  <a:cubicBezTo>
                    <a:pt x="95" y="99"/>
                    <a:pt x="109" y="94"/>
                    <a:pt x="121" y="94"/>
                  </a:cubicBezTo>
                  <a:lnTo>
                    <a:pt x="148" y="94"/>
                  </a:lnTo>
                  <a:cubicBezTo>
                    <a:pt x="166" y="94"/>
                    <a:pt x="182" y="101"/>
                    <a:pt x="194" y="114"/>
                  </a:cubicBezTo>
                  <a:cubicBezTo>
                    <a:pt x="207" y="126"/>
                    <a:pt x="214" y="142"/>
                    <a:pt x="215" y="160"/>
                  </a:cubicBezTo>
                  <a:lnTo>
                    <a:pt x="220" y="324"/>
                  </a:lnTo>
                  <a:cubicBezTo>
                    <a:pt x="220" y="330"/>
                    <a:pt x="218" y="335"/>
                    <a:pt x="214" y="339"/>
                  </a:cubicBezTo>
                  <a:cubicBezTo>
                    <a:pt x="209" y="343"/>
                    <a:pt x="204" y="346"/>
                    <a:pt x="198" y="346"/>
                  </a:cubicBezTo>
                  <a:cubicBezTo>
                    <a:pt x="192" y="346"/>
                    <a:pt x="187" y="343"/>
                    <a:pt x="183" y="339"/>
                  </a:cubicBezTo>
                  <a:cubicBezTo>
                    <a:pt x="179" y="335"/>
                    <a:pt x="176" y="329"/>
                    <a:pt x="176" y="324"/>
                  </a:cubicBezTo>
                  <a:lnTo>
                    <a:pt x="171" y="159"/>
                  </a:lnTo>
                  <a:cubicBezTo>
                    <a:pt x="171" y="153"/>
                    <a:pt x="168" y="148"/>
                    <a:pt x="164" y="144"/>
                  </a:cubicBezTo>
                  <a:cubicBezTo>
                    <a:pt x="160" y="140"/>
                    <a:pt x="154" y="137"/>
                    <a:pt x="148" y="137"/>
                  </a:cubicBezTo>
                  <a:lnTo>
                    <a:pt x="124" y="137"/>
                  </a:lnTo>
                  <a:cubicBezTo>
                    <a:pt x="118" y="137"/>
                    <a:pt x="112" y="140"/>
                    <a:pt x="106" y="144"/>
                  </a:cubicBezTo>
                  <a:lnTo>
                    <a:pt x="43" y="185"/>
                  </a:lnTo>
                  <a:lnTo>
                    <a:pt x="43" y="324"/>
                  </a:lnTo>
                  <a:cubicBezTo>
                    <a:pt x="43" y="330"/>
                    <a:pt x="41" y="335"/>
                    <a:pt x="37" y="339"/>
                  </a:cubicBezTo>
                  <a:cubicBezTo>
                    <a:pt x="33" y="343"/>
                    <a:pt x="28" y="346"/>
                    <a:pt x="22" y="346"/>
                  </a:cubicBezTo>
                  <a:cubicBezTo>
                    <a:pt x="15" y="346"/>
                    <a:pt x="10" y="343"/>
                    <a:pt x="6"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8"/>
            <p:cNvSpPr>
              <a:spLocks noEditPoints="1"/>
            </p:cNvSpPr>
            <p:nvPr/>
          </p:nvSpPr>
          <p:spPr bwMode="auto">
            <a:xfrm>
              <a:off x="763736" y="3170724"/>
              <a:ext cx="15103" cy="30754"/>
            </a:xfrm>
            <a:custGeom>
              <a:avLst/>
              <a:gdLst>
                <a:gd name="T0" fmla="*/ 67 w 178"/>
                <a:gd name="T1" fmla="*/ 0 h 365"/>
                <a:gd name="T2" fmla="*/ 89 w 178"/>
                <a:gd name="T3" fmla="*/ 0 h 365"/>
                <a:gd name="T4" fmla="*/ 105 w 178"/>
                <a:gd name="T5" fmla="*/ 7 h 365"/>
                <a:gd name="T6" fmla="*/ 111 w 178"/>
                <a:gd name="T7" fmla="*/ 22 h 365"/>
                <a:gd name="T8" fmla="*/ 111 w 178"/>
                <a:gd name="T9" fmla="*/ 41 h 365"/>
                <a:gd name="T10" fmla="*/ 105 w 178"/>
                <a:gd name="T11" fmla="*/ 57 h 365"/>
                <a:gd name="T12" fmla="*/ 89 w 178"/>
                <a:gd name="T13" fmla="*/ 63 h 365"/>
                <a:gd name="T14" fmla="*/ 66 w 178"/>
                <a:gd name="T15" fmla="*/ 63 h 365"/>
                <a:gd name="T16" fmla="*/ 50 w 178"/>
                <a:gd name="T17" fmla="*/ 56 h 365"/>
                <a:gd name="T18" fmla="*/ 44 w 178"/>
                <a:gd name="T19" fmla="*/ 41 h 365"/>
                <a:gd name="T20" fmla="*/ 45 w 178"/>
                <a:gd name="T21" fmla="*/ 22 h 365"/>
                <a:gd name="T22" fmla="*/ 51 w 178"/>
                <a:gd name="T23" fmla="*/ 7 h 365"/>
                <a:gd name="T24" fmla="*/ 67 w 178"/>
                <a:gd name="T25" fmla="*/ 0 h 365"/>
                <a:gd name="T26" fmla="*/ 156 w 178"/>
                <a:gd name="T27" fmla="*/ 365 h 365"/>
                <a:gd name="T28" fmla="*/ 22 w 178"/>
                <a:gd name="T29" fmla="*/ 365 h 365"/>
                <a:gd name="T30" fmla="*/ 7 w 178"/>
                <a:gd name="T31" fmla="*/ 359 h 365"/>
                <a:gd name="T32" fmla="*/ 0 w 178"/>
                <a:gd name="T33" fmla="*/ 343 h 365"/>
                <a:gd name="T34" fmla="*/ 7 w 178"/>
                <a:gd name="T35" fmla="*/ 328 h 365"/>
                <a:gd name="T36" fmla="*/ 22 w 178"/>
                <a:gd name="T37" fmla="*/ 321 h 365"/>
                <a:gd name="T38" fmla="*/ 67 w 178"/>
                <a:gd name="T39" fmla="*/ 321 h 365"/>
                <a:gd name="T40" fmla="*/ 67 w 178"/>
                <a:gd name="T41" fmla="*/ 158 h 365"/>
                <a:gd name="T42" fmla="*/ 23 w 178"/>
                <a:gd name="T43" fmla="*/ 158 h 365"/>
                <a:gd name="T44" fmla="*/ 7 w 178"/>
                <a:gd name="T45" fmla="*/ 151 h 365"/>
                <a:gd name="T46" fmla="*/ 1 w 178"/>
                <a:gd name="T47" fmla="*/ 136 h 365"/>
                <a:gd name="T48" fmla="*/ 7 w 178"/>
                <a:gd name="T49" fmla="*/ 121 h 365"/>
                <a:gd name="T50" fmla="*/ 23 w 178"/>
                <a:gd name="T51" fmla="*/ 114 h 365"/>
                <a:gd name="T52" fmla="*/ 89 w 178"/>
                <a:gd name="T53" fmla="*/ 114 h 365"/>
                <a:gd name="T54" fmla="*/ 105 w 178"/>
                <a:gd name="T55" fmla="*/ 121 h 365"/>
                <a:gd name="T56" fmla="*/ 111 w 178"/>
                <a:gd name="T57" fmla="*/ 136 h 365"/>
                <a:gd name="T58" fmla="*/ 111 w 178"/>
                <a:gd name="T59" fmla="*/ 321 h 365"/>
                <a:gd name="T60" fmla="*/ 155 w 178"/>
                <a:gd name="T61" fmla="*/ 321 h 365"/>
                <a:gd name="T62" fmla="*/ 171 w 178"/>
                <a:gd name="T63" fmla="*/ 328 h 365"/>
                <a:gd name="T64" fmla="*/ 178 w 178"/>
                <a:gd name="T65" fmla="*/ 343 h 365"/>
                <a:gd name="T66" fmla="*/ 171 w 178"/>
                <a:gd name="T67" fmla="*/ 359 h 365"/>
                <a:gd name="T68" fmla="*/ 156 w 178"/>
                <a:gd name="T69" fmla="*/ 36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365">
                  <a:moveTo>
                    <a:pt x="67" y="0"/>
                  </a:moveTo>
                  <a:lnTo>
                    <a:pt x="89" y="0"/>
                  </a:lnTo>
                  <a:cubicBezTo>
                    <a:pt x="96" y="0"/>
                    <a:pt x="101" y="2"/>
                    <a:pt x="105" y="7"/>
                  </a:cubicBezTo>
                  <a:cubicBezTo>
                    <a:pt x="109" y="11"/>
                    <a:pt x="111" y="16"/>
                    <a:pt x="111" y="22"/>
                  </a:cubicBezTo>
                  <a:lnTo>
                    <a:pt x="111" y="41"/>
                  </a:lnTo>
                  <a:cubicBezTo>
                    <a:pt x="111" y="47"/>
                    <a:pt x="109" y="52"/>
                    <a:pt x="105" y="57"/>
                  </a:cubicBezTo>
                  <a:cubicBezTo>
                    <a:pt x="101" y="61"/>
                    <a:pt x="96" y="63"/>
                    <a:pt x="89" y="63"/>
                  </a:cubicBezTo>
                  <a:lnTo>
                    <a:pt x="66" y="63"/>
                  </a:lnTo>
                  <a:cubicBezTo>
                    <a:pt x="60" y="63"/>
                    <a:pt x="54" y="61"/>
                    <a:pt x="50" y="56"/>
                  </a:cubicBezTo>
                  <a:cubicBezTo>
                    <a:pt x="46" y="52"/>
                    <a:pt x="44" y="47"/>
                    <a:pt x="44" y="41"/>
                  </a:cubicBezTo>
                  <a:lnTo>
                    <a:pt x="45" y="22"/>
                  </a:lnTo>
                  <a:cubicBezTo>
                    <a:pt x="45" y="16"/>
                    <a:pt x="47" y="11"/>
                    <a:pt x="51" y="7"/>
                  </a:cubicBezTo>
                  <a:cubicBezTo>
                    <a:pt x="55" y="2"/>
                    <a:pt x="60" y="0"/>
                    <a:pt x="67" y="0"/>
                  </a:cubicBezTo>
                  <a:close/>
                  <a:moveTo>
                    <a:pt x="156" y="365"/>
                  </a:moveTo>
                  <a:lnTo>
                    <a:pt x="22" y="365"/>
                  </a:lnTo>
                  <a:cubicBezTo>
                    <a:pt x="16" y="365"/>
                    <a:pt x="11" y="363"/>
                    <a:pt x="7" y="359"/>
                  </a:cubicBezTo>
                  <a:cubicBezTo>
                    <a:pt x="3" y="354"/>
                    <a:pt x="0" y="349"/>
                    <a:pt x="0" y="343"/>
                  </a:cubicBezTo>
                  <a:cubicBezTo>
                    <a:pt x="0" y="337"/>
                    <a:pt x="3" y="332"/>
                    <a:pt x="7" y="328"/>
                  </a:cubicBezTo>
                  <a:cubicBezTo>
                    <a:pt x="11" y="323"/>
                    <a:pt x="16" y="321"/>
                    <a:pt x="22" y="321"/>
                  </a:cubicBezTo>
                  <a:lnTo>
                    <a:pt x="67" y="321"/>
                  </a:lnTo>
                  <a:lnTo>
                    <a:pt x="67" y="158"/>
                  </a:lnTo>
                  <a:lnTo>
                    <a:pt x="23" y="158"/>
                  </a:lnTo>
                  <a:cubicBezTo>
                    <a:pt x="17" y="158"/>
                    <a:pt x="12" y="156"/>
                    <a:pt x="7" y="151"/>
                  </a:cubicBezTo>
                  <a:cubicBezTo>
                    <a:pt x="3" y="147"/>
                    <a:pt x="1" y="142"/>
                    <a:pt x="1" y="136"/>
                  </a:cubicBezTo>
                  <a:cubicBezTo>
                    <a:pt x="1" y="130"/>
                    <a:pt x="3" y="125"/>
                    <a:pt x="7" y="121"/>
                  </a:cubicBezTo>
                  <a:cubicBezTo>
                    <a:pt x="12" y="116"/>
                    <a:pt x="17" y="114"/>
                    <a:pt x="23" y="114"/>
                  </a:cubicBezTo>
                  <a:lnTo>
                    <a:pt x="89" y="114"/>
                  </a:lnTo>
                  <a:cubicBezTo>
                    <a:pt x="96" y="114"/>
                    <a:pt x="101" y="116"/>
                    <a:pt x="105" y="121"/>
                  </a:cubicBezTo>
                  <a:cubicBezTo>
                    <a:pt x="109" y="125"/>
                    <a:pt x="111" y="130"/>
                    <a:pt x="111" y="136"/>
                  </a:cubicBezTo>
                  <a:lnTo>
                    <a:pt x="111" y="321"/>
                  </a:lnTo>
                  <a:lnTo>
                    <a:pt x="155" y="321"/>
                  </a:lnTo>
                  <a:cubicBezTo>
                    <a:pt x="161" y="321"/>
                    <a:pt x="166" y="323"/>
                    <a:pt x="171" y="328"/>
                  </a:cubicBezTo>
                  <a:cubicBezTo>
                    <a:pt x="175" y="332"/>
                    <a:pt x="178" y="337"/>
                    <a:pt x="178" y="343"/>
                  </a:cubicBezTo>
                  <a:cubicBezTo>
                    <a:pt x="178" y="349"/>
                    <a:pt x="175" y="354"/>
                    <a:pt x="171" y="359"/>
                  </a:cubicBezTo>
                  <a:cubicBezTo>
                    <a:pt x="167" y="363"/>
                    <a:pt x="162" y="365"/>
                    <a:pt x="156" y="36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9"/>
            <p:cNvSpPr>
              <a:spLocks noEditPoints="1"/>
            </p:cNvSpPr>
            <p:nvPr/>
          </p:nvSpPr>
          <p:spPr bwMode="auto">
            <a:xfrm>
              <a:off x="789273" y="3180334"/>
              <a:ext cx="18672" cy="21144"/>
            </a:xfrm>
            <a:custGeom>
              <a:avLst/>
              <a:gdLst>
                <a:gd name="T0" fmla="*/ 221 w 221"/>
                <a:gd name="T1" fmla="*/ 83 h 252"/>
                <a:gd name="T2" fmla="*/ 221 w 221"/>
                <a:gd name="T3" fmla="*/ 135 h 252"/>
                <a:gd name="T4" fmla="*/ 215 w 221"/>
                <a:gd name="T5" fmla="*/ 151 h 252"/>
                <a:gd name="T6" fmla="*/ 199 w 221"/>
                <a:gd name="T7" fmla="*/ 157 h 252"/>
                <a:gd name="T8" fmla="*/ 45 w 221"/>
                <a:gd name="T9" fmla="*/ 157 h 252"/>
                <a:gd name="T10" fmla="*/ 45 w 221"/>
                <a:gd name="T11" fmla="*/ 170 h 252"/>
                <a:gd name="T12" fmla="*/ 54 w 221"/>
                <a:gd name="T13" fmla="*/ 189 h 252"/>
                <a:gd name="T14" fmla="*/ 67 w 221"/>
                <a:gd name="T15" fmla="*/ 200 h 252"/>
                <a:gd name="T16" fmla="*/ 87 w 221"/>
                <a:gd name="T17" fmla="*/ 208 h 252"/>
                <a:gd name="T18" fmla="*/ 199 w 221"/>
                <a:gd name="T19" fmla="*/ 208 h 252"/>
                <a:gd name="T20" fmla="*/ 215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4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8 w 221"/>
                <a:gd name="T69" fmla="*/ 53 h 252"/>
                <a:gd name="T70" fmla="*/ 140 w 221"/>
                <a:gd name="T71" fmla="*/ 45 h 252"/>
                <a:gd name="T72" fmla="*/ 85 w 221"/>
                <a:gd name="T73" fmla="*/ 45 h 252"/>
                <a:gd name="T74" fmla="*/ 67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5" y="151"/>
                  </a:cubicBezTo>
                  <a:cubicBezTo>
                    <a:pt x="210" y="155"/>
                    <a:pt x="205" y="157"/>
                    <a:pt x="199" y="157"/>
                  </a:cubicBezTo>
                  <a:lnTo>
                    <a:pt x="45" y="157"/>
                  </a:lnTo>
                  <a:lnTo>
                    <a:pt x="45" y="170"/>
                  </a:lnTo>
                  <a:cubicBezTo>
                    <a:pt x="45" y="178"/>
                    <a:pt x="48" y="184"/>
                    <a:pt x="54" y="189"/>
                  </a:cubicBezTo>
                  <a:lnTo>
                    <a:pt x="67" y="200"/>
                  </a:lnTo>
                  <a:cubicBezTo>
                    <a:pt x="74" y="205"/>
                    <a:pt x="81" y="208"/>
                    <a:pt x="87" y="208"/>
                  </a:cubicBezTo>
                  <a:lnTo>
                    <a:pt x="199" y="208"/>
                  </a:lnTo>
                  <a:cubicBezTo>
                    <a:pt x="205" y="208"/>
                    <a:pt x="210" y="210"/>
                    <a:pt x="215"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6" y="215"/>
                    <a:pt x="11" y="208"/>
                    <a:pt x="6" y="199"/>
                  </a:cubicBezTo>
                  <a:cubicBezTo>
                    <a:pt x="2" y="191"/>
                    <a:pt x="0" y="183"/>
                    <a:pt x="0" y="175"/>
                  </a:cubicBezTo>
                  <a:lnTo>
                    <a:pt x="0" y="75"/>
                  </a:lnTo>
                  <a:cubicBezTo>
                    <a:pt x="0" y="69"/>
                    <a:pt x="3" y="62"/>
                    <a:pt x="7" y="52"/>
                  </a:cubicBezTo>
                  <a:cubicBezTo>
                    <a:pt x="11" y="42"/>
                    <a:pt x="17" y="35"/>
                    <a:pt x="24" y="29"/>
                  </a:cubicBezTo>
                  <a:lnTo>
                    <a:pt x="42" y="15"/>
                  </a:lnTo>
                  <a:cubicBezTo>
                    <a:pt x="54" y="5"/>
                    <a:pt x="67" y="0"/>
                    <a:pt x="82" y="0"/>
                  </a:cubicBezTo>
                  <a:lnTo>
                    <a:pt x="143" y="0"/>
                  </a:lnTo>
                  <a:cubicBezTo>
                    <a:pt x="159" y="0"/>
                    <a:pt x="173" y="7"/>
                    <a:pt x="187" y="20"/>
                  </a:cubicBezTo>
                  <a:lnTo>
                    <a:pt x="204" y="35"/>
                  </a:lnTo>
                  <a:cubicBezTo>
                    <a:pt x="215" y="46"/>
                    <a:pt x="221" y="62"/>
                    <a:pt x="221" y="83"/>
                  </a:cubicBezTo>
                  <a:close/>
                  <a:moveTo>
                    <a:pt x="45" y="79"/>
                  </a:moveTo>
                  <a:lnTo>
                    <a:pt x="45" y="113"/>
                  </a:lnTo>
                  <a:lnTo>
                    <a:pt x="178" y="113"/>
                  </a:lnTo>
                  <a:lnTo>
                    <a:pt x="178" y="83"/>
                  </a:lnTo>
                  <a:cubicBezTo>
                    <a:pt x="178" y="74"/>
                    <a:pt x="176" y="68"/>
                    <a:pt x="170" y="64"/>
                  </a:cubicBezTo>
                  <a:lnTo>
                    <a:pt x="158" y="53"/>
                  </a:lnTo>
                  <a:cubicBezTo>
                    <a:pt x="151" y="47"/>
                    <a:pt x="145" y="45"/>
                    <a:pt x="140" y="45"/>
                  </a:cubicBezTo>
                  <a:lnTo>
                    <a:pt x="85" y="45"/>
                  </a:lnTo>
                  <a:cubicBezTo>
                    <a:pt x="78" y="45"/>
                    <a:pt x="72" y="47"/>
                    <a:pt x="67"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0"/>
            <p:cNvSpPr>
              <a:spLocks/>
            </p:cNvSpPr>
            <p:nvPr/>
          </p:nvSpPr>
          <p:spPr bwMode="auto">
            <a:xfrm>
              <a:off x="818379" y="3172371"/>
              <a:ext cx="14828" cy="29107"/>
            </a:xfrm>
            <a:custGeom>
              <a:avLst/>
              <a:gdLst>
                <a:gd name="T0" fmla="*/ 154 w 176"/>
                <a:gd name="T1" fmla="*/ 347 h 347"/>
                <a:gd name="T2" fmla="*/ 22 w 176"/>
                <a:gd name="T3" fmla="*/ 347 h 347"/>
                <a:gd name="T4" fmla="*/ 6 w 176"/>
                <a:gd name="T5" fmla="*/ 340 h 347"/>
                <a:gd name="T6" fmla="*/ 0 w 176"/>
                <a:gd name="T7" fmla="*/ 324 h 347"/>
                <a:gd name="T8" fmla="*/ 6 w 176"/>
                <a:gd name="T9" fmla="*/ 309 h 347"/>
                <a:gd name="T10" fmla="*/ 22 w 176"/>
                <a:gd name="T11" fmla="*/ 302 h 347"/>
                <a:gd name="T12" fmla="*/ 66 w 176"/>
                <a:gd name="T13" fmla="*/ 302 h 347"/>
                <a:gd name="T14" fmla="*/ 66 w 176"/>
                <a:gd name="T15" fmla="*/ 44 h 347"/>
                <a:gd name="T16" fmla="*/ 22 w 176"/>
                <a:gd name="T17" fmla="*/ 44 h 347"/>
                <a:gd name="T18" fmla="*/ 6 w 176"/>
                <a:gd name="T19" fmla="*/ 38 h 347"/>
                <a:gd name="T20" fmla="*/ 0 w 176"/>
                <a:gd name="T21" fmla="*/ 22 h 347"/>
                <a:gd name="T22" fmla="*/ 6 w 176"/>
                <a:gd name="T23" fmla="*/ 7 h 347"/>
                <a:gd name="T24" fmla="*/ 22 w 176"/>
                <a:gd name="T25" fmla="*/ 0 h 347"/>
                <a:gd name="T26" fmla="*/ 88 w 176"/>
                <a:gd name="T27" fmla="*/ 0 h 347"/>
                <a:gd name="T28" fmla="*/ 104 w 176"/>
                <a:gd name="T29" fmla="*/ 7 h 347"/>
                <a:gd name="T30" fmla="*/ 110 w 176"/>
                <a:gd name="T31" fmla="*/ 22 h 347"/>
                <a:gd name="T32" fmla="*/ 110 w 176"/>
                <a:gd name="T33" fmla="*/ 302 h 347"/>
                <a:gd name="T34" fmla="*/ 154 w 176"/>
                <a:gd name="T35" fmla="*/ 302 h 347"/>
                <a:gd name="T36" fmla="*/ 170 w 176"/>
                <a:gd name="T37" fmla="*/ 309 h 347"/>
                <a:gd name="T38" fmla="*/ 176 w 176"/>
                <a:gd name="T39" fmla="*/ 324 h 347"/>
                <a:gd name="T40" fmla="*/ 170 w 176"/>
                <a:gd name="T41" fmla="*/ 340 h 347"/>
                <a:gd name="T42" fmla="*/ 154 w 176"/>
                <a:gd name="T43"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47">
                  <a:moveTo>
                    <a:pt x="154" y="347"/>
                  </a:moveTo>
                  <a:lnTo>
                    <a:pt x="22" y="347"/>
                  </a:lnTo>
                  <a:cubicBezTo>
                    <a:pt x="16" y="347"/>
                    <a:pt x="11" y="344"/>
                    <a:pt x="6" y="340"/>
                  </a:cubicBezTo>
                  <a:cubicBezTo>
                    <a:pt x="2" y="336"/>
                    <a:pt x="0" y="330"/>
                    <a:pt x="0" y="324"/>
                  </a:cubicBezTo>
                  <a:cubicBezTo>
                    <a:pt x="0" y="318"/>
                    <a:pt x="2" y="313"/>
                    <a:pt x="6" y="309"/>
                  </a:cubicBezTo>
                  <a:cubicBezTo>
                    <a:pt x="11" y="304"/>
                    <a:pt x="16" y="302"/>
                    <a:pt x="22" y="302"/>
                  </a:cubicBezTo>
                  <a:lnTo>
                    <a:pt x="66" y="302"/>
                  </a:lnTo>
                  <a:lnTo>
                    <a:pt x="66" y="44"/>
                  </a:lnTo>
                  <a:lnTo>
                    <a:pt x="22" y="44"/>
                  </a:lnTo>
                  <a:cubicBezTo>
                    <a:pt x="15" y="44"/>
                    <a:pt x="10" y="42"/>
                    <a:pt x="6" y="38"/>
                  </a:cubicBezTo>
                  <a:cubicBezTo>
                    <a:pt x="2" y="34"/>
                    <a:pt x="0" y="28"/>
                    <a:pt x="0" y="22"/>
                  </a:cubicBezTo>
                  <a:cubicBezTo>
                    <a:pt x="0" y="16"/>
                    <a:pt x="2" y="11"/>
                    <a:pt x="6" y="7"/>
                  </a:cubicBezTo>
                  <a:cubicBezTo>
                    <a:pt x="10" y="3"/>
                    <a:pt x="15" y="0"/>
                    <a:pt x="22" y="0"/>
                  </a:cubicBezTo>
                  <a:lnTo>
                    <a:pt x="88" y="0"/>
                  </a:lnTo>
                  <a:cubicBezTo>
                    <a:pt x="94" y="0"/>
                    <a:pt x="99" y="3"/>
                    <a:pt x="104" y="7"/>
                  </a:cubicBezTo>
                  <a:cubicBezTo>
                    <a:pt x="108" y="11"/>
                    <a:pt x="110" y="16"/>
                    <a:pt x="110" y="22"/>
                  </a:cubicBezTo>
                  <a:lnTo>
                    <a:pt x="110" y="302"/>
                  </a:lnTo>
                  <a:lnTo>
                    <a:pt x="154" y="302"/>
                  </a:lnTo>
                  <a:cubicBezTo>
                    <a:pt x="160" y="302"/>
                    <a:pt x="165" y="304"/>
                    <a:pt x="170" y="309"/>
                  </a:cubicBezTo>
                  <a:cubicBezTo>
                    <a:pt x="174" y="313"/>
                    <a:pt x="176" y="318"/>
                    <a:pt x="176" y="324"/>
                  </a:cubicBezTo>
                  <a:cubicBezTo>
                    <a:pt x="176" y="330"/>
                    <a:pt x="174" y="336"/>
                    <a:pt x="170" y="340"/>
                  </a:cubicBezTo>
                  <a:cubicBezTo>
                    <a:pt x="166" y="344"/>
                    <a:pt x="160" y="347"/>
                    <a:pt x="154" y="34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Freeform 21"/>
            <p:cNvSpPr>
              <a:spLocks noEditPoints="1"/>
            </p:cNvSpPr>
            <p:nvPr/>
          </p:nvSpPr>
          <p:spPr bwMode="auto">
            <a:xfrm>
              <a:off x="843642" y="3172371"/>
              <a:ext cx="18672" cy="29107"/>
            </a:xfrm>
            <a:custGeom>
              <a:avLst/>
              <a:gdLst>
                <a:gd name="T0" fmla="*/ 178 w 221"/>
                <a:gd name="T1" fmla="*/ 126 h 347"/>
                <a:gd name="T2" fmla="*/ 178 w 221"/>
                <a:gd name="T3" fmla="*/ 22 h 347"/>
                <a:gd name="T4" fmla="*/ 184 w 221"/>
                <a:gd name="T5" fmla="*/ 7 h 347"/>
                <a:gd name="T6" fmla="*/ 199 w 221"/>
                <a:gd name="T7" fmla="*/ 0 h 347"/>
                <a:gd name="T8" fmla="*/ 215 w 221"/>
                <a:gd name="T9" fmla="*/ 7 h 347"/>
                <a:gd name="T10" fmla="*/ 221 w 221"/>
                <a:gd name="T11" fmla="*/ 22 h 347"/>
                <a:gd name="T12" fmla="*/ 221 w 221"/>
                <a:gd name="T13" fmla="*/ 325 h 347"/>
                <a:gd name="T14" fmla="*/ 215 w 221"/>
                <a:gd name="T15" fmla="*/ 340 h 347"/>
                <a:gd name="T16" fmla="*/ 200 w 221"/>
                <a:gd name="T17" fmla="*/ 347 h 347"/>
                <a:gd name="T18" fmla="*/ 184 w 221"/>
                <a:gd name="T19" fmla="*/ 340 h 347"/>
                <a:gd name="T20" fmla="*/ 178 w 221"/>
                <a:gd name="T21" fmla="*/ 325 h 347"/>
                <a:gd name="T22" fmla="*/ 178 w 221"/>
                <a:gd name="T23" fmla="*/ 315 h 347"/>
                <a:gd name="T24" fmla="*/ 118 w 221"/>
                <a:gd name="T25" fmla="*/ 347 h 347"/>
                <a:gd name="T26" fmla="*/ 81 w 221"/>
                <a:gd name="T27" fmla="*/ 347 h 347"/>
                <a:gd name="T28" fmla="*/ 36 w 221"/>
                <a:gd name="T29" fmla="*/ 327 h 347"/>
                <a:gd name="T30" fmla="*/ 18 w 221"/>
                <a:gd name="T31" fmla="*/ 312 h 347"/>
                <a:gd name="T32" fmla="*/ 6 w 221"/>
                <a:gd name="T33" fmla="*/ 292 h 347"/>
                <a:gd name="T34" fmla="*/ 0 w 221"/>
                <a:gd name="T35" fmla="*/ 266 h 347"/>
                <a:gd name="T36" fmla="*/ 0 w 221"/>
                <a:gd name="T37" fmla="*/ 177 h 347"/>
                <a:gd name="T38" fmla="*/ 6 w 221"/>
                <a:gd name="T39" fmla="*/ 148 h 347"/>
                <a:gd name="T40" fmla="*/ 21 w 221"/>
                <a:gd name="T41" fmla="*/ 127 h 347"/>
                <a:gd name="T42" fmla="*/ 39 w 221"/>
                <a:gd name="T43" fmla="*/ 111 h 347"/>
                <a:gd name="T44" fmla="*/ 84 w 221"/>
                <a:gd name="T45" fmla="*/ 95 h 347"/>
                <a:gd name="T46" fmla="*/ 116 w 221"/>
                <a:gd name="T47" fmla="*/ 95 h 347"/>
                <a:gd name="T48" fmla="*/ 163 w 221"/>
                <a:gd name="T49" fmla="*/ 113 h 347"/>
                <a:gd name="T50" fmla="*/ 178 w 221"/>
                <a:gd name="T51" fmla="*/ 126 h 347"/>
                <a:gd name="T52" fmla="*/ 114 w 221"/>
                <a:gd name="T53" fmla="*/ 139 h 347"/>
                <a:gd name="T54" fmla="*/ 84 w 221"/>
                <a:gd name="T55" fmla="*/ 139 h 347"/>
                <a:gd name="T56" fmla="*/ 66 w 221"/>
                <a:gd name="T57" fmla="*/ 146 h 347"/>
                <a:gd name="T58" fmla="*/ 52 w 221"/>
                <a:gd name="T59" fmla="*/ 158 h 347"/>
                <a:gd name="T60" fmla="*/ 45 w 221"/>
                <a:gd name="T61" fmla="*/ 175 h 347"/>
                <a:gd name="T62" fmla="*/ 45 w 221"/>
                <a:gd name="T63" fmla="*/ 268 h 347"/>
                <a:gd name="T64" fmla="*/ 54 w 221"/>
                <a:gd name="T65" fmla="*/ 284 h 347"/>
                <a:gd name="T66" fmla="*/ 68 w 221"/>
                <a:gd name="T67" fmla="*/ 296 h 347"/>
                <a:gd name="T68" fmla="*/ 82 w 221"/>
                <a:gd name="T69" fmla="*/ 302 h 347"/>
                <a:gd name="T70" fmla="*/ 118 w 221"/>
                <a:gd name="T71" fmla="*/ 302 h 347"/>
                <a:gd name="T72" fmla="*/ 135 w 221"/>
                <a:gd name="T73" fmla="*/ 294 h 347"/>
                <a:gd name="T74" fmla="*/ 169 w 221"/>
                <a:gd name="T75" fmla="*/ 266 h 347"/>
                <a:gd name="T76" fmla="*/ 178 w 221"/>
                <a:gd name="T77" fmla="*/ 247 h 347"/>
                <a:gd name="T78" fmla="*/ 178 w 221"/>
                <a:gd name="T79" fmla="*/ 199 h 347"/>
                <a:gd name="T80" fmla="*/ 169 w 221"/>
                <a:gd name="T81" fmla="*/ 176 h 347"/>
                <a:gd name="T82" fmla="*/ 133 w 221"/>
                <a:gd name="T83" fmla="*/ 146 h 347"/>
                <a:gd name="T84" fmla="*/ 114 w 221"/>
                <a:gd name="T85" fmla="*/ 1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1" h="347">
                  <a:moveTo>
                    <a:pt x="178" y="126"/>
                  </a:moveTo>
                  <a:lnTo>
                    <a:pt x="178" y="22"/>
                  </a:lnTo>
                  <a:cubicBezTo>
                    <a:pt x="178" y="16"/>
                    <a:pt x="180" y="11"/>
                    <a:pt x="184" y="7"/>
                  </a:cubicBezTo>
                  <a:cubicBezTo>
                    <a:pt x="188" y="3"/>
                    <a:pt x="193" y="0"/>
                    <a:pt x="199" y="0"/>
                  </a:cubicBezTo>
                  <a:cubicBezTo>
                    <a:pt x="205" y="0"/>
                    <a:pt x="210" y="3"/>
                    <a:pt x="215" y="7"/>
                  </a:cubicBezTo>
                  <a:cubicBezTo>
                    <a:pt x="219" y="11"/>
                    <a:pt x="221" y="16"/>
                    <a:pt x="221" y="22"/>
                  </a:cubicBezTo>
                  <a:lnTo>
                    <a:pt x="221" y="325"/>
                  </a:lnTo>
                  <a:cubicBezTo>
                    <a:pt x="221" y="331"/>
                    <a:pt x="219" y="336"/>
                    <a:pt x="215" y="340"/>
                  </a:cubicBezTo>
                  <a:cubicBezTo>
                    <a:pt x="211" y="344"/>
                    <a:pt x="206" y="347"/>
                    <a:pt x="200" y="347"/>
                  </a:cubicBezTo>
                  <a:cubicBezTo>
                    <a:pt x="193" y="347"/>
                    <a:pt x="188" y="344"/>
                    <a:pt x="184" y="340"/>
                  </a:cubicBezTo>
                  <a:cubicBezTo>
                    <a:pt x="180" y="336"/>
                    <a:pt x="178" y="331"/>
                    <a:pt x="178" y="325"/>
                  </a:cubicBezTo>
                  <a:lnTo>
                    <a:pt x="178" y="315"/>
                  </a:lnTo>
                  <a:cubicBezTo>
                    <a:pt x="156" y="336"/>
                    <a:pt x="136" y="347"/>
                    <a:pt x="118" y="347"/>
                  </a:cubicBezTo>
                  <a:lnTo>
                    <a:pt x="81" y="347"/>
                  </a:lnTo>
                  <a:cubicBezTo>
                    <a:pt x="66" y="347"/>
                    <a:pt x="51" y="340"/>
                    <a:pt x="36" y="327"/>
                  </a:cubicBezTo>
                  <a:lnTo>
                    <a:pt x="18" y="312"/>
                  </a:lnTo>
                  <a:cubicBezTo>
                    <a:pt x="13" y="308"/>
                    <a:pt x="9" y="301"/>
                    <a:pt x="6" y="292"/>
                  </a:cubicBezTo>
                  <a:cubicBezTo>
                    <a:pt x="2" y="282"/>
                    <a:pt x="0" y="274"/>
                    <a:pt x="0" y="266"/>
                  </a:cubicBezTo>
                  <a:lnTo>
                    <a:pt x="0" y="177"/>
                  </a:lnTo>
                  <a:cubicBezTo>
                    <a:pt x="0" y="167"/>
                    <a:pt x="2" y="157"/>
                    <a:pt x="6" y="148"/>
                  </a:cubicBezTo>
                  <a:cubicBezTo>
                    <a:pt x="11" y="138"/>
                    <a:pt x="15" y="131"/>
                    <a:pt x="21" y="127"/>
                  </a:cubicBezTo>
                  <a:lnTo>
                    <a:pt x="39" y="111"/>
                  </a:lnTo>
                  <a:cubicBezTo>
                    <a:pt x="52" y="100"/>
                    <a:pt x="67" y="95"/>
                    <a:pt x="84" y="95"/>
                  </a:cubicBezTo>
                  <a:lnTo>
                    <a:pt x="116" y="95"/>
                  </a:lnTo>
                  <a:cubicBezTo>
                    <a:pt x="133" y="95"/>
                    <a:pt x="149" y="101"/>
                    <a:pt x="163" y="113"/>
                  </a:cubicBezTo>
                  <a:lnTo>
                    <a:pt x="178" y="126"/>
                  </a:lnTo>
                  <a:close/>
                  <a:moveTo>
                    <a:pt x="114" y="139"/>
                  </a:moveTo>
                  <a:lnTo>
                    <a:pt x="84" y="139"/>
                  </a:lnTo>
                  <a:cubicBezTo>
                    <a:pt x="77" y="139"/>
                    <a:pt x="71" y="141"/>
                    <a:pt x="66" y="146"/>
                  </a:cubicBezTo>
                  <a:lnTo>
                    <a:pt x="52" y="158"/>
                  </a:lnTo>
                  <a:cubicBezTo>
                    <a:pt x="47" y="163"/>
                    <a:pt x="45" y="168"/>
                    <a:pt x="45" y="175"/>
                  </a:cubicBezTo>
                  <a:lnTo>
                    <a:pt x="45" y="268"/>
                  </a:lnTo>
                  <a:cubicBezTo>
                    <a:pt x="45" y="274"/>
                    <a:pt x="48" y="279"/>
                    <a:pt x="54" y="284"/>
                  </a:cubicBezTo>
                  <a:lnTo>
                    <a:pt x="68" y="296"/>
                  </a:lnTo>
                  <a:cubicBezTo>
                    <a:pt x="72" y="300"/>
                    <a:pt x="77" y="302"/>
                    <a:pt x="82" y="302"/>
                  </a:cubicBezTo>
                  <a:lnTo>
                    <a:pt x="118" y="302"/>
                  </a:lnTo>
                  <a:cubicBezTo>
                    <a:pt x="123" y="302"/>
                    <a:pt x="128" y="300"/>
                    <a:pt x="135" y="294"/>
                  </a:cubicBezTo>
                  <a:lnTo>
                    <a:pt x="169" y="266"/>
                  </a:lnTo>
                  <a:cubicBezTo>
                    <a:pt x="175" y="261"/>
                    <a:pt x="178" y="254"/>
                    <a:pt x="178" y="247"/>
                  </a:cubicBezTo>
                  <a:lnTo>
                    <a:pt x="178" y="199"/>
                  </a:lnTo>
                  <a:cubicBezTo>
                    <a:pt x="178" y="189"/>
                    <a:pt x="175" y="181"/>
                    <a:pt x="169" y="176"/>
                  </a:cubicBezTo>
                  <a:lnTo>
                    <a:pt x="133" y="146"/>
                  </a:lnTo>
                  <a:cubicBezTo>
                    <a:pt x="128" y="141"/>
                    <a:pt x="122" y="139"/>
                    <a:pt x="114" y="1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06" name="Group 905"/>
            <p:cNvGrpSpPr/>
            <p:nvPr/>
          </p:nvGrpSpPr>
          <p:grpSpPr>
            <a:xfrm>
              <a:off x="529320" y="3244464"/>
              <a:ext cx="295520" cy="141082"/>
              <a:chOff x="582613" y="2928938"/>
              <a:chExt cx="2247900" cy="1073150"/>
            </a:xfrm>
            <a:solidFill>
              <a:schemeClr val="bg1"/>
            </a:solidFill>
          </p:grpSpPr>
          <p:sp>
            <p:nvSpPr>
              <p:cNvPr id="907" name="Freeform 14"/>
              <p:cNvSpPr>
                <a:spLocks noEditPoints="1"/>
              </p:cNvSpPr>
              <p:nvPr/>
            </p:nvSpPr>
            <p:spPr bwMode="auto">
              <a:xfrm>
                <a:off x="2147888" y="2928938"/>
                <a:ext cx="682625" cy="1073150"/>
              </a:xfrm>
              <a:custGeom>
                <a:avLst/>
                <a:gdLst>
                  <a:gd name="T0" fmla="*/ 380 w 1679"/>
                  <a:gd name="T1" fmla="*/ 0 h 2636"/>
                  <a:gd name="T2" fmla="*/ 334 w 1679"/>
                  <a:gd name="T3" fmla="*/ 81 h 2636"/>
                  <a:gd name="T4" fmla="*/ 334 w 1679"/>
                  <a:gd name="T5" fmla="*/ 1127 h 2636"/>
                  <a:gd name="T6" fmla="*/ 0 w 1679"/>
                  <a:gd name="T7" fmla="*/ 1797 h 2636"/>
                  <a:gd name="T8" fmla="*/ 840 w 1679"/>
                  <a:gd name="T9" fmla="*/ 2636 h 2636"/>
                  <a:gd name="T10" fmla="*/ 1679 w 1679"/>
                  <a:gd name="T11" fmla="*/ 1797 h 2636"/>
                  <a:gd name="T12" fmla="*/ 1345 w 1679"/>
                  <a:gd name="T13" fmla="*/ 1128 h 2636"/>
                  <a:gd name="T14" fmla="*/ 1345 w 1679"/>
                  <a:gd name="T15" fmla="*/ 81 h 2636"/>
                  <a:gd name="T16" fmla="*/ 1299 w 1679"/>
                  <a:gd name="T17" fmla="*/ 0 h 2636"/>
                  <a:gd name="T18" fmla="*/ 380 w 1679"/>
                  <a:gd name="T19" fmla="*/ 0 h 2636"/>
                  <a:gd name="T20" fmla="*/ 503 w 1679"/>
                  <a:gd name="T21" fmla="*/ 254 h 2636"/>
                  <a:gd name="T22" fmla="*/ 1009 w 1679"/>
                  <a:gd name="T23" fmla="*/ 254 h 2636"/>
                  <a:gd name="T24" fmla="*/ 1055 w 1679"/>
                  <a:gd name="T25" fmla="*/ 313 h 2636"/>
                  <a:gd name="T26" fmla="*/ 1009 w 1679"/>
                  <a:gd name="T27" fmla="*/ 373 h 2636"/>
                  <a:gd name="T28" fmla="*/ 503 w 1679"/>
                  <a:gd name="T29" fmla="*/ 373 h 2636"/>
                  <a:gd name="T30" fmla="*/ 457 w 1679"/>
                  <a:gd name="T31" fmla="*/ 313 h 2636"/>
                  <a:gd name="T32" fmla="*/ 503 w 1679"/>
                  <a:gd name="T33" fmla="*/ 254 h 2636"/>
                  <a:gd name="T34" fmla="*/ 503 w 1679"/>
                  <a:gd name="T35" fmla="*/ 492 h 2636"/>
                  <a:gd name="T36" fmla="*/ 1009 w 1679"/>
                  <a:gd name="T37" fmla="*/ 492 h 2636"/>
                  <a:gd name="T38" fmla="*/ 1055 w 1679"/>
                  <a:gd name="T39" fmla="*/ 551 h 2636"/>
                  <a:gd name="T40" fmla="*/ 1009 w 1679"/>
                  <a:gd name="T41" fmla="*/ 611 h 2636"/>
                  <a:gd name="T42" fmla="*/ 503 w 1679"/>
                  <a:gd name="T43" fmla="*/ 611 h 2636"/>
                  <a:gd name="T44" fmla="*/ 457 w 1679"/>
                  <a:gd name="T45" fmla="*/ 551 h 2636"/>
                  <a:gd name="T46" fmla="*/ 503 w 1679"/>
                  <a:gd name="T47" fmla="*/ 492 h 2636"/>
                  <a:gd name="T48" fmla="*/ 503 w 1679"/>
                  <a:gd name="T49" fmla="*/ 730 h 2636"/>
                  <a:gd name="T50" fmla="*/ 1009 w 1679"/>
                  <a:gd name="T51" fmla="*/ 730 h 2636"/>
                  <a:gd name="T52" fmla="*/ 1055 w 1679"/>
                  <a:gd name="T53" fmla="*/ 790 h 2636"/>
                  <a:gd name="T54" fmla="*/ 1009 w 1679"/>
                  <a:gd name="T55" fmla="*/ 849 h 2636"/>
                  <a:gd name="T56" fmla="*/ 503 w 1679"/>
                  <a:gd name="T57" fmla="*/ 849 h 2636"/>
                  <a:gd name="T58" fmla="*/ 457 w 1679"/>
                  <a:gd name="T59" fmla="*/ 790 h 2636"/>
                  <a:gd name="T60" fmla="*/ 503 w 1679"/>
                  <a:gd name="T61" fmla="*/ 730 h 2636"/>
                  <a:gd name="T62" fmla="*/ 1445 w 1679"/>
                  <a:gd name="T63" fmla="*/ 1517 h 2636"/>
                  <a:gd name="T64" fmla="*/ 1508 w 1679"/>
                  <a:gd name="T65" fmla="*/ 1763 h 2636"/>
                  <a:gd name="T66" fmla="*/ 921 w 1679"/>
                  <a:gd name="T67" fmla="*/ 2350 h 2636"/>
                  <a:gd name="T68" fmla="*/ 921 w 1679"/>
                  <a:gd name="T69" fmla="*/ 2350 h 2636"/>
                  <a:gd name="T70" fmla="*/ 1461 w 1679"/>
                  <a:gd name="T71" fmla="*/ 1640 h 2636"/>
                  <a:gd name="T72" fmla="*/ 1445 w 1679"/>
                  <a:gd name="T73" fmla="*/ 1517 h 2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79" h="2636">
                    <a:moveTo>
                      <a:pt x="380" y="0"/>
                    </a:moveTo>
                    <a:cubicBezTo>
                      <a:pt x="355" y="0"/>
                      <a:pt x="334" y="36"/>
                      <a:pt x="334" y="81"/>
                    </a:cubicBezTo>
                    <a:lnTo>
                      <a:pt x="334" y="1127"/>
                    </a:lnTo>
                    <a:cubicBezTo>
                      <a:pt x="124" y="1286"/>
                      <a:pt x="1" y="1533"/>
                      <a:pt x="0" y="1797"/>
                    </a:cubicBezTo>
                    <a:cubicBezTo>
                      <a:pt x="0" y="2260"/>
                      <a:pt x="376" y="2636"/>
                      <a:pt x="840" y="2636"/>
                    </a:cubicBezTo>
                    <a:cubicBezTo>
                      <a:pt x="1303" y="2636"/>
                      <a:pt x="1679" y="2260"/>
                      <a:pt x="1679" y="1797"/>
                    </a:cubicBezTo>
                    <a:cubicBezTo>
                      <a:pt x="1678" y="1534"/>
                      <a:pt x="1555" y="1286"/>
                      <a:pt x="1345" y="1128"/>
                    </a:cubicBezTo>
                    <a:lnTo>
                      <a:pt x="1345" y="81"/>
                    </a:lnTo>
                    <a:cubicBezTo>
                      <a:pt x="1345" y="36"/>
                      <a:pt x="1324" y="0"/>
                      <a:pt x="1299" y="0"/>
                    </a:cubicBezTo>
                    <a:lnTo>
                      <a:pt x="380" y="0"/>
                    </a:lnTo>
                    <a:close/>
                    <a:moveTo>
                      <a:pt x="503" y="254"/>
                    </a:moveTo>
                    <a:lnTo>
                      <a:pt x="1009" y="254"/>
                    </a:lnTo>
                    <a:cubicBezTo>
                      <a:pt x="1034" y="254"/>
                      <a:pt x="1055" y="280"/>
                      <a:pt x="1055" y="313"/>
                    </a:cubicBezTo>
                    <a:cubicBezTo>
                      <a:pt x="1055" y="346"/>
                      <a:pt x="1034" y="373"/>
                      <a:pt x="1009" y="373"/>
                    </a:cubicBezTo>
                    <a:lnTo>
                      <a:pt x="503" y="373"/>
                    </a:lnTo>
                    <a:cubicBezTo>
                      <a:pt x="478" y="373"/>
                      <a:pt x="457" y="346"/>
                      <a:pt x="457" y="313"/>
                    </a:cubicBezTo>
                    <a:cubicBezTo>
                      <a:pt x="457" y="280"/>
                      <a:pt x="478" y="254"/>
                      <a:pt x="503" y="254"/>
                    </a:cubicBezTo>
                    <a:close/>
                    <a:moveTo>
                      <a:pt x="503" y="492"/>
                    </a:moveTo>
                    <a:lnTo>
                      <a:pt x="1009" y="492"/>
                    </a:lnTo>
                    <a:cubicBezTo>
                      <a:pt x="1034" y="492"/>
                      <a:pt x="1055" y="518"/>
                      <a:pt x="1055" y="551"/>
                    </a:cubicBezTo>
                    <a:cubicBezTo>
                      <a:pt x="1055" y="585"/>
                      <a:pt x="1034" y="611"/>
                      <a:pt x="1009" y="611"/>
                    </a:cubicBezTo>
                    <a:lnTo>
                      <a:pt x="503" y="611"/>
                    </a:lnTo>
                    <a:cubicBezTo>
                      <a:pt x="478" y="611"/>
                      <a:pt x="457" y="585"/>
                      <a:pt x="457" y="551"/>
                    </a:cubicBezTo>
                    <a:cubicBezTo>
                      <a:pt x="457" y="518"/>
                      <a:pt x="478" y="492"/>
                      <a:pt x="503" y="492"/>
                    </a:cubicBezTo>
                    <a:close/>
                    <a:moveTo>
                      <a:pt x="503" y="730"/>
                    </a:moveTo>
                    <a:lnTo>
                      <a:pt x="1009" y="730"/>
                    </a:lnTo>
                    <a:cubicBezTo>
                      <a:pt x="1034" y="730"/>
                      <a:pt x="1055" y="756"/>
                      <a:pt x="1055" y="790"/>
                    </a:cubicBezTo>
                    <a:cubicBezTo>
                      <a:pt x="1055" y="823"/>
                      <a:pt x="1034" y="849"/>
                      <a:pt x="1009" y="849"/>
                    </a:cubicBezTo>
                    <a:lnTo>
                      <a:pt x="503" y="849"/>
                    </a:lnTo>
                    <a:cubicBezTo>
                      <a:pt x="478" y="849"/>
                      <a:pt x="457" y="823"/>
                      <a:pt x="457" y="790"/>
                    </a:cubicBezTo>
                    <a:cubicBezTo>
                      <a:pt x="457" y="756"/>
                      <a:pt x="478" y="730"/>
                      <a:pt x="503" y="730"/>
                    </a:cubicBezTo>
                    <a:close/>
                    <a:moveTo>
                      <a:pt x="1445" y="1517"/>
                    </a:moveTo>
                    <a:cubicBezTo>
                      <a:pt x="1484" y="1607"/>
                      <a:pt x="1508" y="1691"/>
                      <a:pt x="1508" y="1763"/>
                    </a:cubicBezTo>
                    <a:cubicBezTo>
                      <a:pt x="1508" y="2087"/>
                      <a:pt x="1245" y="2350"/>
                      <a:pt x="921" y="2350"/>
                    </a:cubicBezTo>
                    <a:cubicBezTo>
                      <a:pt x="921" y="2350"/>
                      <a:pt x="921" y="2350"/>
                      <a:pt x="921" y="2350"/>
                    </a:cubicBezTo>
                    <a:cubicBezTo>
                      <a:pt x="1232" y="2264"/>
                      <a:pt x="1461" y="1979"/>
                      <a:pt x="1461" y="1640"/>
                    </a:cubicBezTo>
                    <a:cubicBezTo>
                      <a:pt x="1461" y="1602"/>
                      <a:pt x="1455" y="1560"/>
                      <a:pt x="1445" y="15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8" name="Freeform 15"/>
              <p:cNvSpPr>
                <a:spLocks noEditPoints="1"/>
              </p:cNvSpPr>
              <p:nvPr/>
            </p:nvSpPr>
            <p:spPr bwMode="auto">
              <a:xfrm>
                <a:off x="582613" y="2932113"/>
                <a:ext cx="682625" cy="1069975"/>
              </a:xfrm>
              <a:custGeom>
                <a:avLst/>
                <a:gdLst>
                  <a:gd name="T0" fmla="*/ 838 w 1676"/>
                  <a:gd name="T1" fmla="*/ 0 h 2629"/>
                  <a:gd name="T2" fmla="*/ 1 w 1676"/>
                  <a:gd name="T3" fmla="*/ 837 h 2629"/>
                  <a:gd name="T4" fmla="*/ 329 w 1676"/>
                  <a:gd name="T5" fmla="*/ 2007 h 2629"/>
                  <a:gd name="T6" fmla="*/ 304 w 1676"/>
                  <a:gd name="T7" fmla="*/ 2057 h 2629"/>
                  <a:gd name="T8" fmla="*/ 339 w 1676"/>
                  <a:gd name="T9" fmla="*/ 2117 h 2629"/>
                  <a:gd name="T10" fmla="*/ 344 w 1676"/>
                  <a:gd name="T11" fmla="*/ 2187 h 2629"/>
                  <a:gd name="T12" fmla="*/ 304 w 1676"/>
                  <a:gd name="T13" fmla="*/ 2244 h 2629"/>
                  <a:gd name="T14" fmla="*/ 350 w 1676"/>
                  <a:gd name="T15" fmla="*/ 2306 h 2629"/>
                  <a:gd name="T16" fmla="*/ 352 w 1676"/>
                  <a:gd name="T17" fmla="*/ 2373 h 2629"/>
                  <a:gd name="T18" fmla="*/ 304 w 1676"/>
                  <a:gd name="T19" fmla="*/ 2430 h 2629"/>
                  <a:gd name="T20" fmla="*/ 350 w 1676"/>
                  <a:gd name="T21" fmla="*/ 2492 h 2629"/>
                  <a:gd name="T22" fmla="*/ 353 w 1676"/>
                  <a:gd name="T23" fmla="*/ 2492 h 2629"/>
                  <a:gd name="T24" fmla="*/ 353 w 1676"/>
                  <a:gd name="T25" fmla="*/ 2514 h 2629"/>
                  <a:gd name="T26" fmla="*/ 469 w 1676"/>
                  <a:gd name="T27" fmla="*/ 2629 h 2629"/>
                  <a:gd name="T28" fmla="*/ 1207 w 1676"/>
                  <a:gd name="T29" fmla="*/ 2629 h 2629"/>
                  <a:gd name="T30" fmla="*/ 1320 w 1676"/>
                  <a:gd name="T31" fmla="*/ 2534 h 2629"/>
                  <a:gd name="T32" fmla="*/ 1321 w 1676"/>
                  <a:gd name="T33" fmla="*/ 2534 h 2629"/>
                  <a:gd name="T34" fmla="*/ 1371 w 1676"/>
                  <a:gd name="T35" fmla="*/ 2477 h 2629"/>
                  <a:gd name="T36" fmla="*/ 1325 w 1676"/>
                  <a:gd name="T37" fmla="*/ 2415 h 2629"/>
                  <a:gd name="T38" fmla="*/ 1323 w 1676"/>
                  <a:gd name="T39" fmla="*/ 2415 h 2629"/>
                  <a:gd name="T40" fmla="*/ 1325 w 1676"/>
                  <a:gd name="T41" fmla="*/ 2347 h 2629"/>
                  <a:gd name="T42" fmla="*/ 1371 w 1676"/>
                  <a:gd name="T43" fmla="*/ 2290 h 2629"/>
                  <a:gd name="T44" fmla="*/ 1329 w 1676"/>
                  <a:gd name="T45" fmla="*/ 2229 h 2629"/>
                  <a:gd name="T46" fmla="*/ 1334 w 1676"/>
                  <a:gd name="T47" fmla="*/ 2159 h 2629"/>
                  <a:gd name="T48" fmla="*/ 1371 w 1676"/>
                  <a:gd name="T49" fmla="*/ 2103 h 2629"/>
                  <a:gd name="T50" fmla="*/ 1343 w 1676"/>
                  <a:gd name="T51" fmla="*/ 2047 h 2629"/>
                  <a:gd name="T52" fmla="*/ 1675 w 1676"/>
                  <a:gd name="T53" fmla="*/ 837 h 2629"/>
                  <a:gd name="T54" fmla="*/ 838 w 1676"/>
                  <a:gd name="T55" fmla="*/ 0 h 2629"/>
                  <a:gd name="T56" fmla="*/ 838 w 1676"/>
                  <a:gd name="T57" fmla="*/ 0 h 2629"/>
                  <a:gd name="T58" fmla="*/ 838 w 1676"/>
                  <a:gd name="T59" fmla="*/ 140 h 2629"/>
                  <a:gd name="T60" fmla="*/ 1154 w 1676"/>
                  <a:gd name="T61" fmla="*/ 220 h 2629"/>
                  <a:gd name="T62" fmla="*/ 914 w 1676"/>
                  <a:gd name="T63" fmla="*/ 185 h 2629"/>
                  <a:gd name="T64" fmla="*/ 228 w 1676"/>
                  <a:gd name="T65" fmla="*/ 542 h 2629"/>
                  <a:gd name="T66" fmla="*/ 838 w 1676"/>
                  <a:gd name="T67" fmla="*/ 140 h 2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6" h="2629">
                    <a:moveTo>
                      <a:pt x="838" y="0"/>
                    </a:moveTo>
                    <a:cubicBezTo>
                      <a:pt x="376" y="0"/>
                      <a:pt x="1" y="375"/>
                      <a:pt x="1" y="837"/>
                    </a:cubicBezTo>
                    <a:cubicBezTo>
                      <a:pt x="0" y="1328"/>
                      <a:pt x="249" y="1287"/>
                      <a:pt x="329" y="2007"/>
                    </a:cubicBezTo>
                    <a:cubicBezTo>
                      <a:pt x="315" y="2017"/>
                      <a:pt x="305" y="2036"/>
                      <a:pt x="304" y="2057"/>
                    </a:cubicBezTo>
                    <a:cubicBezTo>
                      <a:pt x="303" y="2086"/>
                      <a:pt x="318" y="2110"/>
                      <a:pt x="339" y="2117"/>
                    </a:cubicBezTo>
                    <a:cubicBezTo>
                      <a:pt x="341" y="2140"/>
                      <a:pt x="343" y="2163"/>
                      <a:pt x="344" y="2187"/>
                    </a:cubicBezTo>
                    <a:cubicBezTo>
                      <a:pt x="322" y="2192"/>
                      <a:pt x="305" y="2215"/>
                      <a:pt x="304" y="2244"/>
                    </a:cubicBezTo>
                    <a:cubicBezTo>
                      <a:pt x="302" y="2277"/>
                      <a:pt x="323" y="2304"/>
                      <a:pt x="350" y="2306"/>
                    </a:cubicBezTo>
                    <a:cubicBezTo>
                      <a:pt x="351" y="2327"/>
                      <a:pt x="351" y="2350"/>
                      <a:pt x="352" y="2373"/>
                    </a:cubicBezTo>
                    <a:cubicBezTo>
                      <a:pt x="326" y="2374"/>
                      <a:pt x="305" y="2399"/>
                      <a:pt x="304" y="2430"/>
                    </a:cubicBezTo>
                    <a:cubicBezTo>
                      <a:pt x="302" y="2464"/>
                      <a:pt x="323" y="2491"/>
                      <a:pt x="350" y="2492"/>
                    </a:cubicBezTo>
                    <a:lnTo>
                      <a:pt x="353" y="2492"/>
                    </a:lnTo>
                    <a:cubicBezTo>
                      <a:pt x="353" y="2500"/>
                      <a:pt x="353" y="2506"/>
                      <a:pt x="353" y="2514"/>
                    </a:cubicBezTo>
                    <a:cubicBezTo>
                      <a:pt x="353" y="2577"/>
                      <a:pt x="405" y="2629"/>
                      <a:pt x="469" y="2629"/>
                    </a:cubicBezTo>
                    <a:lnTo>
                      <a:pt x="1207" y="2629"/>
                    </a:lnTo>
                    <a:cubicBezTo>
                      <a:pt x="1264" y="2629"/>
                      <a:pt x="1311" y="2588"/>
                      <a:pt x="1320" y="2534"/>
                    </a:cubicBezTo>
                    <a:lnTo>
                      <a:pt x="1321" y="2534"/>
                    </a:lnTo>
                    <a:cubicBezTo>
                      <a:pt x="1347" y="2536"/>
                      <a:pt x="1370" y="2510"/>
                      <a:pt x="1371" y="2477"/>
                    </a:cubicBezTo>
                    <a:cubicBezTo>
                      <a:pt x="1373" y="2444"/>
                      <a:pt x="1352" y="2416"/>
                      <a:pt x="1325" y="2415"/>
                    </a:cubicBezTo>
                    <a:lnTo>
                      <a:pt x="1323" y="2415"/>
                    </a:lnTo>
                    <a:cubicBezTo>
                      <a:pt x="1324" y="2392"/>
                      <a:pt x="1324" y="2369"/>
                      <a:pt x="1325" y="2347"/>
                    </a:cubicBezTo>
                    <a:cubicBezTo>
                      <a:pt x="1350" y="2346"/>
                      <a:pt x="1370" y="2321"/>
                      <a:pt x="1371" y="2290"/>
                    </a:cubicBezTo>
                    <a:cubicBezTo>
                      <a:pt x="1373" y="2259"/>
                      <a:pt x="1354" y="2233"/>
                      <a:pt x="1329" y="2229"/>
                    </a:cubicBezTo>
                    <a:cubicBezTo>
                      <a:pt x="1331" y="2205"/>
                      <a:pt x="1332" y="2182"/>
                      <a:pt x="1334" y="2159"/>
                    </a:cubicBezTo>
                    <a:cubicBezTo>
                      <a:pt x="1354" y="2153"/>
                      <a:pt x="1370" y="2131"/>
                      <a:pt x="1371" y="2103"/>
                    </a:cubicBezTo>
                    <a:cubicBezTo>
                      <a:pt x="1372" y="2078"/>
                      <a:pt x="1360" y="2056"/>
                      <a:pt x="1343" y="2047"/>
                    </a:cubicBezTo>
                    <a:cubicBezTo>
                      <a:pt x="1418" y="1286"/>
                      <a:pt x="1676" y="1336"/>
                      <a:pt x="1675" y="837"/>
                    </a:cubicBezTo>
                    <a:cubicBezTo>
                      <a:pt x="1675" y="375"/>
                      <a:pt x="1300" y="0"/>
                      <a:pt x="838" y="0"/>
                    </a:cubicBezTo>
                    <a:lnTo>
                      <a:pt x="838" y="0"/>
                    </a:lnTo>
                    <a:close/>
                    <a:moveTo>
                      <a:pt x="838" y="140"/>
                    </a:moveTo>
                    <a:cubicBezTo>
                      <a:pt x="952" y="140"/>
                      <a:pt x="1060" y="169"/>
                      <a:pt x="1154" y="220"/>
                    </a:cubicBezTo>
                    <a:cubicBezTo>
                      <a:pt x="1078" y="197"/>
                      <a:pt x="997" y="185"/>
                      <a:pt x="914" y="185"/>
                    </a:cubicBezTo>
                    <a:cubicBezTo>
                      <a:pt x="630" y="185"/>
                      <a:pt x="379" y="326"/>
                      <a:pt x="228" y="542"/>
                    </a:cubicBezTo>
                    <a:cubicBezTo>
                      <a:pt x="329" y="306"/>
                      <a:pt x="564" y="140"/>
                      <a:pt x="838" y="1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6"/>
              <p:cNvSpPr>
                <a:spLocks noEditPoints="1"/>
              </p:cNvSpPr>
              <p:nvPr/>
            </p:nvSpPr>
            <p:spPr bwMode="auto">
              <a:xfrm>
                <a:off x="1352551" y="2932113"/>
                <a:ext cx="682625" cy="1069975"/>
              </a:xfrm>
              <a:custGeom>
                <a:avLst/>
                <a:gdLst>
                  <a:gd name="T0" fmla="*/ 837 w 1674"/>
                  <a:gd name="T1" fmla="*/ 0 h 2627"/>
                  <a:gd name="T2" fmla="*/ 0 w 1674"/>
                  <a:gd name="T3" fmla="*/ 1790 h 2627"/>
                  <a:gd name="T4" fmla="*/ 837 w 1674"/>
                  <a:gd name="T5" fmla="*/ 2627 h 2627"/>
                  <a:gd name="T6" fmla="*/ 1674 w 1674"/>
                  <a:gd name="T7" fmla="*/ 1790 h 2627"/>
                  <a:gd name="T8" fmla="*/ 837 w 1674"/>
                  <a:gd name="T9" fmla="*/ 0 h 2627"/>
                  <a:gd name="T10" fmla="*/ 1388 w 1674"/>
                  <a:gd name="T11" fmla="*/ 1508 h 2627"/>
                  <a:gd name="T12" fmla="*/ 1451 w 1674"/>
                  <a:gd name="T13" fmla="*/ 1754 h 2627"/>
                  <a:gd name="T14" fmla="*/ 864 w 1674"/>
                  <a:gd name="T15" fmla="*/ 2341 h 2627"/>
                  <a:gd name="T16" fmla="*/ 863 w 1674"/>
                  <a:gd name="T17" fmla="*/ 2341 h 2627"/>
                  <a:gd name="T18" fmla="*/ 1404 w 1674"/>
                  <a:gd name="T19" fmla="*/ 1631 h 2627"/>
                  <a:gd name="T20" fmla="*/ 1388 w 1674"/>
                  <a:gd name="T21" fmla="*/ 1508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4" h="2627">
                    <a:moveTo>
                      <a:pt x="837" y="0"/>
                    </a:moveTo>
                    <a:cubicBezTo>
                      <a:pt x="689" y="553"/>
                      <a:pt x="0" y="1328"/>
                      <a:pt x="0" y="1790"/>
                    </a:cubicBezTo>
                    <a:cubicBezTo>
                      <a:pt x="0" y="2252"/>
                      <a:pt x="375" y="2627"/>
                      <a:pt x="837" y="2627"/>
                    </a:cubicBezTo>
                    <a:cubicBezTo>
                      <a:pt x="1299" y="2627"/>
                      <a:pt x="1674" y="2252"/>
                      <a:pt x="1674" y="1790"/>
                    </a:cubicBezTo>
                    <a:cubicBezTo>
                      <a:pt x="1674" y="1328"/>
                      <a:pt x="984" y="550"/>
                      <a:pt x="837" y="0"/>
                    </a:cubicBezTo>
                    <a:close/>
                    <a:moveTo>
                      <a:pt x="1388" y="1508"/>
                    </a:moveTo>
                    <a:cubicBezTo>
                      <a:pt x="1427" y="1598"/>
                      <a:pt x="1451" y="1682"/>
                      <a:pt x="1451" y="1754"/>
                    </a:cubicBezTo>
                    <a:cubicBezTo>
                      <a:pt x="1451" y="2079"/>
                      <a:pt x="1188" y="2341"/>
                      <a:pt x="864" y="2341"/>
                    </a:cubicBezTo>
                    <a:cubicBezTo>
                      <a:pt x="864" y="2341"/>
                      <a:pt x="864" y="2341"/>
                      <a:pt x="863" y="2341"/>
                    </a:cubicBezTo>
                    <a:cubicBezTo>
                      <a:pt x="1175" y="2255"/>
                      <a:pt x="1404" y="1970"/>
                      <a:pt x="1404" y="1631"/>
                    </a:cubicBezTo>
                    <a:cubicBezTo>
                      <a:pt x="1404" y="1593"/>
                      <a:pt x="1398" y="1551"/>
                      <a:pt x="1388" y="150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910" name="Freeform 8"/>
          <p:cNvSpPr>
            <a:spLocks noEditPoints="1"/>
          </p:cNvSpPr>
          <p:nvPr/>
        </p:nvSpPr>
        <p:spPr bwMode="auto">
          <a:xfrm>
            <a:off x="8622734" y="2100749"/>
            <a:ext cx="2615694" cy="1159169"/>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53077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hidden="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22" y="0"/>
            <a:ext cx="12192000" cy="6858000"/>
          </a:xfrm>
          <a:prstGeom prst="rect">
            <a:avLst/>
          </a:prstGeom>
        </p:spPr>
      </p:pic>
      <p:grpSp>
        <p:nvGrpSpPr>
          <p:cNvPr id="204" name="FEZ HAT"/>
          <p:cNvGrpSpPr/>
          <p:nvPr/>
        </p:nvGrpSpPr>
        <p:grpSpPr>
          <a:xfrm>
            <a:off x="3340222" y="1783080"/>
            <a:ext cx="5481076" cy="4696460"/>
            <a:chOff x="1627632" y="409240"/>
            <a:chExt cx="6995507" cy="5994100"/>
          </a:xfrm>
        </p:grpSpPr>
        <p:sp>
          <p:nvSpPr>
            <p:cNvPr id="203" name="Freeform 202"/>
            <p:cNvSpPr/>
            <p:nvPr/>
          </p:nvSpPr>
          <p:spPr>
            <a:xfrm>
              <a:off x="1627632" y="409240"/>
              <a:ext cx="6995507" cy="5994100"/>
            </a:xfrm>
            <a:custGeom>
              <a:avLst/>
              <a:gdLst>
                <a:gd name="connsiteX0" fmla="*/ 6581775 w 6995507"/>
                <a:gd name="connsiteY0" fmla="*/ 5458619 h 5994100"/>
                <a:gd name="connsiteX1" fmla="*/ 6426835 w 6995507"/>
                <a:gd name="connsiteY1" fmla="*/ 5613559 h 5994100"/>
                <a:gd name="connsiteX2" fmla="*/ 6581775 w 6995507"/>
                <a:gd name="connsiteY2" fmla="*/ 5768499 h 5994100"/>
                <a:gd name="connsiteX3" fmla="*/ 6736715 w 6995507"/>
                <a:gd name="connsiteY3" fmla="*/ 5613559 h 5994100"/>
                <a:gd name="connsiteX4" fmla="*/ 6581775 w 6995507"/>
                <a:gd name="connsiteY4" fmla="*/ 5458619 h 5994100"/>
                <a:gd name="connsiteX5" fmla="*/ 375793 w 6995507"/>
                <a:gd name="connsiteY5" fmla="*/ 5458619 h 5994100"/>
                <a:gd name="connsiteX6" fmla="*/ 220853 w 6995507"/>
                <a:gd name="connsiteY6" fmla="*/ 5613559 h 5994100"/>
                <a:gd name="connsiteX7" fmla="*/ 375793 w 6995507"/>
                <a:gd name="connsiteY7" fmla="*/ 5768499 h 5994100"/>
                <a:gd name="connsiteX8" fmla="*/ 530733 w 6995507"/>
                <a:gd name="connsiteY8" fmla="*/ 5613559 h 5994100"/>
                <a:gd name="connsiteX9" fmla="*/ 375793 w 6995507"/>
                <a:gd name="connsiteY9" fmla="*/ 5458619 h 5994100"/>
                <a:gd name="connsiteX10" fmla="*/ 4812130 w 6995507"/>
                <a:gd name="connsiteY10" fmla="*/ 3804620 h 5994100"/>
                <a:gd name="connsiteX11" fmla="*/ 4698589 w 6995507"/>
                <a:gd name="connsiteY11" fmla="*/ 3918161 h 5994100"/>
                <a:gd name="connsiteX12" fmla="*/ 4698589 w 6995507"/>
                <a:gd name="connsiteY12" fmla="*/ 5519879 h 5994100"/>
                <a:gd name="connsiteX13" fmla="*/ 4812130 w 6995507"/>
                <a:gd name="connsiteY13" fmla="*/ 5633420 h 5994100"/>
                <a:gd name="connsiteX14" fmla="*/ 4925671 w 6995507"/>
                <a:gd name="connsiteY14" fmla="*/ 5519879 h 5994100"/>
                <a:gd name="connsiteX15" fmla="*/ 4925671 w 6995507"/>
                <a:gd name="connsiteY15" fmla="*/ 3918161 h 5994100"/>
                <a:gd name="connsiteX16" fmla="*/ 4812130 w 6995507"/>
                <a:gd name="connsiteY16" fmla="*/ 3804620 h 5994100"/>
                <a:gd name="connsiteX17" fmla="*/ 6581775 w 6995507"/>
                <a:gd name="connsiteY17" fmla="*/ 215600 h 5994100"/>
                <a:gd name="connsiteX18" fmla="*/ 6426835 w 6995507"/>
                <a:gd name="connsiteY18" fmla="*/ 370540 h 5994100"/>
                <a:gd name="connsiteX19" fmla="*/ 6581775 w 6995507"/>
                <a:gd name="connsiteY19" fmla="*/ 525480 h 5994100"/>
                <a:gd name="connsiteX20" fmla="*/ 6736715 w 6995507"/>
                <a:gd name="connsiteY20" fmla="*/ 370540 h 5994100"/>
                <a:gd name="connsiteX21" fmla="*/ 6581775 w 6995507"/>
                <a:gd name="connsiteY21" fmla="*/ 215600 h 5994100"/>
                <a:gd name="connsiteX22" fmla="*/ 375793 w 6995507"/>
                <a:gd name="connsiteY22" fmla="*/ 215600 h 5994100"/>
                <a:gd name="connsiteX23" fmla="*/ 220853 w 6995507"/>
                <a:gd name="connsiteY23" fmla="*/ 370540 h 5994100"/>
                <a:gd name="connsiteX24" fmla="*/ 375793 w 6995507"/>
                <a:gd name="connsiteY24" fmla="*/ 525480 h 5994100"/>
                <a:gd name="connsiteX25" fmla="*/ 530733 w 6995507"/>
                <a:gd name="connsiteY25" fmla="*/ 370540 h 5994100"/>
                <a:gd name="connsiteX26" fmla="*/ 375793 w 6995507"/>
                <a:gd name="connsiteY26" fmla="*/ 215600 h 5994100"/>
                <a:gd name="connsiteX27" fmla="*/ 350295 w 6995507"/>
                <a:gd name="connsiteY27" fmla="*/ 0 h 5994100"/>
                <a:gd name="connsiteX28" fmla="*/ 6645212 w 6995507"/>
                <a:gd name="connsiteY28" fmla="*/ 0 h 5994100"/>
                <a:gd name="connsiteX29" fmla="*/ 6995507 w 6995507"/>
                <a:gd name="connsiteY29" fmla="*/ 350295 h 5994100"/>
                <a:gd name="connsiteX30" fmla="*/ 6995507 w 6995507"/>
                <a:gd name="connsiteY30" fmla="*/ 5643805 h 5994100"/>
                <a:gd name="connsiteX31" fmla="*/ 6645212 w 6995507"/>
                <a:gd name="connsiteY31" fmla="*/ 5994100 h 5994100"/>
                <a:gd name="connsiteX32" fmla="*/ 350295 w 6995507"/>
                <a:gd name="connsiteY32" fmla="*/ 5994100 h 5994100"/>
                <a:gd name="connsiteX33" fmla="*/ 0 w 6995507"/>
                <a:gd name="connsiteY33" fmla="*/ 5643805 h 5994100"/>
                <a:gd name="connsiteX34" fmla="*/ 0 w 6995507"/>
                <a:gd name="connsiteY34" fmla="*/ 350295 h 5994100"/>
                <a:gd name="connsiteX35" fmla="*/ 350295 w 6995507"/>
                <a:gd name="connsiteY35" fmla="*/ 0 h 599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995507" h="5994100">
                  <a:moveTo>
                    <a:pt x="6581775" y="5458619"/>
                  </a:moveTo>
                  <a:cubicBezTo>
                    <a:pt x="6496204" y="5458619"/>
                    <a:pt x="6426835" y="5527988"/>
                    <a:pt x="6426835" y="5613559"/>
                  </a:cubicBezTo>
                  <a:cubicBezTo>
                    <a:pt x="6426835" y="5699130"/>
                    <a:pt x="6496204" y="5768499"/>
                    <a:pt x="6581775" y="5768499"/>
                  </a:cubicBezTo>
                  <a:cubicBezTo>
                    <a:pt x="6667346" y="5768499"/>
                    <a:pt x="6736715" y="5699130"/>
                    <a:pt x="6736715" y="5613559"/>
                  </a:cubicBezTo>
                  <a:cubicBezTo>
                    <a:pt x="6736715" y="5527988"/>
                    <a:pt x="6667346" y="5458619"/>
                    <a:pt x="6581775" y="5458619"/>
                  </a:cubicBezTo>
                  <a:close/>
                  <a:moveTo>
                    <a:pt x="375793" y="5458619"/>
                  </a:moveTo>
                  <a:cubicBezTo>
                    <a:pt x="290222" y="5458619"/>
                    <a:pt x="220853" y="5527988"/>
                    <a:pt x="220853" y="5613559"/>
                  </a:cubicBezTo>
                  <a:cubicBezTo>
                    <a:pt x="220853" y="5699130"/>
                    <a:pt x="290222" y="5768499"/>
                    <a:pt x="375793" y="5768499"/>
                  </a:cubicBezTo>
                  <a:cubicBezTo>
                    <a:pt x="461364" y="5768499"/>
                    <a:pt x="530733" y="5699130"/>
                    <a:pt x="530733" y="5613559"/>
                  </a:cubicBezTo>
                  <a:cubicBezTo>
                    <a:pt x="530733" y="5527988"/>
                    <a:pt x="461364" y="5458619"/>
                    <a:pt x="375793" y="5458619"/>
                  </a:cubicBezTo>
                  <a:close/>
                  <a:moveTo>
                    <a:pt x="4812130" y="3804620"/>
                  </a:moveTo>
                  <a:cubicBezTo>
                    <a:pt x="4749423" y="3804620"/>
                    <a:pt x="4698589" y="3855454"/>
                    <a:pt x="4698589" y="3918161"/>
                  </a:cubicBezTo>
                  <a:lnTo>
                    <a:pt x="4698589" y="5519879"/>
                  </a:lnTo>
                  <a:cubicBezTo>
                    <a:pt x="4698589" y="5582586"/>
                    <a:pt x="4749423" y="5633420"/>
                    <a:pt x="4812130" y="5633420"/>
                  </a:cubicBezTo>
                  <a:cubicBezTo>
                    <a:pt x="4874837" y="5633420"/>
                    <a:pt x="4925671" y="5582586"/>
                    <a:pt x="4925671" y="5519879"/>
                  </a:cubicBezTo>
                  <a:lnTo>
                    <a:pt x="4925671" y="3918161"/>
                  </a:lnTo>
                  <a:cubicBezTo>
                    <a:pt x="4925671" y="3855454"/>
                    <a:pt x="4874837" y="3804620"/>
                    <a:pt x="4812130" y="3804620"/>
                  </a:cubicBezTo>
                  <a:close/>
                  <a:moveTo>
                    <a:pt x="6581775" y="215600"/>
                  </a:moveTo>
                  <a:cubicBezTo>
                    <a:pt x="6496204" y="215600"/>
                    <a:pt x="6426835" y="284969"/>
                    <a:pt x="6426835" y="370540"/>
                  </a:cubicBezTo>
                  <a:cubicBezTo>
                    <a:pt x="6426835" y="456111"/>
                    <a:pt x="6496204" y="525480"/>
                    <a:pt x="6581775" y="525480"/>
                  </a:cubicBezTo>
                  <a:cubicBezTo>
                    <a:pt x="6667346" y="525480"/>
                    <a:pt x="6736715" y="456111"/>
                    <a:pt x="6736715" y="370540"/>
                  </a:cubicBezTo>
                  <a:cubicBezTo>
                    <a:pt x="6736715" y="284969"/>
                    <a:pt x="6667346" y="215600"/>
                    <a:pt x="6581775" y="215600"/>
                  </a:cubicBezTo>
                  <a:close/>
                  <a:moveTo>
                    <a:pt x="375793" y="215600"/>
                  </a:moveTo>
                  <a:cubicBezTo>
                    <a:pt x="290222" y="215600"/>
                    <a:pt x="220853" y="284969"/>
                    <a:pt x="220853" y="370540"/>
                  </a:cubicBezTo>
                  <a:cubicBezTo>
                    <a:pt x="220853" y="456111"/>
                    <a:pt x="290222" y="525480"/>
                    <a:pt x="375793" y="525480"/>
                  </a:cubicBezTo>
                  <a:cubicBezTo>
                    <a:pt x="461364" y="525480"/>
                    <a:pt x="530733" y="456111"/>
                    <a:pt x="530733" y="370540"/>
                  </a:cubicBezTo>
                  <a:cubicBezTo>
                    <a:pt x="530733" y="284969"/>
                    <a:pt x="461364" y="215600"/>
                    <a:pt x="375793" y="215600"/>
                  </a:cubicBezTo>
                  <a:close/>
                  <a:moveTo>
                    <a:pt x="350295" y="0"/>
                  </a:moveTo>
                  <a:lnTo>
                    <a:pt x="6645212" y="0"/>
                  </a:lnTo>
                  <a:cubicBezTo>
                    <a:pt x="6838675" y="0"/>
                    <a:pt x="6995507" y="156832"/>
                    <a:pt x="6995507" y="350295"/>
                  </a:cubicBezTo>
                  <a:lnTo>
                    <a:pt x="6995507" y="5643805"/>
                  </a:lnTo>
                  <a:cubicBezTo>
                    <a:pt x="6995507" y="5837268"/>
                    <a:pt x="6838675" y="5994100"/>
                    <a:pt x="6645212" y="5994100"/>
                  </a:cubicBezTo>
                  <a:lnTo>
                    <a:pt x="350295" y="5994100"/>
                  </a:lnTo>
                  <a:cubicBezTo>
                    <a:pt x="156832" y="5994100"/>
                    <a:pt x="0" y="5837268"/>
                    <a:pt x="0" y="5643805"/>
                  </a:cubicBezTo>
                  <a:lnTo>
                    <a:pt x="0" y="350295"/>
                  </a:lnTo>
                  <a:cubicBezTo>
                    <a:pt x="0" y="156832"/>
                    <a:pt x="156832" y="0"/>
                    <a:pt x="350295" y="0"/>
                  </a:cubicBezTo>
                  <a:close/>
                </a:path>
              </a:pathLst>
            </a:cu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ount Hole Top Right"/>
            <p:cNvSpPr/>
            <p:nvPr/>
          </p:nvSpPr>
          <p:spPr>
            <a:xfrm>
              <a:off x="7886319"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ount Hole Bottom Right"/>
            <p:cNvSpPr/>
            <p:nvPr/>
          </p:nvSpPr>
          <p:spPr>
            <a:xfrm>
              <a:off x="7886319"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ount Hole Bottom Left"/>
            <p:cNvSpPr/>
            <p:nvPr/>
          </p:nvSpPr>
          <p:spPr>
            <a:xfrm>
              <a:off x="1682497"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ount Hole Top Left"/>
            <p:cNvSpPr/>
            <p:nvPr/>
          </p:nvSpPr>
          <p:spPr>
            <a:xfrm>
              <a:off x="1682497"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4036218" y="1104138"/>
              <a:ext cx="714185" cy="714185"/>
              <a:chOff x="4036218" y="1104138"/>
              <a:chExt cx="714185" cy="714185"/>
            </a:xfrm>
          </p:grpSpPr>
          <p:sp>
            <p:nvSpPr>
              <p:cNvPr id="35" name="Rounded Rectangle 34"/>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p:cNvGrpSpPr/>
            <p:nvPr/>
          </p:nvGrpSpPr>
          <p:grpSpPr>
            <a:xfrm>
              <a:off x="2859594" y="1104138"/>
              <a:ext cx="714185" cy="714185"/>
              <a:chOff x="4036218" y="1104138"/>
              <a:chExt cx="714185" cy="714185"/>
            </a:xfrm>
          </p:grpSpPr>
          <p:sp>
            <p:nvSpPr>
              <p:cNvPr id="40" name="Rounded Rectangle 39"/>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3923818" y="5497975"/>
              <a:ext cx="1122621" cy="840087"/>
              <a:chOff x="3923818" y="5497975"/>
              <a:chExt cx="1122621" cy="840087"/>
            </a:xfrm>
          </p:grpSpPr>
          <p:sp>
            <p:nvSpPr>
              <p:cNvPr id="42" name="Rectangle 41"/>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2590801" y="5497975"/>
              <a:ext cx="1122621" cy="840087"/>
              <a:chOff x="3923818" y="5497975"/>
              <a:chExt cx="1122621" cy="840087"/>
            </a:xfrm>
          </p:grpSpPr>
          <p:sp>
            <p:nvSpPr>
              <p:cNvPr id="48" name="Rectangle 47"/>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PhotoResistor"/>
            <p:cNvSpPr/>
            <p:nvPr/>
          </p:nvSpPr>
          <p:spPr>
            <a:xfrm>
              <a:off x="6326220" y="2150745"/>
              <a:ext cx="427992" cy="530860"/>
            </a:xfrm>
            <a:prstGeom prst="roundRect">
              <a:avLst>
                <a:gd name="adj" fmla="val 4851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Sunburst"/>
            <p:cNvGrpSpPr/>
            <p:nvPr/>
          </p:nvGrpSpPr>
          <p:grpSpPr>
            <a:xfrm>
              <a:off x="5995035" y="1950720"/>
              <a:ext cx="1015365" cy="988695"/>
              <a:chOff x="5995035" y="1950720"/>
              <a:chExt cx="1015365" cy="988695"/>
            </a:xfrm>
          </p:grpSpPr>
          <p:sp>
            <p:nvSpPr>
              <p:cNvPr id="53" name="Oval 52"/>
              <p:cNvSpPr/>
              <p:nvPr/>
            </p:nvSpPr>
            <p:spPr>
              <a:xfrm>
                <a:off x="6223635" y="2103120"/>
                <a:ext cx="628650" cy="62865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6044565" y="2133600"/>
                <a:ext cx="190500" cy="160020"/>
              </a:xfrm>
              <a:custGeom>
                <a:avLst/>
                <a:gdLst>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60020">
                    <a:moveTo>
                      <a:pt x="190500" y="160020"/>
                    </a:moveTo>
                    <a:cubicBezTo>
                      <a:pt x="168275" y="153670"/>
                      <a:pt x="143193" y="150813"/>
                      <a:pt x="123825" y="140970"/>
                    </a:cubicBezTo>
                    <a:cubicBezTo>
                      <a:pt x="104458" y="131128"/>
                      <a:pt x="83820" y="115570"/>
                      <a:pt x="74295" y="100965"/>
                    </a:cubicBezTo>
                    <a:lnTo>
                      <a:pt x="45720" y="57150"/>
                    </a:lnTo>
                    <a:cubicBezTo>
                      <a:pt x="36195" y="42545"/>
                      <a:pt x="15240" y="19050"/>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6189345" y="2038350"/>
                <a:ext cx="148590" cy="116205"/>
              </a:xfrm>
              <a:custGeom>
                <a:avLst/>
                <a:gdLst>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Lst>
                <a:ahLst/>
                <a:cxnLst>
                  <a:cxn ang="0">
                    <a:pos x="connsiteX0" y="connsiteY0"/>
                  </a:cxn>
                  <a:cxn ang="0">
                    <a:pos x="connsiteX1" y="connsiteY1"/>
                  </a:cxn>
                  <a:cxn ang="0">
                    <a:pos x="connsiteX2" y="connsiteY2"/>
                  </a:cxn>
                  <a:cxn ang="0">
                    <a:pos x="connsiteX3" y="connsiteY3"/>
                  </a:cxn>
                </a:cxnLst>
                <a:rect l="l" t="t" r="r" b="b"/>
                <a:pathLst>
                  <a:path w="148590" h="116205">
                    <a:moveTo>
                      <a:pt x="148590" y="116205"/>
                    </a:moveTo>
                    <a:cubicBezTo>
                      <a:pt x="137160" y="97155"/>
                      <a:pt x="133033" y="69215"/>
                      <a:pt x="114300" y="59055"/>
                    </a:cubicBezTo>
                    <a:cubicBezTo>
                      <a:pt x="95568" y="48895"/>
                      <a:pt x="55245" y="65087"/>
                      <a:pt x="36195" y="55245"/>
                    </a:cubicBezTo>
                    <a:cubicBezTo>
                      <a:pt x="17145" y="45403"/>
                      <a:pt x="12065" y="18415"/>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6411498" y="1965960"/>
                <a:ext cx="35021" cy="120015"/>
              </a:xfrm>
              <a:custGeom>
                <a:avLst/>
                <a:gdLst>
                  <a:gd name="connsiteX0" fmla="*/ 34290 w 34290"/>
                  <a:gd name="connsiteY0" fmla="*/ 120015 h 120015"/>
                  <a:gd name="connsiteX1" fmla="*/ 22860 w 34290"/>
                  <a:gd name="connsiteY1" fmla="*/ 87630 h 120015"/>
                  <a:gd name="connsiteX2" fmla="*/ 15240 w 34290"/>
                  <a:gd name="connsiteY2" fmla="*/ 62865 h 120015"/>
                  <a:gd name="connsiteX3" fmla="*/ 0 w 34290"/>
                  <a:gd name="connsiteY3" fmla="*/ 40005 h 120015"/>
                  <a:gd name="connsiteX4" fmla="*/ 1905 w 34290"/>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1" h="120015">
                    <a:moveTo>
                      <a:pt x="35021" y="120015"/>
                    </a:moveTo>
                    <a:cubicBezTo>
                      <a:pt x="31211" y="109220"/>
                      <a:pt x="26766" y="97155"/>
                      <a:pt x="23591" y="87630"/>
                    </a:cubicBezTo>
                    <a:cubicBezTo>
                      <a:pt x="20416" y="78105"/>
                      <a:pt x="19781" y="70803"/>
                      <a:pt x="15971" y="62865"/>
                    </a:cubicBezTo>
                    <a:cubicBezTo>
                      <a:pt x="12161" y="54927"/>
                      <a:pt x="2953" y="50482"/>
                      <a:pt x="731" y="40005"/>
                    </a:cubicBezTo>
                    <a:cubicBezTo>
                      <a:pt x="-1491" y="29528"/>
                      <a:pt x="2001" y="13335"/>
                      <a:pt x="2636"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6565267" y="1950720"/>
                <a:ext cx="86993" cy="127635"/>
              </a:xfrm>
              <a:custGeom>
                <a:avLst/>
                <a:gdLst>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76200 w 85725"/>
                  <a:gd name="connsiteY3" fmla="*/ 34290 h 127635"/>
                  <a:gd name="connsiteX4" fmla="*/ 85725 w 85725"/>
                  <a:gd name="connsiteY4" fmla="*/ 0 h 127635"/>
                  <a:gd name="connsiteX0" fmla="*/ 0 w 85725"/>
                  <a:gd name="connsiteY0" fmla="*/ 127635 h 127635"/>
                  <a:gd name="connsiteX1" fmla="*/ 5715 w 85725"/>
                  <a:gd name="connsiteY1" fmla="*/ 91440 h 127635"/>
                  <a:gd name="connsiteX2" fmla="*/ 76200 w 85725"/>
                  <a:gd name="connsiteY2" fmla="*/ 34290 h 127635"/>
                  <a:gd name="connsiteX3" fmla="*/ 85725 w 85725"/>
                  <a:gd name="connsiteY3" fmla="*/ 0 h 127635"/>
                  <a:gd name="connsiteX0" fmla="*/ 1268 w 86993"/>
                  <a:gd name="connsiteY0" fmla="*/ 127635 h 127635"/>
                  <a:gd name="connsiteX1" fmla="*/ 6983 w 86993"/>
                  <a:gd name="connsiteY1" fmla="*/ 91440 h 127635"/>
                  <a:gd name="connsiteX2" fmla="*/ 77468 w 86993"/>
                  <a:gd name="connsiteY2" fmla="*/ 34290 h 127635"/>
                  <a:gd name="connsiteX3" fmla="*/ 86993 w 86993"/>
                  <a:gd name="connsiteY3" fmla="*/ 0 h 127635"/>
                </a:gdLst>
                <a:ahLst/>
                <a:cxnLst>
                  <a:cxn ang="0">
                    <a:pos x="connsiteX0" y="connsiteY0"/>
                  </a:cxn>
                  <a:cxn ang="0">
                    <a:pos x="connsiteX1" y="connsiteY1"/>
                  </a:cxn>
                  <a:cxn ang="0">
                    <a:pos x="connsiteX2" y="connsiteY2"/>
                  </a:cxn>
                  <a:cxn ang="0">
                    <a:pos x="connsiteX3" y="connsiteY3"/>
                  </a:cxn>
                </a:cxnLst>
                <a:rect l="l" t="t" r="r" b="b"/>
                <a:pathLst>
                  <a:path w="86993" h="127635">
                    <a:moveTo>
                      <a:pt x="1268" y="127635"/>
                    </a:moveTo>
                    <a:cubicBezTo>
                      <a:pt x="3173" y="115570"/>
                      <a:pt x="-5717" y="106997"/>
                      <a:pt x="6983" y="91440"/>
                    </a:cubicBezTo>
                    <a:cubicBezTo>
                      <a:pt x="19683" y="75883"/>
                      <a:pt x="64133" y="49530"/>
                      <a:pt x="77468" y="34290"/>
                    </a:cubicBezTo>
                    <a:cubicBezTo>
                      <a:pt x="80960" y="25718"/>
                      <a:pt x="83818" y="11430"/>
                      <a:pt x="86993"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6739890" y="2005965"/>
                <a:ext cx="41910" cy="146685"/>
              </a:xfrm>
              <a:custGeom>
                <a:avLst/>
                <a:gdLst>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 h="146685">
                    <a:moveTo>
                      <a:pt x="0" y="146685"/>
                    </a:moveTo>
                    <a:cubicBezTo>
                      <a:pt x="10160" y="132715"/>
                      <a:pt x="25400" y="118110"/>
                      <a:pt x="30480" y="104775"/>
                    </a:cubicBezTo>
                    <a:cubicBezTo>
                      <a:pt x="35560" y="91440"/>
                      <a:pt x="30480" y="79375"/>
                      <a:pt x="30480" y="66675"/>
                    </a:cubicBezTo>
                    <a:cubicBezTo>
                      <a:pt x="30480" y="53975"/>
                      <a:pt x="28575" y="39687"/>
                      <a:pt x="30480" y="28575"/>
                    </a:cubicBezTo>
                    <a:cubicBezTo>
                      <a:pt x="32385" y="17463"/>
                      <a:pt x="40005" y="4762"/>
                      <a:pt x="41910" y="0"/>
                    </a:cubicBezTo>
                    <a:lnTo>
                      <a:pt x="41910" y="0"/>
                    </a:lnTo>
                    <a:lnTo>
                      <a:pt x="41910"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6817994" y="2156460"/>
                <a:ext cx="169545" cy="102870"/>
              </a:xfrm>
              <a:custGeom>
                <a:avLst/>
                <a:gdLst>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69545"/>
                  <a:gd name="connsiteY0" fmla="*/ 102870 h 102870"/>
                  <a:gd name="connsiteX1" fmla="*/ 43815 w 169545"/>
                  <a:gd name="connsiteY1" fmla="*/ 22860 h 102870"/>
                  <a:gd name="connsiteX2" fmla="*/ 76200 w 169545"/>
                  <a:gd name="connsiteY2" fmla="*/ 7620 h 102870"/>
                  <a:gd name="connsiteX3" fmla="*/ 121920 w 169545"/>
                  <a:gd name="connsiteY3" fmla="*/ 13335 h 102870"/>
                  <a:gd name="connsiteX4" fmla="*/ 154305 w 169545"/>
                  <a:gd name="connsiteY4" fmla="*/ 13335 h 102870"/>
                  <a:gd name="connsiteX5" fmla="*/ 169545 w 169545"/>
                  <a:gd name="connsiteY5" fmla="*/ 0 h 10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 h="102870">
                    <a:moveTo>
                      <a:pt x="0" y="102870"/>
                    </a:moveTo>
                    <a:cubicBezTo>
                      <a:pt x="10160" y="80010"/>
                      <a:pt x="31115" y="38735"/>
                      <a:pt x="43815" y="22860"/>
                    </a:cubicBezTo>
                    <a:cubicBezTo>
                      <a:pt x="56515" y="6985"/>
                      <a:pt x="63183" y="9207"/>
                      <a:pt x="76200" y="7620"/>
                    </a:cubicBezTo>
                    <a:cubicBezTo>
                      <a:pt x="89217" y="6033"/>
                      <a:pt x="108903" y="12383"/>
                      <a:pt x="121920" y="13335"/>
                    </a:cubicBezTo>
                    <a:cubicBezTo>
                      <a:pt x="134937" y="14287"/>
                      <a:pt x="146368" y="15557"/>
                      <a:pt x="154305" y="13335"/>
                    </a:cubicBezTo>
                    <a:cubicBezTo>
                      <a:pt x="162242" y="11113"/>
                      <a:pt x="164465" y="4445"/>
                      <a:pt x="169545"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878955" y="2421255"/>
                <a:ext cx="131445" cy="20979"/>
              </a:xfrm>
              <a:custGeom>
                <a:avLst/>
                <a:gdLst>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79"/>
                  <a:gd name="connsiteX1" fmla="*/ 57150 w 131445"/>
                  <a:gd name="connsiteY1" fmla="*/ 20955 h 20979"/>
                  <a:gd name="connsiteX2" fmla="*/ 83820 w 131445"/>
                  <a:gd name="connsiteY2" fmla="*/ 15240 h 20979"/>
                  <a:gd name="connsiteX3" fmla="*/ 131445 w 131445"/>
                  <a:gd name="connsiteY3" fmla="*/ 0 h 20979"/>
                  <a:gd name="connsiteX4" fmla="*/ 131445 w 131445"/>
                  <a:gd name="connsiteY4" fmla="*/ 0 h 20979"/>
                  <a:gd name="connsiteX5" fmla="*/ 131445 w 131445"/>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45" h="20979">
                    <a:moveTo>
                      <a:pt x="0" y="17145"/>
                    </a:moveTo>
                    <a:cubicBezTo>
                      <a:pt x="19050" y="18415"/>
                      <a:pt x="43180" y="21272"/>
                      <a:pt x="57150" y="20955"/>
                    </a:cubicBezTo>
                    <a:cubicBezTo>
                      <a:pt x="71120" y="20638"/>
                      <a:pt x="71438" y="18732"/>
                      <a:pt x="83820" y="15240"/>
                    </a:cubicBezTo>
                    <a:cubicBezTo>
                      <a:pt x="96202" y="11748"/>
                      <a:pt x="123508" y="2540"/>
                      <a:pt x="131445" y="0"/>
                    </a:cubicBezTo>
                    <a:lnTo>
                      <a:pt x="131445" y="0"/>
                    </a:lnTo>
                    <a:lnTo>
                      <a:pt x="131445"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60"/>
              <p:cNvSpPr/>
              <p:nvPr/>
            </p:nvSpPr>
            <p:spPr>
              <a:xfrm>
                <a:off x="6833235" y="2579370"/>
                <a:ext cx="57150" cy="32385"/>
              </a:xfrm>
              <a:custGeom>
                <a:avLst/>
                <a:gdLst>
                  <a:gd name="connsiteX0" fmla="*/ 0 w 57150"/>
                  <a:gd name="connsiteY0" fmla="*/ 0 h 32385"/>
                  <a:gd name="connsiteX1" fmla="*/ 57150 w 57150"/>
                  <a:gd name="connsiteY1" fmla="*/ 32385 h 32385"/>
                </a:gdLst>
                <a:ahLst/>
                <a:cxnLst>
                  <a:cxn ang="0">
                    <a:pos x="connsiteX0" y="connsiteY0"/>
                  </a:cxn>
                  <a:cxn ang="0">
                    <a:pos x="connsiteX1" y="connsiteY1"/>
                  </a:cxn>
                </a:cxnLst>
                <a:rect l="l" t="t" r="r" b="b"/>
                <a:pathLst>
                  <a:path w="57150" h="32385">
                    <a:moveTo>
                      <a:pt x="0" y="0"/>
                    </a:moveTo>
                    <a:lnTo>
                      <a:pt x="57150" y="323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793230" y="2651760"/>
                <a:ext cx="93345" cy="148590"/>
              </a:xfrm>
              <a:custGeom>
                <a:avLst/>
                <a:gdLst>
                  <a:gd name="connsiteX0" fmla="*/ 0 w 93345"/>
                  <a:gd name="connsiteY0" fmla="*/ 0 h 148590"/>
                  <a:gd name="connsiteX1" fmla="*/ 40005 w 93345"/>
                  <a:gd name="connsiteY1" fmla="*/ 43815 h 148590"/>
                  <a:gd name="connsiteX2" fmla="*/ 51435 w 93345"/>
                  <a:gd name="connsiteY2" fmla="*/ 78105 h 148590"/>
                  <a:gd name="connsiteX3" fmla="*/ 62865 w 93345"/>
                  <a:gd name="connsiteY3" fmla="*/ 116205 h 148590"/>
                  <a:gd name="connsiteX4" fmla="*/ 93345 w 93345"/>
                  <a:gd name="connsiteY4" fmla="*/ 148590 h 148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 h="148590">
                    <a:moveTo>
                      <a:pt x="0" y="0"/>
                    </a:moveTo>
                    <a:lnTo>
                      <a:pt x="40005" y="43815"/>
                    </a:lnTo>
                    <a:lnTo>
                      <a:pt x="51435" y="78105"/>
                    </a:lnTo>
                    <a:lnTo>
                      <a:pt x="62865" y="116205"/>
                    </a:lnTo>
                    <a:lnTo>
                      <a:pt x="93345" y="14859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6652260" y="2733675"/>
                <a:ext cx="123825" cy="80010"/>
              </a:xfrm>
              <a:custGeom>
                <a:avLst/>
                <a:gdLst>
                  <a:gd name="connsiteX0" fmla="*/ 0 w 123825"/>
                  <a:gd name="connsiteY0" fmla="*/ 0 h 80010"/>
                  <a:gd name="connsiteX1" fmla="*/ 32385 w 123825"/>
                  <a:gd name="connsiteY1" fmla="*/ 55245 h 80010"/>
                  <a:gd name="connsiteX2" fmla="*/ 81915 w 123825"/>
                  <a:gd name="connsiteY2" fmla="*/ 80010 h 80010"/>
                  <a:gd name="connsiteX3" fmla="*/ 123825 w 123825"/>
                  <a:gd name="connsiteY3" fmla="*/ 70485 h 80010"/>
                </a:gdLst>
                <a:ahLst/>
                <a:cxnLst>
                  <a:cxn ang="0">
                    <a:pos x="connsiteX0" y="connsiteY0"/>
                  </a:cxn>
                  <a:cxn ang="0">
                    <a:pos x="connsiteX1" y="connsiteY1"/>
                  </a:cxn>
                  <a:cxn ang="0">
                    <a:pos x="connsiteX2" y="connsiteY2"/>
                  </a:cxn>
                  <a:cxn ang="0">
                    <a:pos x="connsiteX3" y="connsiteY3"/>
                  </a:cxn>
                </a:cxnLst>
                <a:rect l="l" t="t" r="r" b="b"/>
                <a:pathLst>
                  <a:path w="123825" h="80010">
                    <a:moveTo>
                      <a:pt x="0" y="0"/>
                    </a:moveTo>
                    <a:lnTo>
                      <a:pt x="32385" y="55245"/>
                    </a:lnTo>
                    <a:lnTo>
                      <a:pt x="81915" y="80010"/>
                    </a:lnTo>
                    <a:lnTo>
                      <a:pt x="123825" y="704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6541770" y="2750820"/>
                <a:ext cx="28575" cy="188595"/>
              </a:xfrm>
              <a:custGeom>
                <a:avLst/>
                <a:gdLst>
                  <a:gd name="connsiteX0" fmla="*/ 5715 w 28575"/>
                  <a:gd name="connsiteY0" fmla="*/ 0 h 188595"/>
                  <a:gd name="connsiteX1" fmla="*/ 28575 w 28575"/>
                  <a:gd name="connsiteY1" fmla="*/ 57150 h 188595"/>
                  <a:gd name="connsiteX2" fmla="*/ 15240 w 28575"/>
                  <a:gd name="connsiteY2" fmla="*/ 99060 h 188595"/>
                  <a:gd name="connsiteX3" fmla="*/ 0 w 28575"/>
                  <a:gd name="connsiteY3" fmla="*/ 139065 h 188595"/>
                  <a:gd name="connsiteX4" fmla="*/ 13335 w 28575"/>
                  <a:gd name="connsiteY4" fmla="*/ 188595 h 188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88595">
                    <a:moveTo>
                      <a:pt x="5715" y="0"/>
                    </a:moveTo>
                    <a:lnTo>
                      <a:pt x="28575" y="57150"/>
                    </a:lnTo>
                    <a:lnTo>
                      <a:pt x="15240" y="99060"/>
                    </a:lnTo>
                    <a:lnTo>
                      <a:pt x="0" y="139065"/>
                    </a:lnTo>
                    <a:lnTo>
                      <a:pt x="13335" y="18859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6395085" y="2729865"/>
                <a:ext cx="60960" cy="158115"/>
              </a:xfrm>
              <a:custGeom>
                <a:avLst/>
                <a:gdLst>
                  <a:gd name="connsiteX0" fmla="*/ 60960 w 60960"/>
                  <a:gd name="connsiteY0" fmla="*/ 0 h 158115"/>
                  <a:gd name="connsiteX1" fmla="*/ 26670 w 60960"/>
                  <a:gd name="connsiteY1" fmla="*/ 45720 h 158115"/>
                  <a:gd name="connsiteX2" fmla="*/ 0 w 60960"/>
                  <a:gd name="connsiteY2" fmla="*/ 93345 h 158115"/>
                  <a:gd name="connsiteX3" fmla="*/ 0 w 60960"/>
                  <a:gd name="connsiteY3" fmla="*/ 158115 h 158115"/>
                </a:gdLst>
                <a:ahLst/>
                <a:cxnLst>
                  <a:cxn ang="0">
                    <a:pos x="connsiteX0" y="connsiteY0"/>
                  </a:cxn>
                  <a:cxn ang="0">
                    <a:pos x="connsiteX1" y="connsiteY1"/>
                  </a:cxn>
                  <a:cxn ang="0">
                    <a:pos x="connsiteX2" y="connsiteY2"/>
                  </a:cxn>
                  <a:cxn ang="0">
                    <a:pos x="connsiteX3" y="connsiteY3"/>
                  </a:cxn>
                </a:cxnLst>
                <a:rect l="l" t="t" r="r" b="b"/>
                <a:pathLst>
                  <a:path w="60960" h="158115">
                    <a:moveTo>
                      <a:pt x="60960" y="0"/>
                    </a:moveTo>
                    <a:lnTo>
                      <a:pt x="26670" y="45720"/>
                    </a:lnTo>
                    <a:lnTo>
                      <a:pt x="0" y="93345"/>
                    </a:lnTo>
                    <a:lnTo>
                      <a:pt x="0" y="15811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6158865" y="2687955"/>
                <a:ext cx="192405" cy="116205"/>
              </a:xfrm>
              <a:custGeom>
                <a:avLst/>
                <a:gdLst>
                  <a:gd name="connsiteX0" fmla="*/ 192405 w 192405"/>
                  <a:gd name="connsiteY0" fmla="*/ 0 h 116205"/>
                  <a:gd name="connsiteX1" fmla="*/ 160020 w 192405"/>
                  <a:gd name="connsiteY1" fmla="*/ 49530 h 116205"/>
                  <a:gd name="connsiteX2" fmla="*/ 137160 w 192405"/>
                  <a:gd name="connsiteY2" fmla="*/ 80010 h 116205"/>
                  <a:gd name="connsiteX3" fmla="*/ 80010 w 192405"/>
                  <a:gd name="connsiteY3" fmla="*/ 91440 h 116205"/>
                  <a:gd name="connsiteX4" fmla="*/ 34290 w 192405"/>
                  <a:gd name="connsiteY4" fmla="*/ 97155 h 116205"/>
                  <a:gd name="connsiteX5" fmla="*/ 0 w 192405"/>
                  <a:gd name="connsiteY5" fmla="*/ 116205 h 11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05" h="116205">
                    <a:moveTo>
                      <a:pt x="192405" y="0"/>
                    </a:moveTo>
                    <a:lnTo>
                      <a:pt x="160020" y="49530"/>
                    </a:lnTo>
                    <a:lnTo>
                      <a:pt x="137160" y="80010"/>
                    </a:lnTo>
                    <a:lnTo>
                      <a:pt x="80010" y="91440"/>
                    </a:lnTo>
                    <a:lnTo>
                      <a:pt x="34290" y="97155"/>
                    </a:lnTo>
                    <a:lnTo>
                      <a:pt x="0" y="11620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6195060" y="2609850"/>
                <a:ext cx="62865" cy="55245"/>
              </a:xfrm>
              <a:custGeom>
                <a:avLst/>
                <a:gdLst>
                  <a:gd name="connsiteX0" fmla="*/ 62865 w 62865"/>
                  <a:gd name="connsiteY0" fmla="*/ 0 h 55245"/>
                  <a:gd name="connsiteX1" fmla="*/ 1905 w 62865"/>
                  <a:gd name="connsiteY1" fmla="*/ 38100 h 55245"/>
                  <a:gd name="connsiteX2" fmla="*/ 0 w 62865"/>
                  <a:gd name="connsiteY2" fmla="*/ 55245 h 55245"/>
                </a:gdLst>
                <a:ahLst/>
                <a:cxnLst>
                  <a:cxn ang="0">
                    <a:pos x="connsiteX0" y="connsiteY0"/>
                  </a:cxn>
                  <a:cxn ang="0">
                    <a:pos x="connsiteX1" y="connsiteY1"/>
                  </a:cxn>
                  <a:cxn ang="0">
                    <a:pos x="connsiteX2" y="connsiteY2"/>
                  </a:cxn>
                </a:cxnLst>
                <a:rect l="l" t="t" r="r" b="b"/>
                <a:pathLst>
                  <a:path w="62865" h="55245">
                    <a:moveTo>
                      <a:pt x="62865" y="0"/>
                    </a:moveTo>
                    <a:lnTo>
                      <a:pt x="1905" y="38100"/>
                    </a:lnTo>
                    <a:lnTo>
                      <a:pt x="0" y="5524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6027420" y="2501265"/>
                <a:ext cx="192405" cy="53340"/>
              </a:xfrm>
              <a:custGeom>
                <a:avLst/>
                <a:gdLst>
                  <a:gd name="connsiteX0" fmla="*/ 192405 w 192405"/>
                  <a:gd name="connsiteY0" fmla="*/ 0 h 53340"/>
                  <a:gd name="connsiteX1" fmla="*/ 139065 w 192405"/>
                  <a:gd name="connsiteY1" fmla="*/ 36195 h 53340"/>
                  <a:gd name="connsiteX2" fmla="*/ 99060 w 192405"/>
                  <a:gd name="connsiteY2" fmla="*/ 51435 h 53340"/>
                  <a:gd name="connsiteX3" fmla="*/ 36195 w 192405"/>
                  <a:gd name="connsiteY3" fmla="*/ 53340 h 53340"/>
                  <a:gd name="connsiteX4" fmla="*/ 0 w 192405"/>
                  <a:gd name="connsiteY4" fmla="*/ 49530 h 53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 h="53340">
                    <a:moveTo>
                      <a:pt x="192405" y="0"/>
                    </a:moveTo>
                    <a:lnTo>
                      <a:pt x="139065" y="36195"/>
                    </a:lnTo>
                    <a:lnTo>
                      <a:pt x="99060" y="51435"/>
                    </a:lnTo>
                    <a:lnTo>
                      <a:pt x="36195" y="53340"/>
                    </a:lnTo>
                    <a:lnTo>
                      <a:pt x="0" y="4953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5995035" y="2356485"/>
                <a:ext cx="211455" cy="51435"/>
              </a:xfrm>
              <a:custGeom>
                <a:avLst/>
                <a:gdLst>
                  <a:gd name="connsiteX0" fmla="*/ 211455 w 211455"/>
                  <a:gd name="connsiteY0" fmla="*/ 38100 h 51435"/>
                  <a:gd name="connsiteX1" fmla="*/ 171450 w 211455"/>
                  <a:gd name="connsiteY1" fmla="*/ 51435 h 51435"/>
                  <a:gd name="connsiteX2" fmla="*/ 131445 w 211455"/>
                  <a:gd name="connsiteY2" fmla="*/ 30480 h 51435"/>
                  <a:gd name="connsiteX3" fmla="*/ 87630 w 211455"/>
                  <a:gd name="connsiteY3" fmla="*/ 0 h 51435"/>
                  <a:gd name="connsiteX4" fmla="*/ 45720 w 211455"/>
                  <a:gd name="connsiteY4" fmla="*/ 1905 h 51435"/>
                  <a:gd name="connsiteX5" fmla="*/ 0 w 211455"/>
                  <a:gd name="connsiteY5" fmla="*/ 28575 h 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 h="51435">
                    <a:moveTo>
                      <a:pt x="211455" y="38100"/>
                    </a:moveTo>
                    <a:lnTo>
                      <a:pt x="171450" y="51435"/>
                    </a:lnTo>
                    <a:lnTo>
                      <a:pt x="131445" y="30480"/>
                    </a:lnTo>
                    <a:lnTo>
                      <a:pt x="87630" y="0"/>
                    </a:lnTo>
                    <a:lnTo>
                      <a:pt x="45720" y="1905"/>
                    </a:lnTo>
                    <a:lnTo>
                      <a:pt x="0" y="2857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107"/>
            <p:cNvSpPr/>
            <p:nvPr/>
          </p:nvSpPr>
          <p:spPr>
            <a:xfrm>
              <a:off x="5268004" y="4505960"/>
              <a:ext cx="459696" cy="1766466"/>
            </a:xfrm>
            <a:custGeom>
              <a:avLst/>
              <a:gdLst>
                <a:gd name="connsiteX0" fmla="*/ 356459 w 459696"/>
                <a:gd name="connsiteY0" fmla="*/ 1458936 h 1766466"/>
                <a:gd name="connsiteX1" fmla="*/ 356459 w 459696"/>
                <a:gd name="connsiteY1" fmla="*/ 1605184 h 1766466"/>
                <a:gd name="connsiteX2" fmla="*/ 386301 w 459696"/>
                <a:gd name="connsiteY2" fmla="*/ 1605184 h 1766466"/>
                <a:gd name="connsiteX3" fmla="*/ 386301 w 459696"/>
                <a:gd name="connsiteY3" fmla="*/ 1458936 h 1766466"/>
                <a:gd name="connsiteX4" fmla="*/ 205200 w 459696"/>
                <a:gd name="connsiteY4" fmla="*/ 1458936 h 1766466"/>
                <a:gd name="connsiteX5" fmla="*/ 205200 w 459696"/>
                <a:gd name="connsiteY5" fmla="*/ 1605184 h 1766466"/>
                <a:gd name="connsiteX6" fmla="*/ 235042 w 459696"/>
                <a:gd name="connsiteY6" fmla="*/ 1605184 h 1766466"/>
                <a:gd name="connsiteX7" fmla="*/ 235042 w 459696"/>
                <a:gd name="connsiteY7" fmla="*/ 1542425 h 1766466"/>
                <a:gd name="connsiteX8" fmla="*/ 304977 w 459696"/>
                <a:gd name="connsiteY8" fmla="*/ 1542425 h 1766466"/>
                <a:gd name="connsiteX9" fmla="*/ 304977 w 459696"/>
                <a:gd name="connsiteY9" fmla="*/ 1605184 h 1766466"/>
                <a:gd name="connsiteX10" fmla="*/ 334818 w 459696"/>
                <a:gd name="connsiteY10" fmla="*/ 1605184 h 1766466"/>
                <a:gd name="connsiteX11" fmla="*/ 334818 w 459696"/>
                <a:gd name="connsiteY11" fmla="*/ 1458936 h 1766466"/>
                <a:gd name="connsiteX12" fmla="*/ 304977 w 459696"/>
                <a:gd name="connsiteY12" fmla="*/ 1458936 h 1766466"/>
                <a:gd name="connsiteX13" fmla="*/ 304977 w 459696"/>
                <a:gd name="connsiteY13" fmla="*/ 1512583 h 1766466"/>
                <a:gd name="connsiteX14" fmla="*/ 235042 w 459696"/>
                <a:gd name="connsiteY14" fmla="*/ 1512583 h 1766466"/>
                <a:gd name="connsiteX15" fmla="*/ 235042 w 459696"/>
                <a:gd name="connsiteY15" fmla="*/ 1458936 h 1766466"/>
                <a:gd name="connsiteX16" fmla="*/ 93806 w 459696"/>
                <a:gd name="connsiteY16" fmla="*/ 1458936 h 1766466"/>
                <a:gd name="connsiteX17" fmla="*/ 55535 w 459696"/>
                <a:gd name="connsiteY17" fmla="*/ 1497207 h 1766466"/>
                <a:gd name="connsiteX18" fmla="*/ 55535 w 459696"/>
                <a:gd name="connsiteY18" fmla="*/ 1568964 h 1766466"/>
                <a:gd name="connsiteX19" fmla="*/ 91755 w 459696"/>
                <a:gd name="connsiteY19" fmla="*/ 1605184 h 1766466"/>
                <a:gd name="connsiteX20" fmla="*/ 183104 w 459696"/>
                <a:gd name="connsiteY20" fmla="*/ 1605184 h 1766466"/>
                <a:gd name="connsiteX21" fmla="*/ 183104 w 459696"/>
                <a:gd name="connsiteY21" fmla="*/ 1520442 h 1766466"/>
                <a:gd name="connsiteX22" fmla="*/ 120458 w 459696"/>
                <a:gd name="connsiteY22" fmla="*/ 1520442 h 1766466"/>
                <a:gd name="connsiteX23" fmla="*/ 120686 w 459696"/>
                <a:gd name="connsiteY23" fmla="*/ 1548917 h 1766466"/>
                <a:gd name="connsiteX24" fmla="*/ 153490 w 459696"/>
                <a:gd name="connsiteY24" fmla="*/ 1548917 h 1766466"/>
                <a:gd name="connsiteX25" fmla="*/ 153490 w 459696"/>
                <a:gd name="connsiteY25" fmla="*/ 1574659 h 1766466"/>
                <a:gd name="connsiteX26" fmla="*/ 97450 w 459696"/>
                <a:gd name="connsiteY26" fmla="*/ 1574659 h 1766466"/>
                <a:gd name="connsiteX27" fmla="*/ 86744 w 459696"/>
                <a:gd name="connsiteY27" fmla="*/ 1563952 h 1766466"/>
                <a:gd name="connsiteX28" fmla="*/ 86744 w 459696"/>
                <a:gd name="connsiteY28" fmla="*/ 1500396 h 1766466"/>
                <a:gd name="connsiteX29" fmla="*/ 99273 w 459696"/>
                <a:gd name="connsiteY29" fmla="*/ 1487867 h 1766466"/>
                <a:gd name="connsiteX30" fmla="*/ 177181 w 459696"/>
                <a:gd name="connsiteY30" fmla="*/ 1487867 h 1766466"/>
                <a:gd name="connsiteX31" fmla="*/ 177181 w 459696"/>
                <a:gd name="connsiteY31" fmla="*/ 1458936 h 1766466"/>
                <a:gd name="connsiteX32" fmla="*/ 228436 w 459696"/>
                <a:gd name="connsiteY32" fmla="*/ 48896 h 1766466"/>
                <a:gd name="connsiteX33" fmla="*/ 165900 w 459696"/>
                <a:gd name="connsiteY33" fmla="*/ 111432 h 1766466"/>
                <a:gd name="connsiteX34" fmla="*/ 165900 w 459696"/>
                <a:gd name="connsiteY34" fmla="*/ 728727 h 1766466"/>
                <a:gd name="connsiteX35" fmla="*/ 290972 w 459696"/>
                <a:gd name="connsiteY35" fmla="*/ 728727 h 1766466"/>
                <a:gd name="connsiteX36" fmla="*/ 290972 w 459696"/>
                <a:gd name="connsiteY36" fmla="*/ 111432 h 1766466"/>
                <a:gd name="connsiteX37" fmla="*/ 228436 w 459696"/>
                <a:gd name="connsiteY37" fmla="*/ 48896 h 1766466"/>
                <a:gd name="connsiteX38" fmla="*/ 229619 w 459696"/>
                <a:gd name="connsiteY38" fmla="*/ 0 h 1766466"/>
                <a:gd name="connsiteX39" fmla="*/ 335236 w 459696"/>
                <a:gd name="connsiteY39" fmla="*/ 105617 h 1766466"/>
                <a:gd name="connsiteX40" fmla="*/ 335236 w 459696"/>
                <a:gd name="connsiteY40" fmla="*/ 180340 h 1766466"/>
                <a:gd name="connsiteX41" fmla="*/ 411436 w 459696"/>
                <a:gd name="connsiteY41" fmla="*/ 180340 h 1766466"/>
                <a:gd name="connsiteX42" fmla="*/ 411436 w 459696"/>
                <a:gd name="connsiteY42" fmla="*/ 198628 h 1766466"/>
                <a:gd name="connsiteX43" fmla="*/ 335236 w 459696"/>
                <a:gd name="connsiteY43" fmla="*/ 198628 h 1766466"/>
                <a:gd name="connsiteX44" fmla="*/ 335236 w 459696"/>
                <a:gd name="connsiteY44" fmla="*/ 236652 h 1766466"/>
                <a:gd name="connsiteX45" fmla="*/ 382226 w 459696"/>
                <a:gd name="connsiteY45" fmla="*/ 236652 h 1766466"/>
                <a:gd name="connsiteX46" fmla="*/ 382226 w 459696"/>
                <a:gd name="connsiteY46" fmla="*/ 254940 h 1766466"/>
                <a:gd name="connsiteX47" fmla="*/ 335236 w 459696"/>
                <a:gd name="connsiteY47" fmla="*/ 254940 h 1766466"/>
                <a:gd name="connsiteX48" fmla="*/ 335236 w 459696"/>
                <a:gd name="connsiteY48" fmla="*/ 283820 h 1766466"/>
                <a:gd name="connsiteX49" fmla="*/ 382226 w 459696"/>
                <a:gd name="connsiteY49" fmla="*/ 283820 h 1766466"/>
                <a:gd name="connsiteX50" fmla="*/ 382226 w 459696"/>
                <a:gd name="connsiteY50" fmla="*/ 302108 h 1766466"/>
                <a:gd name="connsiteX51" fmla="*/ 335236 w 459696"/>
                <a:gd name="connsiteY51" fmla="*/ 302108 h 1766466"/>
                <a:gd name="connsiteX52" fmla="*/ 335236 w 459696"/>
                <a:gd name="connsiteY52" fmla="*/ 340743 h 1766466"/>
                <a:gd name="connsiteX53" fmla="*/ 382226 w 459696"/>
                <a:gd name="connsiteY53" fmla="*/ 340743 h 1766466"/>
                <a:gd name="connsiteX54" fmla="*/ 382226 w 459696"/>
                <a:gd name="connsiteY54" fmla="*/ 359031 h 1766466"/>
                <a:gd name="connsiteX55" fmla="*/ 335236 w 459696"/>
                <a:gd name="connsiteY55" fmla="*/ 359031 h 1766466"/>
                <a:gd name="connsiteX56" fmla="*/ 335236 w 459696"/>
                <a:gd name="connsiteY56" fmla="*/ 397666 h 1766466"/>
                <a:gd name="connsiteX57" fmla="*/ 382226 w 459696"/>
                <a:gd name="connsiteY57" fmla="*/ 397666 h 1766466"/>
                <a:gd name="connsiteX58" fmla="*/ 382226 w 459696"/>
                <a:gd name="connsiteY58" fmla="*/ 415954 h 1766466"/>
                <a:gd name="connsiteX59" fmla="*/ 335236 w 459696"/>
                <a:gd name="connsiteY59" fmla="*/ 415954 h 1766466"/>
                <a:gd name="connsiteX60" fmla="*/ 335236 w 459696"/>
                <a:gd name="connsiteY60" fmla="*/ 454589 h 1766466"/>
                <a:gd name="connsiteX61" fmla="*/ 411436 w 459696"/>
                <a:gd name="connsiteY61" fmla="*/ 454589 h 1766466"/>
                <a:gd name="connsiteX62" fmla="*/ 411436 w 459696"/>
                <a:gd name="connsiteY62" fmla="*/ 472877 h 1766466"/>
                <a:gd name="connsiteX63" fmla="*/ 335236 w 459696"/>
                <a:gd name="connsiteY63" fmla="*/ 472877 h 1766466"/>
                <a:gd name="connsiteX64" fmla="*/ 335236 w 459696"/>
                <a:gd name="connsiteY64" fmla="*/ 510901 h 1766466"/>
                <a:gd name="connsiteX65" fmla="*/ 382226 w 459696"/>
                <a:gd name="connsiteY65" fmla="*/ 510901 h 1766466"/>
                <a:gd name="connsiteX66" fmla="*/ 382226 w 459696"/>
                <a:gd name="connsiteY66" fmla="*/ 529189 h 1766466"/>
                <a:gd name="connsiteX67" fmla="*/ 335236 w 459696"/>
                <a:gd name="connsiteY67" fmla="*/ 529189 h 1766466"/>
                <a:gd name="connsiteX68" fmla="*/ 335236 w 459696"/>
                <a:gd name="connsiteY68" fmla="*/ 558069 h 1766466"/>
                <a:gd name="connsiteX69" fmla="*/ 382226 w 459696"/>
                <a:gd name="connsiteY69" fmla="*/ 558069 h 1766466"/>
                <a:gd name="connsiteX70" fmla="*/ 382226 w 459696"/>
                <a:gd name="connsiteY70" fmla="*/ 576357 h 1766466"/>
                <a:gd name="connsiteX71" fmla="*/ 335236 w 459696"/>
                <a:gd name="connsiteY71" fmla="*/ 576357 h 1766466"/>
                <a:gd name="connsiteX72" fmla="*/ 335236 w 459696"/>
                <a:gd name="connsiteY72" fmla="*/ 614992 h 1766466"/>
                <a:gd name="connsiteX73" fmla="*/ 382226 w 459696"/>
                <a:gd name="connsiteY73" fmla="*/ 614992 h 1766466"/>
                <a:gd name="connsiteX74" fmla="*/ 382226 w 459696"/>
                <a:gd name="connsiteY74" fmla="*/ 633280 h 1766466"/>
                <a:gd name="connsiteX75" fmla="*/ 335236 w 459696"/>
                <a:gd name="connsiteY75" fmla="*/ 633280 h 1766466"/>
                <a:gd name="connsiteX76" fmla="*/ 335236 w 459696"/>
                <a:gd name="connsiteY76" fmla="*/ 671915 h 1766466"/>
                <a:gd name="connsiteX77" fmla="*/ 382226 w 459696"/>
                <a:gd name="connsiteY77" fmla="*/ 671915 h 1766466"/>
                <a:gd name="connsiteX78" fmla="*/ 382226 w 459696"/>
                <a:gd name="connsiteY78" fmla="*/ 690203 h 1766466"/>
                <a:gd name="connsiteX79" fmla="*/ 335236 w 459696"/>
                <a:gd name="connsiteY79" fmla="*/ 690203 h 1766466"/>
                <a:gd name="connsiteX80" fmla="*/ 335236 w 459696"/>
                <a:gd name="connsiteY80" fmla="*/ 733659 h 1766466"/>
                <a:gd name="connsiteX81" fmla="*/ 411436 w 459696"/>
                <a:gd name="connsiteY81" fmla="*/ 733659 h 1766466"/>
                <a:gd name="connsiteX82" fmla="*/ 411436 w 459696"/>
                <a:gd name="connsiteY82" fmla="*/ 751947 h 1766466"/>
                <a:gd name="connsiteX83" fmla="*/ 335236 w 459696"/>
                <a:gd name="connsiteY83" fmla="*/ 751947 h 1766466"/>
                <a:gd name="connsiteX84" fmla="*/ 335236 w 459696"/>
                <a:gd name="connsiteY84" fmla="*/ 789971 h 1766466"/>
                <a:gd name="connsiteX85" fmla="*/ 382226 w 459696"/>
                <a:gd name="connsiteY85" fmla="*/ 789971 h 1766466"/>
                <a:gd name="connsiteX86" fmla="*/ 382226 w 459696"/>
                <a:gd name="connsiteY86" fmla="*/ 808259 h 1766466"/>
                <a:gd name="connsiteX87" fmla="*/ 335236 w 459696"/>
                <a:gd name="connsiteY87" fmla="*/ 808259 h 1766466"/>
                <a:gd name="connsiteX88" fmla="*/ 335236 w 459696"/>
                <a:gd name="connsiteY88" fmla="*/ 837139 h 1766466"/>
                <a:gd name="connsiteX89" fmla="*/ 382226 w 459696"/>
                <a:gd name="connsiteY89" fmla="*/ 837139 h 1766466"/>
                <a:gd name="connsiteX90" fmla="*/ 382226 w 459696"/>
                <a:gd name="connsiteY90" fmla="*/ 855427 h 1766466"/>
                <a:gd name="connsiteX91" fmla="*/ 335236 w 459696"/>
                <a:gd name="connsiteY91" fmla="*/ 855427 h 1766466"/>
                <a:gd name="connsiteX92" fmla="*/ 335236 w 459696"/>
                <a:gd name="connsiteY92" fmla="*/ 894062 h 1766466"/>
                <a:gd name="connsiteX93" fmla="*/ 382226 w 459696"/>
                <a:gd name="connsiteY93" fmla="*/ 894062 h 1766466"/>
                <a:gd name="connsiteX94" fmla="*/ 382226 w 459696"/>
                <a:gd name="connsiteY94" fmla="*/ 912350 h 1766466"/>
                <a:gd name="connsiteX95" fmla="*/ 335236 w 459696"/>
                <a:gd name="connsiteY95" fmla="*/ 912350 h 1766466"/>
                <a:gd name="connsiteX96" fmla="*/ 335236 w 459696"/>
                <a:gd name="connsiteY96" fmla="*/ 950985 h 1766466"/>
                <a:gd name="connsiteX97" fmla="*/ 382226 w 459696"/>
                <a:gd name="connsiteY97" fmla="*/ 950985 h 1766466"/>
                <a:gd name="connsiteX98" fmla="*/ 382226 w 459696"/>
                <a:gd name="connsiteY98" fmla="*/ 969273 h 1766466"/>
                <a:gd name="connsiteX99" fmla="*/ 335236 w 459696"/>
                <a:gd name="connsiteY99" fmla="*/ 969273 h 1766466"/>
                <a:gd name="connsiteX100" fmla="*/ 335236 w 459696"/>
                <a:gd name="connsiteY100" fmla="*/ 1003585 h 1766466"/>
                <a:gd name="connsiteX101" fmla="*/ 411436 w 459696"/>
                <a:gd name="connsiteY101" fmla="*/ 1003585 h 1766466"/>
                <a:gd name="connsiteX102" fmla="*/ 411436 w 459696"/>
                <a:gd name="connsiteY102" fmla="*/ 1021873 h 1766466"/>
                <a:gd name="connsiteX103" fmla="*/ 335236 w 459696"/>
                <a:gd name="connsiteY103" fmla="*/ 1021873 h 1766466"/>
                <a:gd name="connsiteX104" fmla="*/ 335236 w 459696"/>
                <a:gd name="connsiteY104" fmla="*/ 1059897 h 1766466"/>
                <a:gd name="connsiteX105" fmla="*/ 382226 w 459696"/>
                <a:gd name="connsiteY105" fmla="*/ 1059897 h 1766466"/>
                <a:gd name="connsiteX106" fmla="*/ 382226 w 459696"/>
                <a:gd name="connsiteY106" fmla="*/ 1078185 h 1766466"/>
                <a:gd name="connsiteX107" fmla="*/ 335236 w 459696"/>
                <a:gd name="connsiteY107" fmla="*/ 1078185 h 1766466"/>
                <a:gd name="connsiteX108" fmla="*/ 335236 w 459696"/>
                <a:gd name="connsiteY108" fmla="*/ 1107065 h 1766466"/>
                <a:gd name="connsiteX109" fmla="*/ 382226 w 459696"/>
                <a:gd name="connsiteY109" fmla="*/ 1107065 h 1766466"/>
                <a:gd name="connsiteX110" fmla="*/ 382226 w 459696"/>
                <a:gd name="connsiteY110" fmla="*/ 1125353 h 1766466"/>
                <a:gd name="connsiteX111" fmla="*/ 335236 w 459696"/>
                <a:gd name="connsiteY111" fmla="*/ 1125353 h 1766466"/>
                <a:gd name="connsiteX112" fmla="*/ 335236 w 459696"/>
                <a:gd name="connsiteY112" fmla="*/ 1163988 h 1766466"/>
                <a:gd name="connsiteX113" fmla="*/ 382226 w 459696"/>
                <a:gd name="connsiteY113" fmla="*/ 1163988 h 1766466"/>
                <a:gd name="connsiteX114" fmla="*/ 382226 w 459696"/>
                <a:gd name="connsiteY114" fmla="*/ 1182276 h 1766466"/>
                <a:gd name="connsiteX115" fmla="*/ 335236 w 459696"/>
                <a:gd name="connsiteY115" fmla="*/ 1182276 h 1766466"/>
                <a:gd name="connsiteX116" fmla="*/ 335236 w 459696"/>
                <a:gd name="connsiteY116" fmla="*/ 1220911 h 1766466"/>
                <a:gd name="connsiteX117" fmla="*/ 382226 w 459696"/>
                <a:gd name="connsiteY117" fmla="*/ 1220911 h 1766466"/>
                <a:gd name="connsiteX118" fmla="*/ 382226 w 459696"/>
                <a:gd name="connsiteY118" fmla="*/ 1239199 h 1766466"/>
                <a:gd name="connsiteX119" fmla="*/ 335236 w 459696"/>
                <a:gd name="connsiteY119" fmla="*/ 1239199 h 1766466"/>
                <a:gd name="connsiteX120" fmla="*/ 335236 w 459696"/>
                <a:gd name="connsiteY120" fmla="*/ 1271510 h 1766466"/>
                <a:gd name="connsiteX121" fmla="*/ 411436 w 459696"/>
                <a:gd name="connsiteY121" fmla="*/ 1271510 h 1766466"/>
                <a:gd name="connsiteX122" fmla="*/ 411436 w 459696"/>
                <a:gd name="connsiteY122" fmla="*/ 1289798 h 1766466"/>
                <a:gd name="connsiteX123" fmla="*/ 335236 w 459696"/>
                <a:gd name="connsiteY123" fmla="*/ 1289798 h 1766466"/>
                <a:gd name="connsiteX124" fmla="*/ 335236 w 459696"/>
                <a:gd name="connsiteY124" fmla="*/ 1335567 h 1766466"/>
                <a:gd name="connsiteX125" fmla="*/ 392375 w 459696"/>
                <a:gd name="connsiteY125" fmla="*/ 1374091 h 1766466"/>
                <a:gd name="connsiteX126" fmla="*/ 459696 w 459696"/>
                <a:gd name="connsiteY126" fmla="*/ 1536618 h 1766466"/>
                <a:gd name="connsiteX127" fmla="*/ 229848 w 459696"/>
                <a:gd name="connsiteY127" fmla="*/ 1766466 h 1766466"/>
                <a:gd name="connsiteX128" fmla="*/ 0 w 459696"/>
                <a:gd name="connsiteY128" fmla="*/ 1536618 h 1766466"/>
                <a:gd name="connsiteX129" fmla="*/ 67321 w 459696"/>
                <a:gd name="connsiteY129" fmla="*/ 1374091 h 1766466"/>
                <a:gd name="connsiteX130" fmla="*/ 124002 w 459696"/>
                <a:gd name="connsiteY130" fmla="*/ 1335876 h 1766466"/>
                <a:gd name="connsiteX131" fmla="*/ 124002 w 459696"/>
                <a:gd name="connsiteY131" fmla="*/ 105617 h 1766466"/>
                <a:gd name="connsiteX132" fmla="*/ 229619 w 459696"/>
                <a:gd name="connsiteY132" fmla="*/ 0 h 176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59696" h="1766466">
                  <a:moveTo>
                    <a:pt x="356459" y="1458936"/>
                  </a:moveTo>
                  <a:lnTo>
                    <a:pt x="356459" y="1605184"/>
                  </a:lnTo>
                  <a:lnTo>
                    <a:pt x="386301" y="1605184"/>
                  </a:lnTo>
                  <a:lnTo>
                    <a:pt x="386301" y="1458936"/>
                  </a:lnTo>
                  <a:close/>
                  <a:moveTo>
                    <a:pt x="205200" y="1458936"/>
                  </a:moveTo>
                  <a:lnTo>
                    <a:pt x="205200" y="1605184"/>
                  </a:lnTo>
                  <a:lnTo>
                    <a:pt x="235042" y="1605184"/>
                  </a:lnTo>
                  <a:lnTo>
                    <a:pt x="235042" y="1542425"/>
                  </a:lnTo>
                  <a:lnTo>
                    <a:pt x="304977" y="1542425"/>
                  </a:lnTo>
                  <a:lnTo>
                    <a:pt x="304977" y="1605184"/>
                  </a:lnTo>
                  <a:lnTo>
                    <a:pt x="334818" y="1605184"/>
                  </a:lnTo>
                  <a:lnTo>
                    <a:pt x="334818" y="1458936"/>
                  </a:lnTo>
                  <a:lnTo>
                    <a:pt x="304977" y="1458936"/>
                  </a:lnTo>
                  <a:lnTo>
                    <a:pt x="304977" y="1512583"/>
                  </a:lnTo>
                  <a:lnTo>
                    <a:pt x="235042" y="1512583"/>
                  </a:lnTo>
                  <a:lnTo>
                    <a:pt x="235042" y="1458936"/>
                  </a:lnTo>
                  <a:close/>
                  <a:moveTo>
                    <a:pt x="93806" y="1458936"/>
                  </a:moveTo>
                  <a:cubicBezTo>
                    <a:pt x="73076" y="1459164"/>
                    <a:pt x="55535" y="1480350"/>
                    <a:pt x="55535" y="1497207"/>
                  </a:cubicBezTo>
                  <a:lnTo>
                    <a:pt x="55535" y="1568964"/>
                  </a:lnTo>
                  <a:cubicBezTo>
                    <a:pt x="55991" y="1584226"/>
                    <a:pt x="74670" y="1604956"/>
                    <a:pt x="91755" y="1605184"/>
                  </a:cubicBezTo>
                  <a:lnTo>
                    <a:pt x="183104" y="1605184"/>
                  </a:lnTo>
                  <a:lnTo>
                    <a:pt x="183104" y="1520442"/>
                  </a:lnTo>
                  <a:lnTo>
                    <a:pt x="120458" y="1520442"/>
                  </a:lnTo>
                  <a:cubicBezTo>
                    <a:pt x="120534" y="1529934"/>
                    <a:pt x="120610" y="1539426"/>
                    <a:pt x="120686" y="1548917"/>
                  </a:cubicBezTo>
                  <a:lnTo>
                    <a:pt x="153490" y="1548917"/>
                  </a:lnTo>
                  <a:lnTo>
                    <a:pt x="153490" y="1574659"/>
                  </a:lnTo>
                  <a:lnTo>
                    <a:pt x="97450" y="1574659"/>
                  </a:lnTo>
                  <a:cubicBezTo>
                    <a:pt x="92743" y="1574507"/>
                    <a:pt x="87351" y="1568432"/>
                    <a:pt x="86744" y="1563952"/>
                  </a:cubicBezTo>
                  <a:lnTo>
                    <a:pt x="86744" y="1500396"/>
                  </a:lnTo>
                  <a:cubicBezTo>
                    <a:pt x="87048" y="1494169"/>
                    <a:pt x="94185" y="1488171"/>
                    <a:pt x="99273" y="1487867"/>
                  </a:cubicBezTo>
                  <a:lnTo>
                    <a:pt x="177181" y="1487867"/>
                  </a:lnTo>
                  <a:lnTo>
                    <a:pt x="177181" y="1458936"/>
                  </a:lnTo>
                  <a:close/>
                  <a:moveTo>
                    <a:pt x="228436" y="48896"/>
                  </a:moveTo>
                  <a:cubicBezTo>
                    <a:pt x="193898" y="48896"/>
                    <a:pt x="165900" y="76894"/>
                    <a:pt x="165900" y="111432"/>
                  </a:cubicBezTo>
                  <a:lnTo>
                    <a:pt x="165900" y="728727"/>
                  </a:lnTo>
                  <a:lnTo>
                    <a:pt x="290972" y="728727"/>
                  </a:lnTo>
                  <a:lnTo>
                    <a:pt x="290972" y="111432"/>
                  </a:lnTo>
                  <a:cubicBezTo>
                    <a:pt x="290972" y="76894"/>
                    <a:pt x="262974" y="48896"/>
                    <a:pt x="228436" y="48896"/>
                  </a:cubicBezTo>
                  <a:close/>
                  <a:moveTo>
                    <a:pt x="229619" y="0"/>
                  </a:moveTo>
                  <a:cubicBezTo>
                    <a:pt x="287950" y="0"/>
                    <a:pt x="335236" y="47286"/>
                    <a:pt x="335236" y="105617"/>
                  </a:cubicBezTo>
                  <a:lnTo>
                    <a:pt x="335236" y="180340"/>
                  </a:lnTo>
                  <a:lnTo>
                    <a:pt x="411436" y="180340"/>
                  </a:lnTo>
                  <a:lnTo>
                    <a:pt x="411436" y="198628"/>
                  </a:lnTo>
                  <a:lnTo>
                    <a:pt x="335236" y="198628"/>
                  </a:lnTo>
                  <a:lnTo>
                    <a:pt x="335236" y="236652"/>
                  </a:lnTo>
                  <a:lnTo>
                    <a:pt x="382226" y="236652"/>
                  </a:lnTo>
                  <a:lnTo>
                    <a:pt x="382226" y="254940"/>
                  </a:lnTo>
                  <a:lnTo>
                    <a:pt x="335236" y="254940"/>
                  </a:lnTo>
                  <a:lnTo>
                    <a:pt x="335236" y="283820"/>
                  </a:lnTo>
                  <a:lnTo>
                    <a:pt x="382226" y="283820"/>
                  </a:lnTo>
                  <a:lnTo>
                    <a:pt x="382226" y="302108"/>
                  </a:lnTo>
                  <a:lnTo>
                    <a:pt x="335236" y="302108"/>
                  </a:lnTo>
                  <a:lnTo>
                    <a:pt x="335236" y="340743"/>
                  </a:lnTo>
                  <a:lnTo>
                    <a:pt x="382226" y="340743"/>
                  </a:lnTo>
                  <a:lnTo>
                    <a:pt x="382226" y="359031"/>
                  </a:lnTo>
                  <a:lnTo>
                    <a:pt x="335236" y="359031"/>
                  </a:lnTo>
                  <a:lnTo>
                    <a:pt x="335236" y="397666"/>
                  </a:lnTo>
                  <a:lnTo>
                    <a:pt x="382226" y="397666"/>
                  </a:lnTo>
                  <a:lnTo>
                    <a:pt x="382226" y="415954"/>
                  </a:lnTo>
                  <a:lnTo>
                    <a:pt x="335236" y="415954"/>
                  </a:lnTo>
                  <a:lnTo>
                    <a:pt x="335236" y="454589"/>
                  </a:lnTo>
                  <a:lnTo>
                    <a:pt x="411436" y="454589"/>
                  </a:lnTo>
                  <a:lnTo>
                    <a:pt x="411436" y="472877"/>
                  </a:lnTo>
                  <a:lnTo>
                    <a:pt x="335236" y="472877"/>
                  </a:lnTo>
                  <a:lnTo>
                    <a:pt x="335236" y="510901"/>
                  </a:lnTo>
                  <a:lnTo>
                    <a:pt x="382226" y="510901"/>
                  </a:lnTo>
                  <a:lnTo>
                    <a:pt x="382226" y="529189"/>
                  </a:lnTo>
                  <a:lnTo>
                    <a:pt x="335236" y="529189"/>
                  </a:lnTo>
                  <a:lnTo>
                    <a:pt x="335236" y="558069"/>
                  </a:lnTo>
                  <a:lnTo>
                    <a:pt x="382226" y="558069"/>
                  </a:lnTo>
                  <a:lnTo>
                    <a:pt x="382226" y="576357"/>
                  </a:lnTo>
                  <a:lnTo>
                    <a:pt x="335236" y="576357"/>
                  </a:lnTo>
                  <a:lnTo>
                    <a:pt x="335236" y="614992"/>
                  </a:lnTo>
                  <a:lnTo>
                    <a:pt x="382226" y="614992"/>
                  </a:lnTo>
                  <a:lnTo>
                    <a:pt x="382226" y="633280"/>
                  </a:lnTo>
                  <a:lnTo>
                    <a:pt x="335236" y="633280"/>
                  </a:lnTo>
                  <a:lnTo>
                    <a:pt x="335236" y="671915"/>
                  </a:lnTo>
                  <a:lnTo>
                    <a:pt x="382226" y="671915"/>
                  </a:lnTo>
                  <a:lnTo>
                    <a:pt x="382226" y="690203"/>
                  </a:lnTo>
                  <a:lnTo>
                    <a:pt x="335236" y="690203"/>
                  </a:lnTo>
                  <a:lnTo>
                    <a:pt x="335236" y="733659"/>
                  </a:lnTo>
                  <a:lnTo>
                    <a:pt x="411436" y="733659"/>
                  </a:lnTo>
                  <a:lnTo>
                    <a:pt x="411436" y="751947"/>
                  </a:lnTo>
                  <a:lnTo>
                    <a:pt x="335236" y="751947"/>
                  </a:lnTo>
                  <a:lnTo>
                    <a:pt x="335236" y="789971"/>
                  </a:lnTo>
                  <a:lnTo>
                    <a:pt x="382226" y="789971"/>
                  </a:lnTo>
                  <a:lnTo>
                    <a:pt x="382226" y="808259"/>
                  </a:lnTo>
                  <a:lnTo>
                    <a:pt x="335236" y="808259"/>
                  </a:lnTo>
                  <a:lnTo>
                    <a:pt x="335236" y="837139"/>
                  </a:lnTo>
                  <a:lnTo>
                    <a:pt x="382226" y="837139"/>
                  </a:lnTo>
                  <a:lnTo>
                    <a:pt x="382226" y="855427"/>
                  </a:lnTo>
                  <a:lnTo>
                    <a:pt x="335236" y="855427"/>
                  </a:lnTo>
                  <a:lnTo>
                    <a:pt x="335236" y="894062"/>
                  </a:lnTo>
                  <a:lnTo>
                    <a:pt x="382226" y="894062"/>
                  </a:lnTo>
                  <a:lnTo>
                    <a:pt x="382226" y="912350"/>
                  </a:lnTo>
                  <a:lnTo>
                    <a:pt x="335236" y="912350"/>
                  </a:lnTo>
                  <a:lnTo>
                    <a:pt x="335236" y="950985"/>
                  </a:lnTo>
                  <a:lnTo>
                    <a:pt x="382226" y="950985"/>
                  </a:lnTo>
                  <a:lnTo>
                    <a:pt x="382226" y="969273"/>
                  </a:lnTo>
                  <a:lnTo>
                    <a:pt x="335236" y="969273"/>
                  </a:lnTo>
                  <a:lnTo>
                    <a:pt x="335236" y="1003585"/>
                  </a:lnTo>
                  <a:lnTo>
                    <a:pt x="411436" y="1003585"/>
                  </a:lnTo>
                  <a:lnTo>
                    <a:pt x="411436" y="1021873"/>
                  </a:lnTo>
                  <a:lnTo>
                    <a:pt x="335236" y="1021873"/>
                  </a:lnTo>
                  <a:lnTo>
                    <a:pt x="335236" y="1059897"/>
                  </a:lnTo>
                  <a:lnTo>
                    <a:pt x="382226" y="1059897"/>
                  </a:lnTo>
                  <a:lnTo>
                    <a:pt x="382226" y="1078185"/>
                  </a:lnTo>
                  <a:lnTo>
                    <a:pt x="335236" y="1078185"/>
                  </a:lnTo>
                  <a:lnTo>
                    <a:pt x="335236" y="1107065"/>
                  </a:lnTo>
                  <a:lnTo>
                    <a:pt x="382226" y="1107065"/>
                  </a:lnTo>
                  <a:lnTo>
                    <a:pt x="382226" y="1125353"/>
                  </a:lnTo>
                  <a:lnTo>
                    <a:pt x="335236" y="1125353"/>
                  </a:lnTo>
                  <a:lnTo>
                    <a:pt x="335236" y="1163988"/>
                  </a:lnTo>
                  <a:lnTo>
                    <a:pt x="382226" y="1163988"/>
                  </a:lnTo>
                  <a:lnTo>
                    <a:pt x="382226" y="1182276"/>
                  </a:lnTo>
                  <a:lnTo>
                    <a:pt x="335236" y="1182276"/>
                  </a:lnTo>
                  <a:lnTo>
                    <a:pt x="335236" y="1220911"/>
                  </a:lnTo>
                  <a:lnTo>
                    <a:pt x="382226" y="1220911"/>
                  </a:lnTo>
                  <a:lnTo>
                    <a:pt x="382226" y="1239199"/>
                  </a:lnTo>
                  <a:lnTo>
                    <a:pt x="335236" y="1239199"/>
                  </a:lnTo>
                  <a:lnTo>
                    <a:pt x="335236" y="1271510"/>
                  </a:lnTo>
                  <a:lnTo>
                    <a:pt x="411436" y="1271510"/>
                  </a:lnTo>
                  <a:lnTo>
                    <a:pt x="411436" y="1289798"/>
                  </a:lnTo>
                  <a:lnTo>
                    <a:pt x="335236" y="1289798"/>
                  </a:lnTo>
                  <a:lnTo>
                    <a:pt x="335236" y="1335567"/>
                  </a:lnTo>
                  <a:lnTo>
                    <a:pt x="392375" y="1374091"/>
                  </a:lnTo>
                  <a:cubicBezTo>
                    <a:pt x="433970" y="1415685"/>
                    <a:pt x="459696" y="1473147"/>
                    <a:pt x="459696" y="1536618"/>
                  </a:cubicBezTo>
                  <a:cubicBezTo>
                    <a:pt x="459696" y="1663560"/>
                    <a:pt x="356790" y="1766466"/>
                    <a:pt x="229848" y="1766466"/>
                  </a:cubicBezTo>
                  <a:cubicBezTo>
                    <a:pt x="102906" y="1766466"/>
                    <a:pt x="0" y="1663560"/>
                    <a:pt x="0" y="1536618"/>
                  </a:cubicBezTo>
                  <a:cubicBezTo>
                    <a:pt x="0" y="1473147"/>
                    <a:pt x="25726" y="1415685"/>
                    <a:pt x="67321" y="1374091"/>
                  </a:cubicBezTo>
                  <a:lnTo>
                    <a:pt x="124002" y="1335876"/>
                  </a:lnTo>
                  <a:lnTo>
                    <a:pt x="124002" y="105617"/>
                  </a:lnTo>
                  <a:cubicBezTo>
                    <a:pt x="124002" y="47286"/>
                    <a:pt x="171288" y="0"/>
                    <a:pt x="22961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3567793" y="2407920"/>
              <a:ext cx="531495" cy="531495"/>
              <a:chOff x="3567793" y="2407920"/>
              <a:chExt cx="531495" cy="531495"/>
            </a:xfrm>
          </p:grpSpPr>
          <p:sp>
            <p:nvSpPr>
              <p:cNvPr id="109" name="Rectangle 108"/>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2" name="Group 111"/>
            <p:cNvGrpSpPr/>
            <p:nvPr/>
          </p:nvGrpSpPr>
          <p:grpSpPr>
            <a:xfrm>
              <a:off x="3567793" y="3168269"/>
              <a:ext cx="531495" cy="531495"/>
              <a:chOff x="3567793" y="2407920"/>
              <a:chExt cx="531495" cy="531495"/>
            </a:xfrm>
          </p:grpSpPr>
          <p:sp>
            <p:nvSpPr>
              <p:cNvPr id="113" name="Rectangle 112"/>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5" name="Rounded Rectangle 114"/>
            <p:cNvSpPr/>
            <p:nvPr/>
          </p:nvSpPr>
          <p:spPr>
            <a:xfrm>
              <a:off x="3417386" y="4588256"/>
              <a:ext cx="895534" cy="540004"/>
            </a:xfrm>
            <a:prstGeom prst="roundRect">
              <a:avLst>
                <a:gd name="adj" fmla="val 11023"/>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a:off x="6754212" y="5688584"/>
              <a:ext cx="913581" cy="424569"/>
            </a:xfrm>
            <a:custGeom>
              <a:avLst/>
              <a:gdLst/>
              <a:ahLst/>
              <a:cxnLst/>
              <a:rect l="l" t="t" r="r" b="b"/>
              <a:pathLst>
                <a:path w="913581" h="424569">
                  <a:moveTo>
                    <a:pt x="723304" y="365410"/>
                  </a:moveTo>
                  <a:lnTo>
                    <a:pt x="742280" y="365410"/>
                  </a:lnTo>
                  <a:cubicBezTo>
                    <a:pt x="744810" y="365410"/>
                    <a:pt x="747005" y="366322"/>
                    <a:pt x="748866" y="368145"/>
                  </a:cubicBezTo>
                  <a:cubicBezTo>
                    <a:pt x="750726" y="369968"/>
                    <a:pt x="751656" y="372182"/>
                    <a:pt x="751656" y="374786"/>
                  </a:cubicBezTo>
                  <a:lnTo>
                    <a:pt x="751656" y="390748"/>
                  </a:lnTo>
                  <a:cubicBezTo>
                    <a:pt x="751656" y="393353"/>
                    <a:pt x="750745" y="395604"/>
                    <a:pt x="748921" y="397501"/>
                  </a:cubicBezTo>
                  <a:cubicBezTo>
                    <a:pt x="747098" y="399399"/>
                    <a:pt x="744885" y="400347"/>
                    <a:pt x="742280" y="400347"/>
                  </a:cubicBezTo>
                  <a:lnTo>
                    <a:pt x="723081" y="400347"/>
                  </a:lnTo>
                  <a:cubicBezTo>
                    <a:pt x="720477" y="400347"/>
                    <a:pt x="718263" y="399417"/>
                    <a:pt x="716440" y="397557"/>
                  </a:cubicBezTo>
                  <a:cubicBezTo>
                    <a:pt x="714617" y="395697"/>
                    <a:pt x="713705" y="393501"/>
                    <a:pt x="713705" y="390971"/>
                  </a:cubicBezTo>
                  <a:lnTo>
                    <a:pt x="713705" y="374786"/>
                  </a:lnTo>
                  <a:cubicBezTo>
                    <a:pt x="713705" y="372182"/>
                    <a:pt x="714635" y="369968"/>
                    <a:pt x="716496" y="368145"/>
                  </a:cubicBezTo>
                  <a:cubicBezTo>
                    <a:pt x="718356" y="366322"/>
                    <a:pt x="720626" y="365410"/>
                    <a:pt x="723304" y="365410"/>
                  </a:cubicBezTo>
                  <a:close/>
                  <a:moveTo>
                    <a:pt x="169403" y="335830"/>
                  </a:moveTo>
                  <a:cubicBezTo>
                    <a:pt x="166501" y="335830"/>
                    <a:pt x="163860" y="336835"/>
                    <a:pt x="161478" y="338844"/>
                  </a:cubicBezTo>
                  <a:lnTo>
                    <a:pt x="156009" y="343421"/>
                  </a:lnTo>
                  <a:cubicBezTo>
                    <a:pt x="153553" y="345281"/>
                    <a:pt x="152325" y="347700"/>
                    <a:pt x="152325" y="350676"/>
                  </a:cubicBezTo>
                  <a:lnTo>
                    <a:pt x="152325" y="365187"/>
                  </a:lnTo>
                  <a:lnTo>
                    <a:pt x="209252" y="365187"/>
                  </a:lnTo>
                  <a:lnTo>
                    <a:pt x="209252" y="352127"/>
                  </a:lnTo>
                  <a:cubicBezTo>
                    <a:pt x="209252" y="348630"/>
                    <a:pt x="208173" y="345951"/>
                    <a:pt x="206015" y="344090"/>
                  </a:cubicBezTo>
                  <a:lnTo>
                    <a:pt x="200546" y="339291"/>
                  </a:lnTo>
                  <a:cubicBezTo>
                    <a:pt x="197718" y="336984"/>
                    <a:pt x="195188" y="335830"/>
                    <a:pt x="192955" y="335830"/>
                  </a:cubicBezTo>
                  <a:close/>
                  <a:moveTo>
                    <a:pt x="275853" y="316855"/>
                  </a:moveTo>
                  <a:cubicBezTo>
                    <a:pt x="278457" y="316855"/>
                    <a:pt x="280671" y="317765"/>
                    <a:pt x="282494" y="319586"/>
                  </a:cubicBezTo>
                  <a:cubicBezTo>
                    <a:pt x="284317" y="321407"/>
                    <a:pt x="285229" y="323618"/>
                    <a:pt x="285229" y="326219"/>
                  </a:cubicBezTo>
                  <a:lnTo>
                    <a:pt x="285304" y="340597"/>
                  </a:lnTo>
                  <a:lnTo>
                    <a:pt x="313860" y="404924"/>
                  </a:lnTo>
                  <a:lnTo>
                    <a:pt x="342259" y="340403"/>
                  </a:lnTo>
                  <a:lnTo>
                    <a:pt x="342267" y="326229"/>
                  </a:lnTo>
                  <a:cubicBezTo>
                    <a:pt x="342267" y="323626"/>
                    <a:pt x="343197" y="321413"/>
                    <a:pt x="345058" y="319590"/>
                  </a:cubicBezTo>
                  <a:cubicBezTo>
                    <a:pt x="346918" y="317766"/>
                    <a:pt x="349188" y="316855"/>
                    <a:pt x="351867" y="316855"/>
                  </a:cubicBezTo>
                  <a:cubicBezTo>
                    <a:pt x="354471" y="316855"/>
                    <a:pt x="356685" y="317766"/>
                    <a:pt x="358508" y="319590"/>
                  </a:cubicBezTo>
                  <a:cubicBezTo>
                    <a:pt x="360331" y="321413"/>
                    <a:pt x="361243" y="323627"/>
                    <a:pt x="361243" y="326231"/>
                  </a:cubicBezTo>
                  <a:lnTo>
                    <a:pt x="361243" y="344090"/>
                  </a:lnTo>
                  <a:lnTo>
                    <a:pt x="328711" y="418010"/>
                  </a:lnTo>
                  <a:cubicBezTo>
                    <a:pt x="326627" y="422383"/>
                    <a:pt x="323873" y="424569"/>
                    <a:pt x="320449" y="424569"/>
                  </a:cubicBezTo>
                  <a:lnTo>
                    <a:pt x="308394" y="424569"/>
                  </a:lnTo>
                  <a:cubicBezTo>
                    <a:pt x="304002" y="424569"/>
                    <a:pt x="300802" y="422291"/>
                    <a:pt x="298793" y="417734"/>
                  </a:cubicBezTo>
                  <a:lnTo>
                    <a:pt x="266477" y="344314"/>
                  </a:lnTo>
                  <a:lnTo>
                    <a:pt x="266477" y="326231"/>
                  </a:lnTo>
                  <a:cubicBezTo>
                    <a:pt x="266477" y="323627"/>
                    <a:pt x="267388" y="321413"/>
                    <a:pt x="269211" y="319590"/>
                  </a:cubicBezTo>
                  <a:cubicBezTo>
                    <a:pt x="271034" y="317766"/>
                    <a:pt x="273248" y="316855"/>
                    <a:pt x="275853" y="316855"/>
                  </a:cubicBezTo>
                  <a:close/>
                  <a:moveTo>
                    <a:pt x="168064" y="316855"/>
                  </a:moveTo>
                  <a:lnTo>
                    <a:pt x="194407" y="316855"/>
                  </a:lnTo>
                  <a:cubicBezTo>
                    <a:pt x="201029" y="316855"/>
                    <a:pt x="207280" y="319608"/>
                    <a:pt x="213159" y="325115"/>
                  </a:cubicBezTo>
                  <a:lnTo>
                    <a:pt x="220191" y="331812"/>
                  </a:lnTo>
                  <a:cubicBezTo>
                    <a:pt x="225251" y="336351"/>
                    <a:pt x="227781" y="343123"/>
                    <a:pt x="227781" y="352127"/>
                  </a:cubicBezTo>
                  <a:lnTo>
                    <a:pt x="227781" y="374786"/>
                  </a:lnTo>
                  <a:cubicBezTo>
                    <a:pt x="227781" y="377316"/>
                    <a:pt x="226851" y="379512"/>
                    <a:pt x="224991" y="381372"/>
                  </a:cubicBezTo>
                  <a:cubicBezTo>
                    <a:pt x="223130" y="383232"/>
                    <a:pt x="220935" y="384162"/>
                    <a:pt x="218405" y="384162"/>
                  </a:cubicBezTo>
                  <a:lnTo>
                    <a:pt x="152102" y="384162"/>
                  </a:lnTo>
                  <a:lnTo>
                    <a:pt x="152102" y="389632"/>
                  </a:lnTo>
                  <a:cubicBezTo>
                    <a:pt x="152102" y="392832"/>
                    <a:pt x="153479" y="395548"/>
                    <a:pt x="156232" y="397780"/>
                  </a:cubicBezTo>
                  <a:lnTo>
                    <a:pt x="161702" y="402357"/>
                  </a:lnTo>
                  <a:cubicBezTo>
                    <a:pt x="164678" y="404663"/>
                    <a:pt x="167506" y="405817"/>
                    <a:pt x="170185" y="405817"/>
                  </a:cubicBezTo>
                  <a:lnTo>
                    <a:pt x="218405" y="405817"/>
                  </a:lnTo>
                  <a:cubicBezTo>
                    <a:pt x="220935" y="405817"/>
                    <a:pt x="223130" y="406728"/>
                    <a:pt x="224991" y="408552"/>
                  </a:cubicBezTo>
                  <a:cubicBezTo>
                    <a:pt x="226851" y="410375"/>
                    <a:pt x="227781" y="412589"/>
                    <a:pt x="227781" y="415193"/>
                  </a:cubicBezTo>
                  <a:cubicBezTo>
                    <a:pt x="227781" y="417723"/>
                    <a:pt x="226832" y="419918"/>
                    <a:pt x="224935" y="421779"/>
                  </a:cubicBezTo>
                  <a:cubicBezTo>
                    <a:pt x="223037" y="423639"/>
                    <a:pt x="220861" y="424569"/>
                    <a:pt x="218405" y="424569"/>
                  </a:cubicBezTo>
                  <a:lnTo>
                    <a:pt x="168957" y="424569"/>
                  </a:lnTo>
                  <a:cubicBezTo>
                    <a:pt x="165683" y="424569"/>
                    <a:pt x="162241" y="423881"/>
                    <a:pt x="158632" y="422504"/>
                  </a:cubicBezTo>
                  <a:cubicBezTo>
                    <a:pt x="155023" y="421128"/>
                    <a:pt x="152363" y="419695"/>
                    <a:pt x="150651" y="418207"/>
                  </a:cubicBezTo>
                  <a:lnTo>
                    <a:pt x="142280" y="410840"/>
                  </a:lnTo>
                  <a:cubicBezTo>
                    <a:pt x="139675" y="408756"/>
                    <a:pt x="137498" y="405854"/>
                    <a:pt x="135750" y="402133"/>
                  </a:cubicBezTo>
                  <a:cubicBezTo>
                    <a:pt x="134001" y="398413"/>
                    <a:pt x="133127" y="394990"/>
                    <a:pt x="133127" y="391864"/>
                  </a:cubicBezTo>
                  <a:lnTo>
                    <a:pt x="133127" y="348890"/>
                  </a:lnTo>
                  <a:cubicBezTo>
                    <a:pt x="133127" y="346434"/>
                    <a:pt x="134075" y="343123"/>
                    <a:pt x="135973" y="338956"/>
                  </a:cubicBezTo>
                  <a:cubicBezTo>
                    <a:pt x="137870" y="334789"/>
                    <a:pt x="140270" y="331552"/>
                    <a:pt x="143172" y="329245"/>
                  </a:cubicBezTo>
                  <a:lnTo>
                    <a:pt x="150986" y="323106"/>
                  </a:lnTo>
                  <a:cubicBezTo>
                    <a:pt x="156121" y="318938"/>
                    <a:pt x="161813" y="316855"/>
                    <a:pt x="168064" y="316855"/>
                  </a:cubicBezTo>
                  <a:close/>
                  <a:moveTo>
                    <a:pt x="18975" y="295200"/>
                  </a:moveTo>
                  <a:lnTo>
                    <a:pt x="18975" y="324892"/>
                  </a:lnTo>
                  <a:lnTo>
                    <a:pt x="66526" y="324892"/>
                  </a:lnTo>
                  <a:cubicBezTo>
                    <a:pt x="69130" y="324892"/>
                    <a:pt x="71344" y="323980"/>
                    <a:pt x="73167" y="322157"/>
                  </a:cubicBezTo>
                  <a:cubicBezTo>
                    <a:pt x="74991" y="320334"/>
                    <a:pt x="75902" y="318120"/>
                    <a:pt x="75902" y="315515"/>
                  </a:cubicBezTo>
                  <a:lnTo>
                    <a:pt x="75902" y="304577"/>
                  </a:lnTo>
                  <a:cubicBezTo>
                    <a:pt x="75902" y="301972"/>
                    <a:pt x="74991" y="299758"/>
                    <a:pt x="73167" y="297935"/>
                  </a:cubicBezTo>
                  <a:cubicBezTo>
                    <a:pt x="71344" y="296112"/>
                    <a:pt x="69130" y="295200"/>
                    <a:pt x="66526" y="295200"/>
                  </a:cubicBezTo>
                  <a:close/>
                  <a:moveTo>
                    <a:pt x="828303" y="276225"/>
                  </a:moveTo>
                  <a:lnTo>
                    <a:pt x="875407" y="276225"/>
                  </a:lnTo>
                  <a:lnTo>
                    <a:pt x="875407" y="405594"/>
                  </a:lnTo>
                  <a:lnTo>
                    <a:pt x="894159" y="405594"/>
                  </a:lnTo>
                  <a:lnTo>
                    <a:pt x="894159" y="366526"/>
                  </a:lnTo>
                  <a:cubicBezTo>
                    <a:pt x="894159" y="363996"/>
                    <a:pt x="895071" y="361801"/>
                    <a:pt x="896894" y="359941"/>
                  </a:cubicBezTo>
                  <a:cubicBezTo>
                    <a:pt x="898717" y="358080"/>
                    <a:pt x="900931" y="357150"/>
                    <a:pt x="903535" y="357150"/>
                  </a:cubicBezTo>
                  <a:cubicBezTo>
                    <a:pt x="906140" y="357150"/>
                    <a:pt x="908354" y="358062"/>
                    <a:pt x="910177" y="359885"/>
                  </a:cubicBezTo>
                  <a:cubicBezTo>
                    <a:pt x="912000" y="361708"/>
                    <a:pt x="912911" y="363922"/>
                    <a:pt x="912911" y="366526"/>
                  </a:cubicBezTo>
                  <a:lnTo>
                    <a:pt x="912911" y="414970"/>
                  </a:lnTo>
                  <a:cubicBezTo>
                    <a:pt x="912911" y="417574"/>
                    <a:pt x="912000" y="419788"/>
                    <a:pt x="910177" y="421611"/>
                  </a:cubicBezTo>
                  <a:cubicBezTo>
                    <a:pt x="908354" y="423434"/>
                    <a:pt x="906140" y="424346"/>
                    <a:pt x="903535" y="424346"/>
                  </a:cubicBezTo>
                  <a:lnTo>
                    <a:pt x="827856" y="424346"/>
                  </a:lnTo>
                  <a:cubicBezTo>
                    <a:pt x="825252" y="424346"/>
                    <a:pt x="823038" y="423397"/>
                    <a:pt x="821215" y="421500"/>
                  </a:cubicBezTo>
                  <a:cubicBezTo>
                    <a:pt x="819392" y="419602"/>
                    <a:pt x="818480" y="417351"/>
                    <a:pt x="818480" y="414747"/>
                  </a:cubicBezTo>
                  <a:cubicBezTo>
                    <a:pt x="818480" y="412216"/>
                    <a:pt x="819392" y="410058"/>
                    <a:pt x="821215" y="408273"/>
                  </a:cubicBezTo>
                  <a:cubicBezTo>
                    <a:pt x="823038" y="406487"/>
                    <a:pt x="825252" y="405594"/>
                    <a:pt x="827856" y="405594"/>
                  </a:cubicBezTo>
                  <a:lnTo>
                    <a:pt x="856654" y="405594"/>
                  </a:lnTo>
                  <a:lnTo>
                    <a:pt x="856654" y="294977"/>
                  </a:lnTo>
                  <a:lnTo>
                    <a:pt x="828303" y="294977"/>
                  </a:lnTo>
                  <a:cubicBezTo>
                    <a:pt x="825698" y="294977"/>
                    <a:pt x="823484" y="294066"/>
                    <a:pt x="821661" y="292242"/>
                  </a:cubicBezTo>
                  <a:cubicBezTo>
                    <a:pt x="819838" y="290419"/>
                    <a:pt x="818927" y="288205"/>
                    <a:pt x="818927" y="285601"/>
                  </a:cubicBezTo>
                  <a:cubicBezTo>
                    <a:pt x="818927" y="282996"/>
                    <a:pt x="819838" y="280783"/>
                    <a:pt x="821661" y="278960"/>
                  </a:cubicBezTo>
                  <a:cubicBezTo>
                    <a:pt x="823484" y="277136"/>
                    <a:pt x="825698" y="276225"/>
                    <a:pt x="828303" y="276225"/>
                  </a:cubicBezTo>
                  <a:close/>
                  <a:moveTo>
                    <a:pt x="561603" y="276225"/>
                  </a:moveTo>
                  <a:lnTo>
                    <a:pt x="608707" y="276225"/>
                  </a:lnTo>
                  <a:lnTo>
                    <a:pt x="608707" y="405594"/>
                  </a:lnTo>
                  <a:lnTo>
                    <a:pt x="627459" y="405594"/>
                  </a:lnTo>
                  <a:lnTo>
                    <a:pt x="627459" y="366526"/>
                  </a:lnTo>
                  <a:cubicBezTo>
                    <a:pt x="627459" y="363996"/>
                    <a:pt x="628371" y="361801"/>
                    <a:pt x="630194" y="359941"/>
                  </a:cubicBezTo>
                  <a:cubicBezTo>
                    <a:pt x="632017" y="358080"/>
                    <a:pt x="634231" y="357150"/>
                    <a:pt x="636835" y="357150"/>
                  </a:cubicBezTo>
                  <a:cubicBezTo>
                    <a:pt x="639440" y="357150"/>
                    <a:pt x="641654" y="358062"/>
                    <a:pt x="643477" y="359885"/>
                  </a:cubicBezTo>
                  <a:cubicBezTo>
                    <a:pt x="645300" y="361708"/>
                    <a:pt x="646211" y="363922"/>
                    <a:pt x="646211" y="366526"/>
                  </a:cubicBezTo>
                  <a:lnTo>
                    <a:pt x="646211" y="414970"/>
                  </a:lnTo>
                  <a:cubicBezTo>
                    <a:pt x="646211" y="417574"/>
                    <a:pt x="645300" y="419788"/>
                    <a:pt x="643477" y="421611"/>
                  </a:cubicBezTo>
                  <a:cubicBezTo>
                    <a:pt x="641654" y="423434"/>
                    <a:pt x="639440" y="424346"/>
                    <a:pt x="636835" y="424346"/>
                  </a:cubicBezTo>
                  <a:lnTo>
                    <a:pt x="561156" y="424346"/>
                  </a:lnTo>
                  <a:cubicBezTo>
                    <a:pt x="558552" y="424346"/>
                    <a:pt x="556338" y="423397"/>
                    <a:pt x="554515" y="421500"/>
                  </a:cubicBezTo>
                  <a:cubicBezTo>
                    <a:pt x="552692" y="419602"/>
                    <a:pt x="551780" y="417351"/>
                    <a:pt x="551780" y="414747"/>
                  </a:cubicBezTo>
                  <a:cubicBezTo>
                    <a:pt x="551780" y="412216"/>
                    <a:pt x="552692" y="410058"/>
                    <a:pt x="554515" y="408273"/>
                  </a:cubicBezTo>
                  <a:cubicBezTo>
                    <a:pt x="556338" y="406487"/>
                    <a:pt x="558552" y="405594"/>
                    <a:pt x="561156" y="405594"/>
                  </a:cubicBezTo>
                  <a:lnTo>
                    <a:pt x="589954" y="405594"/>
                  </a:lnTo>
                  <a:lnTo>
                    <a:pt x="589954" y="294977"/>
                  </a:lnTo>
                  <a:lnTo>
                    <a:pt x="561603" y="294977"/>
                  </a:lnTo>
                  <a:cubicBezTo>
                    <a:pt x="558998" y="294977"/>
                    <a:pt x="556784" y="294066"/>
                    <a:pt x="554961" y="292242"/>
                  </a:cubicBezTo>
                  <a:cubicBezTo>
                    <a:pt x="553138" y="290419"/>
                    <a:pt x="552227" y="288205"/>
                    <a:pt x="552227" y="285601"/>
                  </a:cubicBezTo>
                  <a:cubicBezTo>
                    <a:pt x="552227" y="282996"/>
                    <a:pt x="553138" y="280783"/>
                    <a:pt x="554961" y="278960"/>
                  </a:cubicBezTo>
                  <a:cubicBezTo>
                    <a:pt x="556784" y="277136"/>
                    <a:pt x="558998" y="276225"/>
                    <a:pt x="561603" y="276225"/>
                  </a:cubicBezTo>
                  <a:close/>
                  <a:moveTo>
                    <a:pt x="223" y="276225"/>
                  </a:moveTo>
                  <a:lnTo>
                    <a:pt x="66526" y="276225"/>
                  </a:lnTo>
                  <a:cubicBezTo>
                    <a:pt x="74191" y="276225"/>
                    <a:pt x="80795" y="279015"/>
                    <a:pt x="86339" y="284596"/>
                  </a:cubicBezTo>
                  <a:cubicBezTo>
                    <a:pt x="91883" y="290177"/>
                    <a:pt x="94654" y="296837"/>
                    <a:pt x="94654" y="304577"/>
                  </a:cubicBezTo>
                  <a:lnTo>
                    <a:pt x="94654" y="315292"/>
                  </a:lnTo>
                  <a:cubicBezTo>
                    <a:pt x="94654" y="323106"/>
                    <a:pt x="91901" y="329784"/>
                    <a:pt x="86395" y="335328"/>
                  </a:cubicBezTo>
                  <a:cubicBezTo>
                    <a:pt x="80888" y="340872"/>
                    <a:pt x="74265" y="343644"/>
                    <a:pt x="66526" y="343644"/>
                  </a:cubicBezTo>
                  <a:lnTo>
                    <a:pt x="54583" y="343644"/>
                  </a:lnTo>
                  <a:lnTo>
                    <a:pt x="92874" y="409500"/>
                  </a:lnTo>
                  <a:cubicBezTo>
                    <a:pt x="94061" y="411435"/>
                    <a:pt x="94654" y="413370"/>
                    <a:pt x="94654" y="415305"/>
                  </a:cubicBezTo>
                  <a:cubicBezTo>
                    <a:pt x="94654" y="417835"/>
                    <a:pt x="93684" y="420011"/>
                    <a:pt x="91744" y="421834"/>
                  </a:cubicBezTo>
                  <a:cubicBezTo>
                    <a:pt x="89803" y="423658"/>
                    <a:pt x="87601" y="424569"/>
                    <a:pt x="85139" y="424569"/>
                  </a:cubicBezTo>
                  <a:cubicBezTo>
                    <a:pt x="81406" y="424587"/>
                    <a:pt x="78577" y="422920"/>
                    <a:pt x="76650" y="419571"/>
                  </a:cubicBezTo>
                  <a:lnTo>
                    <a:pt x="32747" y="343644"/>
                  </a:lnTo>
                  <a:lnTo>
                    <a:pt x="19199" y="343644"/>
                  </a:lnTo>
                  <a:lnTo>
                    <a:pt x="19199" y="415193"/>
                  </a:lnTo>
                  <a:cubicBezTo>
                    <a:pt x="19199" y="417798"/>
                    <a:pt x="18250" y="420011"/>
                    <a:pt x="16352" y="421834"/>
                  </a:cubicBezTo>
                  <a:cubicBezTo>
                    <a:pt x="14455" y="423658"/>
                    <a:pt x="12204" y="424569"/>
                    <a:pt x="9599" y="424569"/>
                  </a:cubicBezTo>
                  <a:cubicBezTo>
                    <a:pt x="6995" y="424569"/>
                    <a:pt x="4781" y="423658"/>
                    <a:pt x="2958" y="421834"/>
                  </a:cubicBezTo>
                  <a:cubicBezTo>
                    <a:pt x="1135" y="420011"/>
                    <a:pt x="223" y="417798"/>
                    <a:pt x="223" y="415193"/>
                  </a:cubicBezTo>
                  <a:close/>
                  <a:moveTo>
                    <a:pt x="733462" y="43420"/>
                  </a:moveTo>
                  <a:lnTo>
                    <a:pt x="717378" y="97110"/>
                  </a:lnTo>
                  <a:lnTo>
                    <a:pt x="749103" y="97110"/>
                  </a:lnTo>
                  <a:close/>
                  <a:moveTo>
                    <a:pt x="818927" y="223"/>
                  </a:moveTo>
                  <a:lnTo>
                    <a:pt x="913581" y="223"/>
                  </a:lnTo>
                  <a:lnTo>
                    <a:pt x="913581" y="25784"/>
                  </a:lnTo>
                  <a:cubicBezTo>
                    <a:pt x="913581" y="28389"/>
                    <a:pt x="912651" y="30603"/>
                    <a:pt x="910791" y="32426"/>
                  </a:cubicBezTo>
                  <a:cubicBezTo>
                    <a:pt x="908930" y="34249"/>
                    <a:pt x="906735" y="35160"/>
                    <a:pt x="904205" y="35160"/>
                  </a:cubicBezTo>
                  <a:cubicBezTo>
                    <a:pt x="901601" y="35160"/>
                    <a:pt x="899350" y="34230"/>
                    <a:pt x="897452" y="32370"/>
                  </a:cubicBezTo>
                  <a:cubicBezTo>
                    <a:pt x="895554" y="30510"/>
                    <a:pt x="894606" y="28314"/>
                    <a:pt x="894606" y="25784"/>
                  </a:cubicBezTo>
                  <a:lnTo>
                    <a:pt x="894606" y="18975"/>
                  </a:lnTo>
                  <a:lnTo>
                    <a:pt x="875630" y="18975"/>
                  </a:lnTo>
                  <a:lnTo>
                    <a:pt x="875630" y="138968"/>
                  </a:lnTo>
                  <a:cubicBezTo>
                    <a:pt x="875630" y="141573"/>
                    <a:pt x="874700" y="143786"/>
                    <a:pt x="872840" y="145610"/>
                  </a:cubicBezTo>
                  <a:cubicBezTo>
                    <a:pt x="870979" y="147433"/>
                    <a:pt x="868784" y="148344"/>
                    <a:pt x="866254" y="148344"/>
                  </a:cubicBezTo>
                  <a:cubicBezTo>
                    <a:pt x="863575" y="148344"/>
                    <a:pt x="861305" y="147433"/>
                    <a:pt x="859445" y="145610"/>
                  </a:cubicBezTo>
                  <a:cubicBezTo>
                    <a:pt x="857585" y="143786"/>
                    <a:pt x="856654" y="141573"/>
                    <a:pt x="856654" y="138968"/>
                  </a:cubicBezTo>
                  <a:lnTo>
                    <a:pt x="856654" y="18975"/>
                  </a:lnTo>
                  <a:lnTo>
                    <a:pt x="837679" y="18975"/>
                  </a:lnTo>
                  <a:lnTo>
                    <a:pt x="837679" y="25561"/>
                  </a:lnTo>
                  <a:cubicBezTo>
                    <a:pt x="837679" y="28166"/>
                    <a:pt x="836767" y="30379"/>
                    <a:pt x="834944" y="32202"/>
                  </a:cubicBezTo>
                  <a:cubicBezTo>
                    <a:pt x="833121" y="34026"/>
                    <a:pt x="830907" y="34937"/>
                    <a:pt x="828303" y="34937"/>
                  </a:cubicBezTo>
                  <a:cubicBezTo>
                    <a:pt x="825698" y="34937"/>
                    <a:pt x="823484" y="34026"/>
                    <a:pt x="821661" y="32202"/>
                  </a:cubicBezTo>
                  <a:cubicBezTo>
                    <a:pt x="819838" y="30379"/>
                    <a:pt x="818927" y="28166"/>
                    <a:pt x="818927" y="25561"/>
                  </a:cubicBezTo>
                  <a:close/>
                  <a:moveTo>
                    <a:pt x="733593" y="0"/>
                  </a:moveTo>
                  <a:cubicBezTo>
                    <a:pt x="738258" y="0"/>
                    <a:pt x="741192" y="1971"/>
                    <a:pt x="742395" y="5914"/>
                  </a:cubicBezTo>
                  <a:lnTo>
                    <a:pt x="779785" y="136178"/>
                  </a:lnTo>
                  <a:cubicBezTo>
                    <a:pt x="780082" y="137145"/>
                    <a:pt x="780231" y="138075"/>
                    <a:pt x="780231" y="138968"/>
                  </a:cubicBezTo>
                  <a:cubicBezTo>
                    <a:pt x="780231" y="141573"/>
                    <a:pt x="779339" y="143786"/>
                    <a:pt x="777553" y="145610"/>
                  </a:cubicBezTo>
                  <a:cubicBezTo>
                    <a:pt x="775768" y="147433"/>
                    <a:pt x="773722" y="148344"/>
                    <a:pt x="771417" y="148344"/>
                  </a:cubicBezTo>
                  <a:cubicBezTo>
                    <a:pt x="766508" y="148344"/>
                    <a:pt x="763384" y="146074"/>
                    <a:pt x="762046" y="141534"/>
                  </a:cubicBezTo>
                  <a:lnTo>
                    <a:pt x="754633" y="116086"/>
                  </a:lnTo>
                  <a:lnTo>
                    <a:pt x="711694" y="116086"/>
                  </a:lnTo>
                  <a:lnTo>
                    <a:pt x="703527" y="143347"/>
                  </a:lnTo>
                  <a:cubicBezTo>
                    <a:pt x="703302" y="144532"/>
                    <a:pt x="702367" y="145661"/>
                    <a:pt x="700722" y="146734"/>
                  </a:cubicBezTo>
                  <a:cubicBezTo>
                    <a:pt x="699077" y="147808"/>
                    <a:pt x="697282" y="148344"/>
                    <a:pt x="695336" y="148344"/>
                  </a:cubicBezTo>
                  <a:cubicBezTo>
                    <a:pt x="692569" y="148344"/>
                    <a:pt x="690288" y="147414"/>
                    <a:pt x="688493" y="145554"/>
                  </a:cubicBezTo>
                  <a:cubicBezTo>
                    <a:pt x="686697" y="143693"/>
                    <a:pt x="685800" y="141424"/>
                    <a:pt x="685800" y="138745"/>
                  </a:cubicBezTo>
                  <a:cubicBezTo>
                    <a:pt x="685800" y="137629"/>
                    <a:pt x="685985" y="136475"/>
                    <a:pt x="686354" y="135283"/>
                  </a:cubicBezTo>
                  <a:lnTo>
                    <a:pt x="724112" y="6973"/>
                  </a:lnTo>
                  <a:cubicBezTo>
                    <a:pt x="725617" y="2324"/>
                    <a:pt x="728777" y="0"/>
                    <a:pt x="733593" y="0"/>
                  </a:cubicBezTo>
                  <a:close/>
                  <a:moveTo>
                    <a:pt x="561379" y="0"/>
                  </a:moveTo>
                  <a:cubicBezTo>
                    <a:pt x="563910" y="0"/>
                    <a:pt x="566105" y="930"/>
                    <a:pt x="567965" y="2790"/>
                  </a:cubicBezTo>
                  <a:cubicBezTo>
                    <a:pt x="569825" y="4651"/>
                    <a:pt x="570756" y="6846"/>
                    <a:pt x="570756" y="9376"/>
                  </a:cubicBezTo>
                  <a:lnTo>
                    <a:pt x="570756" y="64628"/>
                  </a:lnTo>
                  <a:lnTo>
                    <a:pt x="627906" y="64628"/>
                  </a:lnTo>
                  <a:lnTo>
                    <a:pt x="627906" y="9376"/>
                  </a:lnTo>
                  <a:cubicBezTo>
                    <a:pt x="627906" y="6846"/>
                    <a:pt x="628817" y="4651"/>
                    <a:pt x="630640" y="2790"/>
                  </a:cubicBezTo>
                  <a:cubicBezTo>
                    <a:pt x="632463" y="930"/>
                    <a:pt x="634677" y="0"/>
                    <a:pt x="637282" y="0"/>
                  </a:cubicBezTo>
                  <a:cubicBezTo>
                    <a:pt x="639886" y="0"/>
                    <a:pt x="642100" y="930"/>
                    <a:pt x="643923" y="2790"/>
                  </a:cubicBezTo>
                  <a:cubicBezTo>
                    <a:pt x="645746" y="4651"/>
                    <a:pt x="646658" y="6920"/>
                    <a:pt x="646658" y="9599"/>
                  </a:cubicBezTo>
                  <a:lnTo>
                    <a:pt x="646658" y="138968"/>
                  </a:lnTo>
                  <a:cubicBezTo>
                    <a:pt x="646658" y="141498"/>
                    <a:pt x="645709" y="143693"/>
                    <a:pt x="643812" y="145554"/>
                  </a:cubicBezTo>
                  <a:cubicBezTo>
                    <a:pt x="641914" y="147414"/>
                    <a:pt x="639737" y="148344"/>
                    <a:pt x="637282" y="148344"/>
                  </a:cubicBezTo>
                  <a:cubicBezTo>
                    <a:pt x="634603" y="148344"/>
                    <a:pt x="632370" y="147433"/>
                    <a:pt x="630585" y="145610"/>
                  </a:cubicBezTo>
                  <a:cubicBezTo>
                    <a:pt x="628799" y="143786"/>
                    <a:pt x="627906" y="141573"/>
                    <a:pt x="627906" y="138968"/>
                  </a:cubicBezTo>
                  <a:lnTo>
                    <a:pt x="627906" y="83381"/>
                  </a:lnTo>
                  <a:lnTo>
                    <a:pt x="570979" y="83381"/>
                  </a:lnTo>
                  <a:lnTo>
                    <a:pt x="570979" y="138968"/>
                  </a:lnTo>
                  <a:cubicBezTo>
                    <a:pt x="570979" y="141498"/>
                    <a:pt x="570030" y="143693"/>
                    <a:pt x="568133" y="145554"/>
                  </a:cubicBezTo>
                  <a:cubicBezTo>
                    <a:pt x="566235" y="147414"/>
                    <a:pt x="563984" y="148344"/>
                    <a:pt x="561379" y="148344"/>
                  </a:cubicBezTo>
                  <a:cubicBezTo>
                    <a:pt x="558849" y="148344"/>
                    <a:pt x="556654" y="147433"/>
                    <a:pt x="554794" y="145610"/>
                  </a:cubicBezTo>
                  <a:cubicBezTo>
                    <a:pt x="552933" y="143786"/>
                    <a:pt x="552003" y="141573"/>
                    <a:pt x="552003" y="138968"/>
                  </a:cubicBezTo>
                  <a:lnTo>
                    <a:pt x="552003" y="9376"/>
                  </a:lnTo>
                  <a:cubicBezTo>
                    <a:pt x="552003" y="6846"/>
                    <a:pt x="552915" y="4651"/>
                    <a:pt x="554738" y="2790"/>
                  </a:cubicBezTo>
                  <a:cubicBezTo>
                    <a:pt x="556561" y="930"/>
                    <a:pt x="558775" y="0"/>
                    <a:pt x="561379" y="0"/>
                  </a:cubicBezTo>
                  <a:close/>
                  <a:moveTo>
                    <a:pt x="275630" y="0"/>
                  </a:moveTo>
                  <a:lnTo>
                    <a:pt x="361131" y="0"/>
                  </a:lnTo>
                  <a:lnTo>
                    <a:pt x="361131" y="12055"/>
                  </a:lnTo>
                  <a:lnTo>
                    <a:pt x="292224" y="129592"/>
                  </a:lnTo>
                  <a:lnTo>
                    <a:pt x="351750" y="129592"/>
                  </a:lnTo>
                  <a:cubicBezTo>
                    <a:pt x="354356" y="129592"/>
                    <a:pt x="356570" y="130503"/>
                    <a:pt x="358395" y="132327"/>
                  </a:cubicBezTo>
                  <a:cubicBezTo>
                    <a:pt x="360219" y="134150"/>
                    <a:pt x="361131" y="136364"/>
                    <a:pt x="361131" y="138968"/>
                  </a:cubicBezTo>
                  <a:cubicBezTo>
                    <a:pt x="361131" y="141498"/>
                    <a:pt x="360201" y="143693"/>
                    <a:pt x="358341" y="145554"/>
                  </a:cubicBezTo>
                  <a:cubicBezTo>
                    <a:pt x="356480" y="147414"/>
                    <a:pt x="354285" y="148344"/>
                    <a:pt x="351755" y="148344"/>
                  </a:cubicBezTo>
                  <a:lnTo>
                    <a:pt x="266477" y="148344"/>
                  </a:lnTo>
                  <a:lnTo>
                    <a:pt x="266477" y="135954"/>
                  </a:lnTo>
                  <a:lnTo>
                    <a:pt x="335185" y="18975"/>
                  </a:lnTo>
                  <a:lnTo>
                    <a:pt x="275623" y="18975"/>
                  </a:lnTo>
                  <a:cubicBezTo>
                    <a:pt x="273095" y="18975"/>
                    <a:pt x="270939" y="18027"/>
                    <a:pt x="269154" y="16129"/>
                  </a:cubicBezTo>
                  <a:cubicBezTo>
                    <a:pt x="267369" y="14231"/>
                    <a:pt x="266477" y="11980"/>
                    <a:pt x="266477" y="9376"/>
                  </a:cubicBezTo>
                  <a:cubicBezTo>
                    <a:pt x="266477" y="6846"/>
                    <a:pt x="267370" y="4651"/>
                    <a:pt x="269155" y="2790"/>
                  </a:cubicBezTo>
                  <a:cubicBezTo>
                    <a:pt x="270941" y="930"/>
                    <a:pt x="273099" y="0"/>
                    <a:pt x="275630" y="0"/>
                  </a:cubicBezTo>
                  <a:close/>
                  <a:moveTo>
                    <a:pt x="133350" y="0"/>
                  </a:moveTo>
                  <a:lnTo>
                    <a:pt x="218405" y="0"/>
                  </a:lnTo>
                  <a:cubicBezTo>
                    <a:pt x="221010" y="0"/>
                    <a:pt x="223261" y="949"/>
                    <a:pt x="225158" y="2846"/>
                  </a:cubicBezTo>
                  <a:cubicBezTo>
                    <a:pt x="227056" y="4744"/>
                    <a:pt x="228005" y="6995"/>
                    <a:pt x="228005" y="9599"/>
                  </a:cubicBezTo>
                  <a:cubicBezTo>
                    <a:pt x="228005" y="12129"/>
                    <a:pt x="227056" y="14325"/>
                    <a:pt x="225158" y="16185"/>
                  </a:cubicBezTo>
                  <a:cubicBezTo>
                    <a:pt x="223261" y="18045"/>
                    <a:pt x="221010" y="18975"/>
                    <a:pt x="218405" y="18975"/>
                  </a:cubicBezTo>
                  <a:lnTo>
                    <a:pt x="152102" y="18975"/>
                  </a:lnTo>
                  <a:lnTo>
                    <a:pt x="152102" y="64628"/>
                  </a:lnTo>
                  <a:lnTo>
                    <a:pt x="180677" y="64628"/>
                  </a:lnTo>
                  <a:cubicBezTo>
                    <a:pt x="183207" y="64628"/>
                    <a:pt x="185402" y="65559"/>
                    <a:pt x="187263" y="67419"/>
                  </a:cubicBezTo>
                  <a:cubicBezTo>
                    <a:pt x="189123" y="69279"/>
                    <a:pt x="190053" y="71475"/>
                    <a:pt x="190053" y="74005"/>
                  </a:cubicBezTo>
                  <a:cubicBezTo>
                    <a:pt x="190053" y="76683"/>
                    <a:pt x="189142" y="78953"/>
                    <a:pt x="187319" y="80813"/>
                  </a:cubicBezTo>
                  <a:cubicBezTo>
                    <a:pt x="185495" y="82674"/>
                    <a:pt x="183282" y="83604"/>
                    <a:pt x="180677" y="83604"/>
                  </a:cubicBezTo>
                  <a:lnTo>
                    <a:pt x="152102" y="83604"/>
                  </a:lnTo>
                  <a:lnTo>
                    <a:pt x="152102" y="129592"/>
                  </a:lnTo>
                  <a:lnTo>
                    <a:pt x="218628" y="129592"/>
                  </a:lnTo>
                  <a:cubicBezTo>
                    <a:pt x="221158" y="129592"/>
                    <a:pt x="223354" y="130503"/>
                    <a:pt x="225214" y="132327"/>
                  </a:cubicBezTo>
                  <a:cubicBezTo>
                    <a:pt x="227074" y="134150"/>
                    <a:pt x="228005" y="136364"/>
                    <a:pt x="228005" y="138968"/>
                  </a:cubicBezTo>
                  <a:cubicBezTo>
                    <a:pt x="228005" y="141573"/>
                    <a:pt x="227056" y="143786"/>
                    <a:pt x="225158" y="145610"/>
                  </a:cubicBezTo>
                  <a:cubicBezTo>
                    <a:pt x="223261" y="147433"/>
                    <a:pt x="221010" y="148344"/>
                    <a:pt x="218405" y="148344"/>
                  </a:cubicBezTo>
                  <a:lnTo>
                    <a:pt x="133350" y="148344"/>
                  </a:lnTo>
                  <a:close/>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20"/>
                  </a:cubicBezTo>
                  <a:cubicBezTo>
                    <a:pt x="75679" y="60424"/>
                    <a:pt x="74767" y="62638"/>
                    <a:pt x="72944" y="64461"/>
                  </a:cubicBezTo>
                  <a:cubicBezTo>
                    <a:pt x="71121" y="66284"/>
                    <a:pt x="68907" y="67196"/>
                    <a:pt x="66303" y="67196"/>
                  </a:cubicBezTo>
                  <a:lnTo>
                    <a:pt x="18752" y="67196"/>
                  </a:lnTo>
                  <a:lnTo>
                    <a:pt x="18752" y="138968"/>
                  </a:lnTo>
                  <a:cubicBezTo>
                    <a:pt x="18752" y="141573"/>
                    <a:pt x="17841" y="143786"/>
                    <a:pt x="16017" y="145610"/>
                  </a:cubicBezTo>
                  <a:cubicBezTo>
                    <a:pt x="14194" y="147433"/>
                    <a:pt x="11980" y="148344"/>
                    <a:pt x="9376" y="148344"/>
                  </a:cubicBezTo>
                  <a:cubicBezTo>
                    <a:pt x="6772" y="148344"/>
                    <a:pt x="4558" y="147433"/>
                    <a:pt x="2735" y="145610"/>
                  </a:cubicBezTo>
                  <a:cubicBezTo>
                    <a:pt x="911" y="143786"/>
                    <a:pt x="0" y="141573"/>
                    <a:pt x="0" y="138968"/>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Freeform 157"/>
            <p:cNvSpPr/>
            <p:nvPr/>
          </p:nvSpPr>
          <p:spPr>
            <a:xfrm>
              <a:off x="2413275" y="457961"/>
              <a:ext cx="5382399" cy="548640"/>
            </a:xfrm>
            <a:custGeom>
              <a:avLst/>
              <a:gdLst>
                <a:gd name="connsiteX0" fmla="*/ 5205553 w 5344618"/>
                <a:gd name="connsiteY0" fmla="*/ 323088 h 548640"/>
                <a:gd name="connsiteX1" fmla="*/ 5291278 w 5344618"/>
                <a:gd name="connsiteY1" fmla="*/ 408813 h 548640"/>
                <a:gd name="connsiteX2" fmla="*/ 5205553 w 5344618"/>
                <a:gd name="connsiteY2" fmla="*/ 494538 h 548640"/>
                <a:gd name="connsiteX3" fmla="*/ 5119828 w 5344618"/>
                <a:gd name="connsiteY3" fmla="*/ 408813 h 548640"/>
                <a:gd name="connsiteX4" fmla="*/ 5205553 w 5344618"/>
                <a:gd name="connsiteY4" fmla="*/ 323088 h 548640"/>
                <a:gd name="connsiteX5" fmla="*/ 4949191 w 5344618"/>
                <a:gd name="connsiteY5" fmla="*/ 323088 h 548640"/>
                <a:gd name="connsiteX6" fmla="*/ 5034916 w 5344618"/>
                <a:gd name="connsiteY6" fmla="*/ 408813 h 548640"/>
                <a:gd name="connsiteX7" fmla="*/ 4949191 w 5344618"/>
                <a:gd name="connsiteY7" fmla="*/ 494538 h 548640"/>
                <a:gd name="connsiteX8" fmla="*/ 4863466 w 5344618"/>
                <a:gd name="connsiteY8" fmla="*/ 408813 h 548640"/>
                <a:gd name="connsiteX9" fmla="*/ 4949191 w 5344618"/>
                <a:gd name="connsiteY9" fmla="*/ 323088 h 548640"/>
                <a:gd name="connsiteX10" fmla="*/ 4690189 w 5344618"/>
                <a:gd name="connsiteY10" fmla="*/ 323088 h 548640"/>
                <a:gd name="connsiteX11" fmla="*/ 4775914 w 5344618"/>
                <a:gd name="connsiteY11" fmla="*/ 408813 h 548640"/>
                <a:gd name="connsiteX12" fmla="*/ 4690189 w 5344618"/>
                <a:gd name="connsiteY12" fmla="*/ 494538 h 548640"/>
                <a:gd name="connsiteX13" fmla="*/ 4604464 w 5344618"/>
                <a:gd name="connsiteY13" fmla="*/ 408813 h 548640"/>
                <a:gd name="connsiteX14" fmla="*/ 4690189 w 5344618"/>
                <a:gd name="connsiteY14" fmla="*/ 323088 h 548640"/>
                <a:gd name="connsiteX15" fmla="*/ 4425758 w 5344618"/>
                <a:gd name="connsiteY15" fmla="*/ 323088 h 548640"/>
                <a:gd name="connsiteX16" fmla="*/ 4511483 w 5344618"/>
                <a:gd name="connsiteY16" fmla="*/ 408813 h 548640"/>
                <a:gd name="connsiteX17" fmla="*/ 4425758 w 5344618"/>
                <a:gd name="connsiteY17" fmla="*/ 494538 h 548640"/>
                <a:gd name="connsiteX18" fmla="*/ 4340033 w 5344618"/>
                <a:gd name="connsiteY18" fmla="*/ 408813 h 548640"/>
                <a:gd name="connsiteX19" fmla="*/ 4425758 w 5344618"/>
                <a:gd name="connsiteY19" fmla="*/ 323088 h 548640"/>
                <a:gd name="connsiteX20" fmla="*/ 4153746 w 5344618"/>
                <a:gd name="connsiteY20" fmla="*/ 323088 h 548640"/>
                <a:gd name="connsiteX21" fmla="*/ 4239471 w 5344618"/>
                <a:gd name="connsiteY21" fmla="*/ 408813 h 548640"/>
                <a:gd name="connsiteX22" fmla="*/ 4153746 w 5344618"/>
                <a:gd name="connsiteY22" fmla="*/ 494538 h 548640"/>
                <a:gd name="connsiteX23" fmla="*/ 4068021 w 5344618"/>
                <a:gd name="connsiteY23" fmla="*/ 408813 h 548640"/>
                <a:gd name="connsiteX24" fmla="*/ 4153746 w 5344618"/>
                <a:gd name="connsiteY24" fmla="*/ 323088 h 548640"/>
                <a:gd name="connsiteX25" fmla="*/ 3889315 w 5344618"/>
                <a:gd name="connsiteY25" fmla="*/ 323088 h 548640"/>
                <a:gd name="connsiteX26" fmla="*/ 3975040 w 5344618"/>
                <a:gd name="connsiteY26" fmla="*/ 408813 h 548640"/>
                <a:gd name="connsiteX27" fmla="*/ 3889315 w 5344618"/>
                <a:gd name="connsiteY27" fmla="*/ 494538 h 548640"/>
                <a:gd name="connsiteX28" fmla="*/ 3803590 w 5344618"/>
                <a:gd name="connsiteY28" fmla="*/ 408813 h 548640"/>
                <a:gd name="connsiteX29" fmla="*/ 3889315 w 5344618"/>
                <a:gd name="connsiteY29" fmla="*/ 323088 h 548640"/>
                <a:gd name="connsiteX30" fmla="*/ 3628230 w 5344618"/>
                <a:gd name="connsiteY30" fmla="*/ 323088 h 548640"/>
                <a:gd name="connsiteX31" fmla="*/ 3713955 w 5344618"/>
                <a:gd name="connsiteY31" fmla="*/ 408813 h 548640"/>
                <a:gd name="connsiteX32" fmla="*/ 3628230 w 5344618"/>
                <a:gd name="connsiteY32" fmla="*/ 494538 h 548640"/>
                <a:gd name="connsiteX33" fmla="*/ 3542505 w 5344618"/>
                <a:gd name="connsiteY33" fmla="*/ 408813 h 548640"/>
                <a:gd name="connsiteX34" fmla="*/ 3628230 w 5344618"/>
                <a:gd name="connsiteY34" fmla="*/ 323088 h 548640"/>
                <a:gd name="connsiteX35" fmla="*/ 3361263 w 5344618"/>
                <a:gd name="connsiteY35" fmla="*/ 323088 h 548640"/>
                <a:gd name="connsiteX36" fmla="*/ 3446988 w 5344618"/>
                <a:gd name="connsiteY36" fmla="*/ 408813 h 548640"/>
                <a:gd name="connsiteX37" fmla="*/ 3361263 w 5344618"/>
                <a:gd name="connsiteY37" fmla="*/ 494538 h 548640"/>
                <a:gd name="connsiteX38" fmla="*/ 3275538 w 5344618"/>
                <a:gd name="connsiteY38" fmla="*/ 408813 h 548640"/>
                <a:gd name="connsiteX39" fmla="*/ 3361263 w 5344618"/>
                <a:gd name="connsiteY39" fmla="*/ 323088 h 548640"/>
                <a:gd name="connsiteX40" fmla="*/ 3089251 w 5344618"/>
                <a:gd name="connsiteY40" fmla="*/ 323088 h 548640"/>
                <a:gd name="connsiteX41" fmla="*/ 3174976 w 5344618"/>
                <a:gd name="connsiteY41" fmla="*/ 408813 h 548640"/>
                <a:gd name="connsiteX42" fmla="*/ 3089251 w 5344618"/>
                <a:gd name="connsiteY42" fmla="*/ 494538 h 548640"/>
                <a:gd name="connsiteX43" fmla="*/ 3003526 w 5344618"/>
                <a:gd name="connsiteY43" fmla="*/ 408813 h 548640"/>
                <a:gd name="connsiteX44" fmla="*/ 3089251 w 5344618"/>
                <a:gd name="connsiteY44" fmla="*/ 323088 h 548640"/>
                <a:gd name="connsiteX45" fmla="*/ 2818235 w 5344618"/>
                <a:gd name="connsiteY45" fmla="*/ 323088 h 548640"/>
                <a:gd name="connsiteX46" fmla="*/ 2903960 w 5344618"/>
                <a:gd name="connsiteY46" fmla="*/ 408813 h 548640"/>
                <a:gd name="connsiteX47" fmla="*/ 2818235 w 5344618"/>
                <a:gd name="connsiteY47" fmla="*/ 494538 h 548640"/>
                <a:gd name="connsiteX48" fmla="*/ 2732510 w 5344618"/>
                <a:gd name="connsiteY48" fmla="*/ 408813 h 548640"/>
                <a:gd name="connsiteX49" fmla="*/ 2818235 w 5344618"/>
                <a:gd name="connsiteY49" fmla="*/ 323088 h 548640"/>
                <a:gd name="connsiteX50" fmla="*/ 2555155 w 5344618"/>
                <a:gd name="connsiteY50" fmla="*/ 323088 h 548640"/>
                <a:gd name="connsiteX51" fmla="*/ 2640880 w 5344618"/>
                <a:gd name="connsiteY51" fmla="*/ 408813 h 548640"/>
                <a:gd name="connsiteX52" fmla="*/ 2555155 w 5344618"/>
                <a:gd name="connsiteY52" fmla="*/ 494538 h 548640"/>
                <a:gd name="connsiteX53" fmla="*/ 2469430 w 5344618"/>
                <a:gd name="connsiteY53" fmla="*/ 408813 h 548640"/>
                <a:gd name="connsiteX54" fmla="*/ 2555155 w 5344618"/>
                <a:gd name="connsiteY54" fmla="*/ 323088 h 548640"/>
                <a:gd name="connsiteX55" fmla="*/ 2284139 w 5344618"/>
                <a:gd name="connsiteY55" fmla="*/ 323088 h 548640"/>
                <a:gd name="connsiteX56" fmla="*/ 2369864 w 5344618"/>
                <a:gd name="connsiteY56" fmla="*/ 408813 h 548640"/>
                <a:gd name="connsiteX57" fmla="*/ 2284139 w 5344618"/>
                <a:gd name="connsiteY57" fmla="*/ 494538 h 548640"/>
                <a:gd name="connsiteX58" fmla="*/ 2198414 w 5344618"/>
                <a:gd name="connsiteY58" fmla="*/ 408813 h 548640"/>
                <a:gd name="connsiteX59" fmla="*/ 2284139 w 5344618"/>
                <a:gd name="connsiteY59" fmla="*/ 323088 h 548640"/>
                <a:gd name="connsiteX60" fmla="*/ 2013716 w 5344618"/>
                <a:gd name="connsiteY60" fmla="*/ 323088 h 548640"/>
                <a:gd name="connsiteX61" fmla="*/ 2099441 w 5344618"/>
                <a:gd name="connsiteY61" fmla="*/ 408813 h 548640"/>
                <a:gd name="connsiteX62" fmla="*/ 2013716 w 5344618"/>
                <a:gd name="connsiteY62" fmla="*/ 494538 h 548640"/>
                <a:gd name="connsiteX63" fmla="*/ 1927991 w 5344618"/>
                <a:gd name="connsiteY63" fmla="*/ 408813 h 548640"/>
                <a:gd name="connsiteX64" fmla="*/ 2013716 w 5344618"/>
                <a:gd name="connsiteY64" fmla="*/ 323088 h 548640"/>
                <a:gd name="connsiteX65" fmla="*/ 1753744 w 5344618"/>
                <a:gd name="connsiteY65" fmla="*/ 323088 h 548640"/>
                <a:gd name="connsiteX66" fmla="*/ 1839469 w 5344618"/>
                <a:gd name="connsiteY66" fmla="*/ 408813 h 548640"/>
                <a:gd name="connsiteX67" fmla="*/ 1753744 w 5344618"/>
                <a:gd name="connsiteY67" fmla="*/ 494538 h 548640"/>
                <a:gd name="connsiteX68" fmla="*/ 1668019 w 5344618"/>
                <a:gd name="connsiteY68" fmla="*/ 408813 h 548640"/>
                <a:gd name="connsiteX69" fmla="*/ 1753744 w 5344618"/>
                <a:gd name="connsiteY69" fmla="*/ 323088 h 548640"/>
                <a:gd name="connsiteX70" fmla="*/ 1481732 w 5344618"/>
                <a:gd name="connsiteY70" fmla="*/ 323088 h 548640"/>
                <a:gd name="connsiteX71" fmla="*/ 1567457 w 5344618"/>
                <a:gd name="connsiteY71" fmla="*/ 408813 h 548640"/>
                <a:gd name="connsiteX72" fmla="*/ 1481732 w 5344618"/>
                <a:gd name="connsiteY72" fmla="*/ 494538 h 548640"/>
                <a:gd name="connsiteX73" fmla="*/ 1396007 w 5344618"/>
                <a:gd name="connsiteY73" fmla="*/ 408813 h 548640"/>
                <a:gd name="connsiteX74" fmla="*/ 1481732 w 5344618"/>
                <a:gd name="connsiteY74" fmla="*/ 323088 h 548640"/>
                <a:gd name="connsiteX75" fmla="*/ 1220995 w 5344618"/>
                <a:gd name="connsiteY75" fmla="*/ 323088 h 548640"/>
                <a:gd name="connsiteX76" fmla="*/ 1306720 w 5344618"/>
                <a:gd name="connsiteY76" fmla="*/ 408813 h 548640"/>
                <a:gd name="connsiteX77" fmla="*/ 1220995 w 5344618"/>
                <a:gd name="connsiteY77" fmla="*/ 494538 h 548640"/>
                <a:gd name="connsiteX78" fmla="*/ 1135270 w 5344618"/>
                <a:gd name="connsiteY78" fmla="*/ 408813 h 548640"/>
                <a:gd name="connsiteX79" fmla="*/ 1220995 w 5344618"/>
                <a:gd name="connsiteY79" fmla="*/ 323088 h 548640"/>
                <a:gd name="connsiteX80" fmla="*/ 948983 w 5344618"/>
                <a:gd name="connsiteY80" fmla="*/ 323088 h 548640"/>
                <a:gd name="connsiteX81" fmla="*/ 1034708 w 5344618"/>
                <a:gd name="connsiteY81" fmla="*/ 408813 h 548640"/>
                <a:gd name="connsiteX82" fmla="*/ 948983 w 5344618"/>
                <a:gd name="connsiteY82" fmla="*/ 494538 h 548640"/>
                <a:gd name="connsiteX83" fmla="*/ 863258 w 5344618"/>
                <a:gd name="connsiteY83" fmla="*/ 408813 h 548640"/>
                <a:gd name="connsiteX84" fmla="*/ 948983 w 5344618"/>
                <a:gd name="connsiteY84" fmla="*/ 323088 h 548640"/>
                <a:gd name="connsiteX85" fmla="*/ 676971 w 5344618"/>
                <a:gd name="connsiteY85" fmla="*/ 323088 h 548640"/>
                <a:gd name="connsiteX86" fmla="*/ 762696 w 5344618"/>
                <a:gd name="connsiteY86" fmla="*/ 408813 h 548640"/>
                <a:gd name="connsiteX87" fmla="*/ 676971 w 5344618"/>
                <a:gd name="connsiteY87" fmla="*/ 494538 h 548640"/>
                <a:gd name="connsiteX88" fmla="*/ 591246 w 5344618"/>
                <a:gd name="connsiteY88" fmla="*/ 408813 h 548640"/>
                <a:gd name="connsiteX89" fmla="*/ 676971 w 5344618"/>
                <a:gd name="connsiteY89" fmla="*/ 323088 h 548640"/>
                <a:gd name="connsiteX90" fmla="*/ 404959 w 5344618"/>
                <a:gd name="connsiteY90" fmla="*/ 323088 h 548640"/>
                <a:gd name="connsiteX91" fmla="*/ 490684 w 5344618"/>
                <a:gd name="connsiteY91" fmla="*/ 408813 h 548640"/>
                <a:gd name="connsiteX92" fmla="*/ 404959 w 5344618"/>
                <a:gd name="connsiteY92" fmla="*/ 494538 h 548640"/>
                <a:gd name="connsiteX93" fmla="*/ 319234 w 5344618"/>
                <a:gd name="connsiteY93" fmla="*/ 408813 h 548640"/>
                <a:gd name="connsiteX94" fmla="*/ 404959 w 5344618"/>
                <a:gd name="connsiteY94" fmla="*/ 323088 h 548640"/>
                <a:gd name="connsiteX95" fmla="*/ 132947 w 5344618"/>
                <a:gd name="connsiteY95" fmla="*/ 323088 h 548640"/>
                <a:gd name="connsiteX96" fmla="*/ 218672 w 5344618"/>
                <a:gd name="connsiteY96" fmla="*/ 408813 h 548640"/>
                <a:gd name="connsiteX97" fmla="*/ 132947 w 5344618"/>
                <a:gd name="connsiteY97" fmla="*/ 494538 h 548640"/>
                <a:gd name="connsiteX98" fmla="*/ 47222 w 5344618"/>
                <a:gd name="connsiteY98" fmla="*/ 408813 h 548640"/>
                <a:gd name="connsiteX99" fmla="*/ 132947 w 5344618"/>
                <a:gd name="connsiteY99" fmla="*/ 323088 h 548640"/>
                <a:gd name="connsiteX100" fmla="*/ 5205553 w 5344618"/>
                <a:gd name="connsiteY100" fmla="*/ 46863 h 548640"/>
                <a:gd name="connsiteX101" fmla="*/ 5291278 w 5344618"/>
                <a:gd name="connsiteY101" fmla="*/ 132588 h 548640"/>
                <a:gd name="connsiteX102" fmla="*/ 5205553 w 5344618"/>
                <a:gd name="connsiteY102" fmla="*/ 218313 h 548640"/>
                <a:gd name="connsiteX103" fmla="*/ 5119828 w 5344618"/>
                <a:gd name="connsiteY103" fmla="*/ 132588 h 548640"/>
                <a:gd name="connsiteX104" fmla="*/ 5205553 w 5344618"/>
                <a:gd name="connsiteY104" fmla="*/ 46863 h 548640"/>
                <a:gd name="connsiteX105" fmla="*/ 4949191 w 5344618"/>
                <a:gd name="connsiteY105" fmla="*/ 46863 h 548640"/>
                <a:gd name="connsiteX106" fmla="*/ 5034916 w 5344618"/>
                <a:gd name="connsiteY106" fmla="*/ 132588 h 548640"/>
                <a:gd name="connsiteX107" fmla="*/ 4949191 w 5344618"/>
                <a:gd name="connsiteY107" fmla="*/ 218313 h 548640"/>
                <a:gd name="connsiteX108" fmla="*/ 4863466 w 5344618"/>
                <a:gd name="connsiteY108" fmla="*/ 132588 h 548640"/>
                <a:gd name="connsiteX109" fmla="*/ 4949191 w 5344618"/>
                <a:gd name="connsiteY109" fmla="*/ 46863 h 548640"/>
                <a:gd name="connsiteX110" fmla="*/ 4690189 w 5344618"/>
                <a:gd name="connsiteY110" fmla="*/ 46863 h 548640"/>
                <a:gd name="connsiteX111" fmla="*/ 4775914 w 5344618"/>
                <a:gd name="connsiteY111" fmla="*/ 132588 h 548640"/>
                <a:gd name="connsiteX112" fmla="*/ 4690189 w 5344618"/>
                <a:gd name="connsiteY112" fmla="*/ 218313 h 548640"/>
                <a:gd name="connsiteX113" fmla="*/ 4604464 w 5344618"/>
                <a:gd name="connsiteY113" fmla="*/ 132588 h 548640"/>
                <a:gd name="connsiteX114" fmla="*/ 4690189 w 5344618"/>
                <a:gd name="connsiteY114" fmla="*/ 46863 h 548640"/>
                <a:gd name="connsiteX115" fmla="*/ 4425758 w 5344618"/>
                <a:gd name="connsiteY115" fmla="*/ 46863 h 548640"/>
                <a:gd name="connsiteX116" fmla="*/ 4511483 w 5344618"/>
                <a:gd name="connsiteY116" fmla="*/ 132588 h 548640"/>
                <a:gd name="connsiteX117" fmla="*/ 4425758 w 5344618"/>
                <a:gd name="connsiteY117" fmla="*/ 218313 h 548640"/>
                <a:gd name="connsiteX118" fmla="*/ 4340033 w 5344618"/>
                <a:gd name="connsiteY118" fmla="*/ 132588 h 548640"/>
                <a:gd name="connsiteX119" fmla="*/ 4425758 w 5344618"/>
                <a:gd name="connsiteY119" fmla="*/ 46863 h 548640"/>
                <a:gd name="connsiteX120" fmla="*/ 4153746 w 5344618"/>
                <a:gd name="connsiteY120" fmla="*/ 46863 h 548640"/>
                <a:gd name="connsiteX121" fmla="*/ 4239471 w 5344618"/>
                <a:gd name="connsiteY121" fmla="*/ 132588 h 548640"/>
                <a:gd name="connsiteX122" fmla="*/ 4153746 w 5344618"/>
                <a:gd name="connsiteY122" fmla="*/ 218313 h 548640"/>
                <a:gd name="connsiteX123" fmla="*/ 4068021 w 5344618"/>
                <a:gd name="connsiteY123" fmla="*/ 132588 h 548640"/>
                <a:gd name="connsiteX124" fmla="*/ 4153746 w 5344618"/>
                <a:gd name="connsiteY124" fmla="*/ 46863 h 548640"/>
                <a:gd name="connsiteX125" fmla="*/ 3889315 w 5344618"/>
                <a:gd name="connsiteY125" fmla="*/ 46863 h 548640"/>
                <a:gd name="connsiteX126" fmla="*/ 3975040 w 5344618"/>
                <a:gd name="connsiteY126" fmla="*/ 132588 h 548640"/>
                <a:gd name="connsiteX127" fmla="*/ 3889315 w 5344618"/>
                <a:gd name="connsiteY127" fmla="*/ 218313 h 548640"/>
                <a:gd name="connsiteX128" fmla="*/ 3803590 w 5344618"/>
                <a:gd name="connsiteY128" fmla="*/ 132588 h 548640"/>
                <a:gd name="connsiteX129" fmla="*/ 3889315 w 5344618"/>
                <a:gd name="connsiteY129" fmla="*/ 46863 h 548640"/>
                <a:gd name="connsiteX130" fmla="*/ 3628230 w 5344618"/>
                <a:gd name="connsiteY130" fmla="*/ 46863 h 548640"/>
                <a:gd name="connsiteX131" fmla="*/ 3713955 w 5344618"/>
                <a:gd name="connsiteY131" fmla="*/ 132588 h 548640"/>
                <a:gd name="connsiteX132" fmla="*/ 3628230 w 5344618"/>
                <a:gd name="connsiteY132" fmla="*/ 218313 h 548640"/>
                <a:gd name="connsiteX133" fmla="*/ 3542505 w 5344618"/>
                <a:gd name="connsiteY133" fmla="*/ 132588 h 548640"/>
                <a:gd name="connsiteX134" fmla="*/ 3628230 w 5344618"/>
                <a:gd name="connsiteY134" fmla="*/ 46863 h 548640"/>
                <a:gd name="connsiteX135" fmla="*/ 3361263 w 5344618"/>
                <a:gd name="connsiteY135" fmla="*/ 46863 h 548640"/>
                <a:gd name="connsiteX136" fmla="*/ 3446988 w 5344618"/>
                <a:gd name="connsiteY136" fmla="*/ 132588 h 548640"/>
                <a:gd name="connsiteX137" fmla="*/ 3361263 w 5344618"/>
                <a:gd name="connsiteY137" fmla="*/ 218313 h 548640"/>
                <a:gd name="connsiteX138" fmla="*/ 3275538 w 5344618"/>
                <a:gd name="connsiteY138" fmla="*/ 132588 h 548640"/>
                <a:gd name="connsiteX139" fmla="*/ 3361263 w 5344618"/>
                <a:gd name="connsiteY139" fmla="*/ 46863 h 548640"/>
                <a:gd name="connsiteX140" fmla="*/ 3089251 w 5344618"/>
                <a:gd name="connsiteY140" fmla="*/ 46863 h 548640"/>
                <a:gd name="connsiteX141" fmla="*/ 3174976 w 5344618"/>
                <a:gd name="connsiteY141" fmla="*/ 132588 h 548640"/>
                <a:gd name="connsiteX142" fmla="*/ 3089251 w 5344618"/>
                <a:gd name="connsiteY142" fmla="*/ 218313 h 548640"/>
                <a:gd name="connsiteX143" fmla="*/ 3003526 w 5344618"/>
                <a:gd name="connsiteY143" fmla="*/ 132588 h 548640"/>
                <a:gd name="connsiteX144" fmla="*/ 3089251 w 5344618"/>
                <a:gd name="connsiteY144" fmla="*/ 46863 h 548640"/>
                <a:gd name="connsiteX145" fmla="*/ 2818235 w 5344618"/>
                <a:gd name="connsiteY145" fmla="*/ 46863 h 548640"/>
                <a:gd name="connsiteX146" fmla="*/ 2903960 w 5344618"/>
                <a:gd name="connsiteY146" fmla="*/ 132588 h 548640"/>
                <a:gd name="connsiteX147" fmla="*/ 2818235 w 5344618"/>
                <a:gd name="connsiteY147" fmla="*/ 218313 h 548640"/>
                <a:gd name="connsiteX148" fmla="*/ 2732510 w 5344618"/>
                <a:gd name="connsiteY148" fmla="*/ 132588 h 548640"/>
                <a:gd name="connsiteX149" fmla="*/ 2818235 w 5344618"/>
                <a:gd name="connsiteY149" fmla="*/ 46863 h 548640"/>
                <a:gd name="connsiteX150" fmla="*/ 2555155 w 5344618"/>
                <a:gd name="connsiteY150" fmla="*/ 46863 h 548640"/>
                <a:gd name="connsiteX151" fmla="*/ 2640880 w 5344618"/>
                <a:gd name="connsiteY151" fmla="*/ 132588 h 548640"/>
                <a:gd name="connsiteX152" fmla="*/ 2555155 w 5344618"/>
                <a:gd name="connsiteY152" fmla="*/ 218313 h 548640"/>
                <a:gd name="connsiteX153" fmla="*/ 2469430 w 5344618"/>
                <a:gd name="connsiteY153" fmla="*/ 132588 h 548640"/>
                <a:gd name="connsiteX154" fmla="*/ 2555155 w 5344618"/>
                <a:gd name="connsiteY154" fmla="*/ 46863 h 548640"/>
                <a:gd name="connsiteX155" fmla="*/ 2284139 w 5344618"/>
                <a:gd name="connsiteY155" fmla="*/ 46863 h 548640"/>
                <a:gd name="connsiteX156" fmla="*/ 2369864 w 5344618"/>
                <a:gd name="connsiteY156" fmla="*/ 132588 h 548640"/>
                <a:gd name="connsiteX157" fmla="*/ 2284139 w 5344618"/>
                <a:gd name="connsiteY157" fmla="*/ 218313 h 548640"/>
                <a:gd name="connsiteX158" fmla="*/ 2198414 w 5344618"/>
                <a:gd name="connsiteY158" fmla="*/ 132588 h 548640"/>
                <a:gd name="connsiteX159" fmla="*/ 2284139 w 5344618"/>
                <a:gd name="connsiteY159" fmla="*/ 46863 h 548640"/>
                <a:gd name="connsiteX160" fmla="*/ 2013716 w 5344618"/>
                <a:gd name="connsiteY160" fmla="*/ 46863 h 548640"/>
                <a:gd name="connsiteX161" fmla="*/ 2099441 w 5344618"/>
                <a:gd name="connsiteY161" fmla="*/ 132588 h 548640"/>
                <a:gd name="connsiteX162" fmla="*/ 2013716 w 5344618"/>
                <a:gd name="connsiteY162" fmla="*/ 218313 h 548640"/>
                <a:gd name="connsiteX163" fmla="*/ 1927991 w 5344618"/>
                <a:gd name="connsiteY163" fmla="*/ 132588 h 548640"/>
                <a:gd name="connsiteX164" fmla="*/ 2013716 w 5344618"/>
                <a:gd name="connsiteY164" fmla="*/ 46863 h 548640"/>
                <a:gd name="connsiteX165" fmla="*/ 1753744 w 5344618"/>
                <a:gd name="connsiteY165" fmla="*/ 46863 h 548640"/>
                <a:gd name="connsiteX166" fmla="*/ 1839469 w 5344618"/>
                <a:gd name="connsiteY166" fmla="*/ 132588 h 548640"/>
                <a:gd name="connsiteX167" fmla="*/ 1753744 w 5344618"/>
                <a:gd name="connsiteY167" fmla="*/ 218313 h 548640"/>
                <a:gd name="connsiteX168" fmla="*/ 1668019 w 5344618"/>
                <a:gd name="connsiteY168" fmla="*/ 132588 h 548640"/>
                <a:gd name="connsiteX169" fmla="*/ 1753744 w 5344618"/>
                <a:gd name="connsiteY169" fmla="*/ 46863 h 548640"/>
                <a:gd name="connsiteX170" fmla="*/ 1481732 w 5344618"/>
                <a:gd name="connsiteY170" fmla="*/ 46863 h 548640"/>
                <a:gd name="connsiteX171" fmla="*/ 1567457 w 5344618"/>
                <a:gd name="connsiteY171" fmla="*/ 132588 h 548640"/>
                <a:gd name="connsiteX172" fmla="*/ 1481732 w 5344618"/>
                <a:gd name="connsiteY172" fmla="*/ 218313 h 548640"/>
                <a:gd name="connsiteX173" fmla="*/ 1396007 w 5344618"/>
                <a:gd name="connsiteY173" fmla="*/ 132588 h 548640"/>
                <a:gd name="connsiteX174" fmla="*/ 1481732 w 5344618"/>
                <a:gd name="connsiteY174" fmla="*/ 46863 h 548640"/>
                <a:gd name="connsiteX175" fmla="*/ 1220995 w 5344618"/>
                <a:gd name="connsiteY175" fmla="*/ 46863 h 548640"/>
                <a:gd name="connsiteX176" fmla="*/ 1306720 w 5344618"/>
                <a:gd name="connsiteY176" fmla="*/ 132588 h 548640"/>
                <a:gd name="connsiteX177" fmla="*/ 1220995 w 5344618"/>
                <a:gd name="connsiteY177" fmla="*/ 218313 h 548640"/>
                <a:gd name="connsiteX178" fmla="*/ 1135270 w 5344618"/>
                <a:gd name="connsiteY178" fmla="*/ 132588 h 548640"/>
                <a:gd name="connsiteX179" fmla="*/ 1220995 w 5344618"/>
                <a:gd name="connsiteY179" fmla="*/ 46863 h 548640"/>
                <a:gd name="connsiteX180" fmla="*/ 948983 w 5344618"/>
                <a:gd name="connsiteY180" fmla="*/ 46863 h 548640"/>
                <a:gd name="connsiteX181" fmla="*/ 1034708 w 5344618"/>
                <a:gd name="connsiteY181" fmla="*/ 132588 h 548640"/>
                <a:gd name="connsiteX182" fmla="*/ 948983 w 5344618"/>
                <a:gd name="connsiteY182" fmla="*/ 218313 h 548640"/>
                <a:gd name="connsiteX183" fmla="*/ 863258 w 5344618"/>
                <a:gd name="connsiteY183" fmla="*/ 132588 h 548640"/>
                <a:gd name="connsiteX184" fmla="*/ 948983 w 5344618"/>
                <a:gd name="connsiteY184" fmla="*/ 46863 h 548640"/>
                <a:gd name="connsiteX185" fmla="*/ 676971 w 5344618"/>
                <a:gd name="connsiteY185" fmla="*/ 46863 h 548640"/>
                <a:gd name="connsiteX186" fmla="*/ 762696 w 5344618"/>
                <a:gd name="connsiteY186" fmla="*/ 132588 h 548640"/>
                <a:gd name="connsiteX187" fmla="*/ 676971 w 5344618"/>
                <a:gd name="connsiteY187" fmla="*/ 218313 h 548640"/>
                <a:gd name="connsiteX188" fmla="*/ 591246 w 5344618"/>
                <a:gd name="connsiteY188" fmla="*/ 132588 h 548640"/>
                <a:gd name="connsiteX189" fmla="*/ 676971 w 5344618"/>
                <a:gd name="connsiteY189" fmla="*/ 46863 h 548640"/>
                <a:gd name="connsiteX190" fmla="*/ 404959 w 5344618"/>
                <a:gd name="connsiteY190" fmla="*/ 46863 h 548640"/>
                <a:gd name="connsiteX191" fmla="*/ 490684 w 5344618"/>
                <a:gd name="connsiteY191" fmla="*/ 132588 h 548640"/>
                <a:gd name="connsiteX192" fmla="*/ 404959 w 5344618"/>
                <a:gd name="connsiteY192" fmla="*/ 218313 h 548640"/>
                <a:gd name="connsiteX193" fmla="*/ 319234 w 5344618"/>
                <a:gd name="connsiteY193" fmla="*/ 132588 h 548640"/>
                <a:gd name="connsiteX194" fmla="*/ 404959 w 5344618"/>
                <a:gd name="connsiteY194" fmla="*/ 46863 h 548640"/>
                <a:gd name="connsiteX195" fmla="*/ 132947 w 5344618"/>
                <a:gd name="connsiteY195" fmla="*/ 46863 h 548640"/>
                <a:gd name="connsiteX196" fmla="*/ 218672 w 5344618"/>
                <a:gd name="connsiteY196" fmla="*/ 132588 h 548640"/>
                <a:gd name="connsiteX197" fmla="*/ 132947 w 5344618"/>
                <a:gd name="connsiteY197" fmla="*/ 218313 h 548640"/>
                <a:gd name="connsiteX198" fmla="*/ 47222 w 5344618"/>
                <a:gd name="connsiteY198" fmla="*/ 132588 h 548640"/>
                <a:gd name="connsiteX199" fmla="*/ 132947 w 5344618"/>
                <a:gd name="connsiteY199" fmla="*/ 46863 h 548640"/>
                <a:gd name="connsiteX200" fmla="*/ 5150283 w 5344618"/>
                <a:gd name="connsiteY200" fmla="*/ 18288 h 548640"/>
                <a:gd name="connsiteX201" fmla="*/ 5088253 w 5344618"/>
                <a:gd name="connsiteY201" fmla="*/ 82600 h 548640"/>
                <a:gd name="connsiteX202" fmla="*/ 5088166 w 5344618"/>
                <a:gd name="connsiteY202" fmla="*/ 467898 h 548640"/>
                <a:gd name="connsiteX203" fmla="*/ 5148405 w 5344618"/>
                <a:gd name="connsiteY203" fmla="*/ 530352 h 548640"/>
                <a:gd name="connsiteX204" fmla="*/ 5266941 w 5344618"/>
                <a:gd name="connsiteY204" fmla="*/ 530352 h 548640"/>
                <a:gd name="connsiteX205" fmla="*/ 5329801 w 5344618"/>
                <a:gd name="connsiteY205" fmla="*/ 465180 h 548640"/>
                <a:gd name="connsiteX206" fmla="*/ 5329884 w 5344618"/>
                <a:gd name="connsiteY206" fmla="*/ 81598 h 548640"/>
                <a:gd name="connsiteX207" fmla="*/ 5268820 w 5344618"/>
                <a:gd name="connsiteY207" fmla="*/ 18288 h 548640"/>
                <a:gd name="connsiteX208" fmla="*/ 4893921 w 5344618"/>
                <a:gd name="connsiteY208" fmla="*/ 18288 h 548640"/>
                <a:gd name="connsiteX209" fmla="*/ 4831061 w 5344618"/>
                <a:gd name="connsiteY209" fmla="*/ 83460 h 548640"/>
                <a:gd name="connsiteX210" fmla="*/ 4830978 w 5344618"/>
                <a:gd name="connsiteY210" fmla="*/ 467042 h 548640"/>
                <a:gd name="connsiteX211" fmla="*/ 4892043 w 5344618"/>
                <a:gd name="connsiteY211" fmla="*/ 530352 h 548640"/>
                <a:gd name="connsiteX212" fmla="*/ 5010579 w 5344618"/>
                <a:gd name="connsiteY212" fmla="*/ 530352 h 548640"/>
                <a:gd name="connsiteX213" fmla="*/ 5072610 w 5344618"/>
                <a:gd name="connsiteY213" fmla="*/ 466040 h 548640"/>
                <a:gd name="connsiteX214" fmla="*/ 5072697 w 5344618"/>
                <a:gd name="connsiteY214" fmla="*/ 80742 h 548640"/>
                <a:gd name="connsiteX215" fmla="*/ 5012458 w 5344618"/>
                <a:gd name="connsiteY215" fmla="*/ 18288 h 548640"/>
                <a:gd name="connsiteX216" fmla="*/ 4634919 w 5344618"/>
                <a:gd name="connsiteY216" fmla="*/ 18288 h 548640"/>
                <a:gd name="connsiteX217" fmla="*/ 4572059 w 5344618"/>
                <a:gd name="connsiteY217" fmla="*/ 83460 h 548640"/>
                <a:gd name="connsiteX218" fmla="*/ 4571976 w 5344618"/>
                <a:gd name="connsiteY218" fmla="*/ 467042 h 548640"/>
                <a:gd name="connsiteX219" fmla="*/ 4633041 w 5344618"/>
                <a:gd name="connsiteY219" fmla="*/ 530352 h 548640"/>
                <a:gd name="connsiteX220" fmla="*/ 4751577 w 5344618"/>
                <a:gd name="connsiteY220" fmla="*/ 530352 h 548640"/>
                <a:gd name="connsiteX221" fmla="*/ 4814437 w 5344618"/>
                <a:gd name="connsiteY221" fmla="*/ 465180 h 548640"/>
                <a:gd name="connsiteX222" fmla="*/ 4814520 w 5344618"/>
                <a:gd name="connsiteY222" fmla="*/ 81598 h 548640"/>
                <a:gd name="connsiteX223" fmla="*/ 4753456 w 5344618"/>
                <a:gd name="connsiteY223" fmla="*/ 18288 h 548640"/>
                <a:gd name="connsiteX224" fmla="*/ 4370488 w 5344618"/>
                <a:gd name="connsiteY224" fmla="*/ 18288 h 548640"/>
                <a:gd name="connsiteX225" fmla="*/ 4307628 w 5344618"/>
                <a:gd name="connsiteY225" fmla="*/ 83460 h 548640"/>
                <a:gd name="connsiteX226" fmla="*/ 4307545 w 5344618"/>
                <a:gd name="connsiteY226" fmla="*/ 467042 h 548640"/>
                <a:gd name="connsiteX227" fmla="*/ 4368610 w 5344618"/>
                <a:gd name="connsiteY227" fmla="*/ 530352 h 548640"/>
                <a:gd name="connsiteX228" fmla="*/ 4487146 w 5344618"/>
                <a:gd name="connsiteY228" fmla="*/ 530352 h 548640"/>
                <a:gd name="connsiteX229" fmla="*/ 4550006 w 5344618"/>
                <a:gd name="connsiteY229" fmla="*/ 465180 h 548640"/>
                <a:gd name="connsiteX230" fmla="*/ 4550089 w 5344618"/>
                <a:gd name="connsiteY230" fmla="*/ 81598 h 548640"/>
                <a:gd name="connsiteX231" fmla="*/ 4489025 w 5344618"/>
                <a:gd name="connsiteY231" fmla="*/ 18288 h 548640"/>
                <a:gd name="connsiteX232" fmla="*/ 4098476 w 5344618"/>
                <a:gd name="connsiteY232" fmla="*/ 18288 h 548640"/>
                <a:gd name="connsiteX233" fmla="*/ 4035616 w 5344618"/>
                <a:gd name="connsiteY233" fmla="*/ 83460 h 548640"/>
                <a:gd name="connsiteX234" fmla="*/ 4035533 w 5344618"/>
                <a:gd name="connsiteY234" fmla="*/ 467042 h 548640"/>
                <a:gd name="connsiteX235" fmla="*/ 4096598 w 5344618"/>
                <a:gd name="connsiteY235" fmla="*/ 530352 h 548640"/>
                <a:gd name="connsiteX236" fmla="*/ 4215134 w 5344618"/>
                <a:gd name="connsiteY236" fmla="*/ 530352 h 548640"/>
                <a:gd name="connsiteX237" fmla="*/ 4277994 w 5344618"/>
                <a:gd name="connsiteY237" fmla="*/ 465180 h 548640"/>
                <a:gd name="connsiteX238" fmla="*/ 4278077 w 5344618"/>
                <a:gd name="connsiteY238" fmla="*/ 81598 h 548640"/>
                <a:gd name="connsiteX239" fmla="*/ 4217013 w 5344618"/>
                <a:gd name="connsiteY239" fmla="*/ 18288 h 548640"/>
                <a:gd name="connsiteX240" fmla="*/ 3834045 w 5344618"/>
                <a:gd name="connsiteY240" fmla="*/ 18288 h 548640"/>
                <a:gd name="connsiteX241" fmla="*/ 3771185 w 5344618"/>
                <a:gd name="connsiteY241" fmla="*/ 83460 h 548640"/>
                <a:gd name="connsiteX242" fmla="*/ 3771102 w 5344618"/>
                <a:gd name="connsiteY242" fmla="*/ 467042 h 548640"/>
                <a:gd name="connsiteX243" fmla="*/ 3832167 w 5344618"/>
                <a:gd name="connsiteY243" fmla="*/ 530352 h 548640"/>
                <a:gd name="connsiteX244" fmla="*/ 3950703 w 5344618"/>
                <a:gd name="connsiteY244" fmla="*/ 530352 h 548640"/>
                <a:gd name="connsiteX245" fmla="*/ 4013563 w 5344618"/>
                <a:gd name="connsiteY245" fmla="*/ 465180 h 548640"/>
                <a:gd name="connsiteX246" fmla="*/ 4013646 w 5344618"/>
                <a:gd name="connsiteY246" fmla="*/ 81598 h 548640"/>
                <a:gd name="connsiteX247" fmla="*/ 3952582 w 5344618"/>
                <a:gd name="connsiteY247" fmla="*/ 18288 h 548640"/>
                <a:gd name="connsiteX248" fmla="*/ 3572960 w 5344618"/>
                <a:gd name="connsiteY248" fmla="*/ 18288 h 548640"/>
                <a:gd name="connsiteX249" fmla="*/ 3510100 w 5344618"/>
                <a:gd name="connsiteY249" fmla="*/ 83460 h 548640"/>
                <a:gd name="connsiteX250" fmla="*/ 3510017 w 5344618"/>
                <a:gd name="connsiteY250" fmla="*/ 467042 h 548640"/>
                <a:gd name="connsiteX251" fmla="*/ 3571082 w 5344618"/>
                <a:gd name="connsiteY251" fmla="*/ 530352 h 548640"/>
                <a:gd name="connsiteX252" fmla="*/ 3689618 w 5344618"/>
                <a:gd name="connsiteY252" fmla="*/ 530352 h 548640"/>
                <a:gd name="connsiteX253" fmla="*/ 3752478 w 5344618"/>
                <a:gd name="connsiteY253" fmla="*/ 465180 h 548640"/>
                <a:gd name="connsiteX254" fmla="*/ 3752561 w 5344618"/>
                <a:gd name="connsiteY254" fmla="*/ 81598 h 548640"/>
                <a:gd name="connsiteX255" fmla="*/ 3691497 w 5344618"/>
                <a:gd name="connsiteY255" fmla="*/ 18288 h 548640"/>
                <a:gd name="connsiteX256" fmla="*/ 3305993 w 5344618"/>
                <a:gd name="connsiteY256" fmla="*/ 18288 h 548640"/>
                <a:gd name="connsiteX257" fmla="*/ 3243133 w 5344618"/>
                <a:gd name="connsiteY257" fmla="*/ 83460 h 548640"/>
                <a:gd name="connsiteX258" fmla="*/ 3243050 w 5344618"/>
                <a:gd name="connsiteY258" fmla="*/ 467042 h 548640"/>
                <a:gd name="connsiteX259" fmla="*/ 3304115 w 5344618"/>
                <a:gd name="connsiteY259" fmla="*/ 530352 h 548640"/>
                <a:gd name="connsiteX260" fmla="*/ 3422651 w 5344618"/>
                <a:gd name="connsiteY260" fmla="*/ 530352 h 548640"/>
                <a:gd name="connsiteX261" fmla="*/ 3485511 w 5344618"/>
                <a:gd name="connsiteY261" fmla="*/ 465180 h 548640"/>
                <a:gd name="connsiteX262" fmla="*/ 3485594 w 5344618"/>
                <a:gd name="connsiteY262" fmla="*/ 81598 h 548640"/>
                <a:gd name="connsiteX263" fmla="*/ 3424530 w 5344618"/>
                <a:gd name="connsiteY263" fmla="*/ 18288 h 548640"/>
                <a:gd name="connsiteX264" fmla="*/ 3033981 w 5344618"/>
                <a:gd name="connsiteY264" fmla="*/ 18288 h 548640"/>
                <a:gd name="connsiteX265" fmla="*/ 2971121 w 5344618"/>
                <a:gd name="connsiteY265" fmla="*/ 83460 h 548640"/>
                <a:gd name="connsiteX266" fmla="*/ 2971038 w 5344618"/>
                <a:gd name="connsiteY266" fmla="*/ 467042 h 548640"/>
                <a:gd name="connsiteX267" fmla="*/ 3032103 w 5344618"/>
                <a:gd name="connsiteY267" fmla="*/ 530352 h 548640"/>
                <a:gd name="connsiteX268" fmla="*/ 3150639 w 5344618"/>
                <a:gd name="connsiteY268" fmla="*/ 530352 h 548640"/>
                <a:gd name="connsiteX269" fmla="*/ 3213499 w 5344618"/>
                <a:gd name="connsiteY269" fmla="*/ 465180 h 548640"/>
                <a:gd name="connsiteX270" fmla="*/ 3213582 w 5344618"/>
                <a:gd name="connsiteY270" fmla="*/ 81598 h 548640"/>
                <a:gd name="connsiteX271" fmla="*/ 3152518 w 5344618"/>
                <a:gd name="connsiteY271" fmla="*/ 18288 h 548640"/>
                <a:gd name="connsiteX272" fmla="*/ 2762965 w 5344618"/>
                <a:gd name="connsiteY272" fmla="*/ 18288 h 548640"/>
                <a:gd name="connsiteX273" fmla="*/ 2700105 w 5344618"/>
                <a:gd name="connsiteY273" fmla="*/ 83460 h 548640"/>
                <a:gd name="connsiteX274" fmla="*/ 2700022 w 5344618"/>
                <a:gd name="connsiteY274" fmla="*/ 467042 h 548640"/>
                <a:gd name="connsiteX275" fmla="*/ 2761087 w 5344618"/>
                <a:gd name="connsiteY275" fmla="*/ 530352 h 548640"/>
                <a:gd name="connsiteX276" fmla="*/ 2879623 w 5344618"/>
                <a:gd name="connsiteY276" fmla="*/ 530352 h 548640"/>
                <a:gd name="connsiteX277" fmla="*/ 2942483 w 5344618"/>
                <a:gd name="connsiteY277" fmla="*/ 465180 h 548640"/>
                <a:gd name="connsiteX278" fmla="*/ 2942566 w 5344618"/>
                <a:gd name="connsiteY278" fmla="*/ 81598 h 548640"/>
                <a:gd name="connsiteX279" fmla="*/ 2881502 w 5344618"/>
                <a:gd name="connsiteY279" fmla="*/ 18288 h 548640"/>
                <a:gd name="connsiteX280" fmla="*/ 2499885 w 5344618"/>
                <a:gd name="connsiteY280" fmla="*/ 18288 h 548640"/>
                <a:gd name="connsiteX281" fmla="*/ 2437025 w 5344618"/>
                <a:gd name="connsiteY281" fmla="*/ 83460 h 548640"/>
                <a:gd name="connsiteX282" fmla="*/ 2436942 w 5344618"/>
                <a:gd name="connsiteY282" fmla="*/ 467042 h 548640"/>
                <a:gd name="connsiteX283" fmla="*/ 2498007 w 5344618"/>
                <a:gd name="connsiteY283" fmla="*/ 530352 h 548640"/>
                <a:gd name="connsiteX284" fmla="*/ 2616543 w 5344618"/>
                <a:gd name="connsiteY284" fmla="*/ 530352 h 548640"/>
                <a:gd name="connsiteX285" fmla="*/ 2679403 w 5344618"/>
                <a:gd name="connsiteY285" fmla="*/ 465180 h 548640"/>
                <a:gd name="connsiteX286" fmla="*/ 2679486 w 5344618"/>
                <a:gd name="connsiteY286" fmla="*/ 81598 h 548640"/>
                <a:gd name="connsiteX287" fmla="*/ 2618422 w 5344618"/>
                <a:gd name="connsiteY287" fmla="*/ 18288 h 548640"/>
                <a:gd name="connsiteX288" fmla="*/ 2228869 w 5344618"/>
                <a:gd name="connsiteY288" fmla="*/ 18288 h 548640"/>
                <a:gd name="connsiteX289" fmla="*/ 2166009 w 5344618"/>
                <a:gd name="connsiteY289" fmla="*/ 83460 h 548640"/>
                <a:gd name="connsiteX290" fmla="*/ 2165926 w 5344618"/>
                <a:gd name="connsiteY290" fmla="*/ 467042 h 548640"/>
                <a:gd name="connsiteX291" fmla="*/ 2226991 w 5344618"/>
                <a:gd name="connsiteY291" fmla="*/ 530352 h 548640"/>
                <a:gd name="connsiteX292" fmla="*/ 2345527 w 5344618"/>
                <a:gd name="connsiteY292" fmla="*/ 530352 h 548640"/>
                <a:gd name="connsiteX293" fmla="*/ 2408387 w 5344618"/>
                <a:gd name="connsiteY293" fmla="*/ 465180 h 548640"/>
                <a:gd name="connsiteX294" fmla="*/ 2408470 w 5344618"/>
                <a:gd name="connsiteY294" fmla="*/ 81598 h 548640"/>
                <a:gd name="connsiteX295" fmla="*/ 2347406 w 5344618"/>
                <a:gd name="connsiteY295" fmla="*/ 18288 h 548640"/>
                <a:gd name="connsiteX296" fmla="*/ 1958446 w 5344618"/>
                <a:gd name="connsiteY296" fmla="*/ 18288 h 548640"/>
                <a:gd name="connsiteX297" fmla="*/ 1895586 w 5344618"/>
                <a:gd name="connsiteY297" fmla="*/ 83460 h 548640"/>
                <a:gd name="connsiteX298" fmla="*/ 1895503 w 5344618"/>
                <a:gd name="connsiteY298" fmla="*/ 467042 h 548640"/>
                <a:gd name="connsiteX299" fmla="*/ 1956568 w 5344618"/>
                <a:gd name="connsiteY299" fmla="*/ 530352 h 548640"/>
                <a:gd name="connsiteX300" fmla="*/ 2075104 w 5344618"/>
                <a:gd name="connsiteY300" fmla="*/ 530352 h 548640"/>
                <a:gd name="connsiteX301" fmla="*/ 2137964 w 5344618"/>
                <a:gd name="connsiteY301" fmla="*/ 465180 h 548640"/>
                <a:gd name="connsiteX302" fmla="*/ 2138047 w 5344618"/>
                <a:gd name="connsiteY302" fmla="*/ 81598 h 548640"/>
                <a:gd name="connsiteX303" fmla="*/ 2076983 w 5344618"/>
                <a:gd name="connsiteY303" fmla="*/ 18288 h 548640"/>
                <a:gd name="connsiteX304" fmla="*/ 1698474 w 5344618"/>
                <a:gd name="connsiteY304" fmla="*/ 18288 h 548640"/>
                <a:gd name="connsiteX305" fmla="*/ 1635614 w 5344618"/>
                <a:gd name="connsiteY305" fmla="*/ 83460 h 548640"/>
                <a:gd name="connsiteX306" fmla="*/ 1635531 w 5344618"/>
                <a:gd name="connsiteY306" fmla="*/ 467042 h 548640"/>
                <a:gd name="connsiteX307" fmla="*/ 1696596 w 5344618"/>
                <a:gd name="connsiteY307" fmla="*/ 530352 h 548640"/>
                <a:gd name="connsiteX308" fmla="*/ 1815132 w 5344618"/>
                <a:gd name="connsiteY308" fmla="*/ 530352 h 548640"/>
                <a:gd name="connsiteX309" fmla="*/ 1877992 w 5344618"/>
                <a:gd name="connsiteY309" fmla="*/ 465180 h 548640"/>
                <a:gd name="connsiteX310" fmla="*/ 1878075 w 5344618"/>
                <a:gd name="connsiteY310" fmla="*/ 81598 h 548640"/>
                <a:gd name="connsiteX311" fmla="*/ 1817011 w 5344618"/>
                <a:gd name="connsiteY311" fmla="*/ 18288 h 548640"/>
                <a:gd name="connsiteX312" fmla="*/ 1426462 w 5344618"/>
                <a:gd name="connsiteY312" fmla="*/ 18288 h 548640"/>
                <a:gd name="connsiteX313" fmla="*/ 1363602 w 5344618"/>
                <a:gd name="connsiteY313" fmla="*/ 83460 h 548640"/>
                <a:gd name="connsiteX314" fmla="*/ 1363519 w 5344618"/>
                <a:gd name="connsiteY314" fmla="*/ 467042 h 548640"/>
                <a:gd name="connsiteX315" fmla="*/ 1424584 w 5344618"/>
                <a:gd name="connsiteY315" fmla="*/ 530352 h 548640"/>
                <a:gd name="connsiteX316" fmla="*/ 1543120 w 5344618"/>
                <a:gd name="connsiteY316" fmla="*/ 530352 h 548640"/>
                <a:gd name="connsiteX317" fmla="*/ 1605980 w 5344618"/>
                <a:gd name="connsiteY317" fmla="*/ 465180 h 548640"/>
                <a:gd name="connsiteX318" fmla="*/ 1606063 w 5344618"/>
                <a:gd name="connsiteY318" fmla="*/ 81598 h 548640"/>
                <a:gd name="connsiteX319" fmla="*/ 1544999 w 5344618"/>
                <a:gd name="connsiteY319" fmla="*/ 18288 h 548640"/>
                <a:gd name="connsiteX320" fmla="*/ 1165725 w 5344618"/>
                <a:gd name="connsiteY320" fmla="*/ 18288 h 548640"/>
                <a:gd name="connsiteX321" fmla="*/ 1102865 w 5344618"/>
                <a:gd name="connsiteY321" fmla="*/ 83460 h 548640"/>
                <a:gd name="connsiteX322" fmla="*/ 1102782 w 5344618"/>
                <a:gd name="connsiteY322" fmla="*/ 467042 h 548640"/>
                <a:gd name="connsiteX323" fmla="*/ 1163847 w 5344618"/>
                <a:gd name="connsiteY323" fmla="*/ 530352 h 548640"/>
                <a:gd name="connsiteX324" fmla="*/ 1282383 w 5344618"/>
                <a:gd name="connsiteY324" fmla="*/ 530352 h 548640"/>
                <a:gd name="connsiteX325" fmla="*/ 1345243 w 5344618"/>
                <a:gd name="connsiteY325" fmla="*/ 465180 h 548640"/>
                <a:gd name="connsiteX326" fmla="*/ 1345326 w 5344618"/>
                <a:gd name="connsiteY326" fmla="*/ 81598 h 548640"/>
                <a:gd name="connsiteX327" fmla="*/ 1284262 w 5344618"/>
                <a:gd name="connsiteY327" fmla="*/ 18288 h 548640"/>
                <a:gd name="connsiteX328" fmla="*/ 893713 w 5344618"/>
                <a:gd name="connsiteY328" fmla="*/ 18288 h 548640"/>
                <a:gd name="connsiteX329" fmla="*/ 830853 w 5344618"/>
                <a:gd name="connsiteY329" fmla="*/ 83460 h 548640"/>
                <a:gd name="connsiteX330" fmla="*/ 830770 w 5344618"/>
                <a:gd name="connsiteY330" fmla="*/ 467042 h 548640"/>
                <a:gd name="connsiteX331" fmla="*/ 891835 w 5344618"/>
                <a:gd name="connsiteY331" fmla="*/ 530352 h 548640"/>
                <a:gd name="connsiteX332" fmla="*/ 1010371 w 5344618"/>
                <a:gd name="connsiteY332" fmla="*/ 530352 h 548640"/>
                <a:gd name="connsiteX333" fmla="*/ 1073231 w 5344618"/>
                <a:gd name="connsiteY333" fmla="*/ 465180 h 548640"/>
                <a:gd name="connsiteX334" fmla="*/ 1073314 w 5344618"/>
                <a:gd name="connsiteY334" fmla="*/ 81598 h 548640"/>
                <a:gd name="connsiteX335" fmla="*/ 1012250 w 5344618"/>
                <a:gd name="connsiteY335" fmla="*/ 18288 h 548640"/>
                <a:gd name="connsiteX336" fmla="*/ 621701 w 5344618"/>
                <a:gd name="connsiteY336" fmla="*/ 18288 h 548640"/>
                <a:gd name="connsiteX337" fmla="*/ 558841 w 5344618"/>
                <a:gd name="connsiteY337" fmla="*/ 83460 h 548640"/>
                <a:gd name="connsiteX338" fmla="*/ 558758 w 5344618"/>
                <a:gd name="connsiteY338" fmla="*/ 467042 h 548640"/>
                <a:gd name="connsiteX339" fmla="*/ 619823 w 5344618"/>
                <a:gd name="connsiteY339" fmla="*/ 530352 h 548640"/>
                <a:gd name="connsiteX340" fmla="*/ 738359 w 5344618"/>
                <a:gd name="connsiteY340" fmla="*/ 530352 h 548640"/>
                <a:gd name="connsiteX341" fmla="*/ 801219 w 5344618"/>
                <a:gd name="connsiteY341" fmla="*/ 465180 h 548640"/>
                <a:gd name="connsiteX342" fmla="*/ 801302 w 5344618"/>
                <a:gd name="connsiteY342" fmla="*/ 81598 h 548640"/>
                <a:gd name="connsiteX343" fmla="*/ 740238 w 5344618"/>
                <a:gd name="connsiteY343" fmla="*/ 18288 h 548640"/>
                <a:gd name="connsiteX344" fmla="*/ 349689 w 5344618"/>
                <a:gd name="connsiteY344" fmla="*/ 18288 h 548640"/>
                <a:gd name="connsiteX345" fmla="*/ 286829 w 5344618"/>
                <a:gd name="connsiteY345" fmla="*/ 83460 h 548640"/>
                <a:gd name="connsiteX346" fmla="*/ 286746 w 5344618"/>
                <a:gd name="connsiteY346" fmla="*/ 467042 h 548640"/>
                <a:gd name="connsiteX347" fmla="*/ 347811 w 5344618"/>
                <a:gd name="connsiteY347" fmla="*/ 530352 h 548640"/>
                <a:gd name="connsiteX348" fmla="*/ 466347 w 5344618"/>
                <a:gd name="connsiteY348" fmla="*/ 530352 h 548640"/>
                <a:gd name="connsiteX349" fmla="*/ 529207 w 5344618"/>
                <a:gd name="connsiteY349" fmla="*/ 465180 h 548640"/>
                <a:gd name="connsiteX350" fmla="*/ 529290 w 5344618"/>
                <a:gd name="connsiteY350" fmla="*/ 81598 h 548640"/>
                <a:gd name="connsiteX351" fmla="*/ 468226 w 5344618"/>
                <a:gd name="connsiteY351" fmla="*/ 18288 h 548640"/>
                <a:gd name="connsiteX352" fmla="*/ 77677 w 5344618"/>
                <a:gd name="connsiteY352" fmla="*/ 18288 h 548640"/>
                <a:gd name="connsiteX353" fmla="*/ 14817 w 5344618"/>
                <a:gd name="connsiteY353" fmla="*/ 83460 h 548640"/>
                <a:gd name="connsiteX354" fmla="*/ 14734 w 5344618"/>
                <a:gd name="connsiteY354" fmla="*/ 467042 h 548640"/>
                <a:gd name="connsiteX355" fmla="*/ 75799 w 5344618"/>
                <a:gd name="connsiteY355" fmla="*/ 530352 h 548640"/>
                <a:gd name="connsiteX356" fmla="*/ 194335 w 5344618"/>
                <a:gd name="connsiteY356" fmla="*/ 530352 h 548640"/>
                <a:gd name="connsiteX357" fmla="*/ 257195 w 5344618"/>
                <a:gd name="connsiteY357" fmla="*/ 465180 h 548640"/>
                <a:gd name="connsiteX358" fmla="*/ 257278 w 5344618"/>
                <a:gd name="connsiteY358" fmla="*/ 81598 h 548640"/>
                <a:gd name="connsiteX359" fmla="*/ 196214 w 5344618"/>
                <a:gd name="connsiteY359" fmla="*/ 18288 h 548640"/>
                <a:gd name="connsiteX360" fmla="*/ 4363402 w 5344618"/>
                <a:gd name="connsiteY360" fmla="*/ 0 h 548640"/>
                <a:gd name="connsiteX361" fmla="*/ 4496340 w 5344618"/>
                <a:gd name="connsiteY361" fmla="*/ 0 h 548640"/>
                <a:gd name="connsiteX362" fmla="*/ 4562086 w 5344618"/>
                <a:gd name="connsiteY362" fmla="*/ 65121 h 548640"/>
                <a:gd name="connsiteX363" fmla="*/ 4627833 w 5344618"/>
                <a:gd name="connsiteY363" fmla="*/ 0 h 548640"/>
                <a:gd name="connsiteX364" fmla="*/ 4760771 w 5344618"/>
                <a:gd name="connsiteY364" fmla="*/ 0 h 548640"/>
                <a:gd name="connsiteX365" fmla="*/ 4823803 w 5344618"/>
                <a:gd name="connsiteY365" fmla="*/ 62432 h 548640"/>
                <a:gd name="connsiteX366" fmla="*/ 4886835 w 5344618"/>
                <a:gd name="connsiteY366" fmla="*/ 0 h 548640"/>
                <a:gd name="connsiteX367" fmla="*/ 5019773 w 5344618"/>
                <a:gd name="connsiteY367" fmla="*/ 0 h 548640"/>
                <a:gd name="connsiteX368" fmla="*/ 5081485 w 5344618"/>
                <a:gd name="connsiteY368" fmla="*/ 61125 h 548640"/>
                <a:gd name="connsiteX369" fmla="*/ 5143197 w 5344618"/>
                <a:gd name="connsiteY369" fmla="*/ 0 h 548640"/>
                <a:gd name="connsiteX370" fmla="*/ 5276135 w 5344618"/>
                <a:gd name="connsiteY370" fmla="*/ 0 h 548640"/>
                <a:gd name="connsiteX371" fmla="*/ 5344618 w 5344618"/>
                <a:gd name="connsiteY371" fmla="*/ 67832 h 548640"/>
                <a:gd name="connsiteX372" fmla="*/ 5344525 w 5344618"/>
                <a:gd name="connsiteY372" fmla="*/ 478813 h 548640"/>
                <a:gd name="connsiteX373" fmla="*/ 5274028 w 5344618"/>
                <a:gd name="connsiteY373" fmla="*/ 548640 h 548640"/>
                <a:gd name="connsiteX374" fmla="*/ 5141090 w 5344618"/>
                <a:gd name="connsiteY374" fmla="*/ 548640 h 548640"/>
                <a:gd name="connsiteX375" fmla="*/ 5079378 w 5344618"/>
                <a:gd name="connsiteY375" fmla="*/ 487515 h 548640"/>
                <a:gd name="connsiteX376" fmla="*/ 5017666 w 5344618"/>
                <a:gd name="connsiteY376" fmla="*/ 548640 h 548640"/>
                <a:gd name="connsiteX377" fmla="*/ 4884728 w 5344618"/>
                <a:gd name="connsiteY377" fmla="*/ 548640 h 548640"/>
                <a:gd name="connsiteX378" fmla="*/ 4821696 w 5344618"/>
                <a:gd name="connsiteY378" fmla="*/ 486208 h 548640"/>
                <a:gd name="connsiteX379" fmla="*/ 4758664 w 5344618"/>
                <a:gd name="connsiteY379" fmla="*/ 548640 h 548640"/>
                <a:gd name="connsiteX380" fmla="*/ 4625726 w 5344618"/>
                <a:gd name="connsiteY380" fmla="*/ 548640 h 548640"/>
                <a:gd name="connsiteX381" fmla="*/ 4559979 w 5344618"/>
                <a:gd name="connsiteY381" fmla="*/ 483519 h 548640"/>
                <a:gd name="connsiteX382" fmla="*/ 4494233 w 5344618"/>
                <a:gd name="connsiteY382" fmla="*/ 548640 h 548640"/>
                <a:gd name="connsiteX383" fmla="*/ 4361295 w 5344618"/>
                <a:gd name="connsiteY383" fmla="*/ 548640 h 548640"/>
                <a:gd name="connsiteX384" fmla="*/ 4292811 w 5344618"/>
                <a:gd name="connsiteY384" fmla="*/ 480808 h 548640"/>
                <a:gd name="connsiteX385" fmla="*/ 4292904 w 5344618"/>
                <a:gd name="connsiteY385" fmla="*/ 69827 h 548640"/>
                <a:gd name="connsiteX386" fmla="*/ 3298907 w 5344618"/>
                <a:gd name="connsiteY386" fmla="*/ 0 h 548640"/>
                <a:gd name="connsiteX387" fmla="*/ 3431845 w 5344618"/>
                <a:gd name="connsiteY387" fmla="*/ 0 h 548640"/>
                <a:gd name="connsiteX388" fmla="*/ 3498859 w 5344618"/>
                <a:gd name="connsiteY388" fmla="*/ 66377 h 548640"/>
                <a:gd name="connsiteX389" fmla="*/ 3565874 w 5344618"/>
                <a:gd name="connsiteY389" fmla="*/ 0 h 548640"/>
                <a:gd name="connsiteX390" fmla="*/ 3698812 w 5344618"/>
                <a:gd name="connsiteY390" fmla="*/ 0 h 548640"/>
                <a:gd name="connsiteX391" fmla="*/ 3762885 w 5344618"/>
                <a:gd name="connsiteY391" fmla="*/ 63464 h 548640"/>
                <a:gd name="connsiteX392" fmla="*/ 3826959 w 5344618"/>
                <a:gd name="connsiteY392" fmla="*/ 0 h 548640"/>
                <a:gd name="connsiteX393" fmla="*/ 3959897 w 5344618"/>
                <a:gd name="connsiteY393" fmla="*/ 0 h 548640"/>
                <a:gd name="connsiteX394" fmla="*/ 4025643 w 5344618"/>
                <a:gd name="connsiteY394" fmla="*/ 65121 h 548640"/>
                <a:gd name="connsiteX395" fmla="*/ 4091390 w 5344618"/>
                <a:gd name="connsiteY395" fmla="*/ 0 h 548640"/>
                <a:gd name="connsiteX396" fmla="*/ 4224328 w 5344618"/>
                <a:gd name="connsiteY396" fmla="*/ 0 h 548640"/>
                <a:gd name="connsiteX397" fmla="*/ 4292811 w 5344618"/>
                <a:gd name="connsiteY397" fmla="*/ 67832 h 548640"/>
                <a:gd name="connsiteX398" fmla="*/ 4292718 w 5344618"/>
                <a:gd name="connsiteY398" fmla="*/ 478813 h 548640"/>
                <a:gd name="connsiteX399" fmla="*/ 4222221 w 5344618"/>
                <a:gd name="connsiteY399" fmla="*/ 548640 h 548640"/>
                <a:gd name="connsiteX400" fmla="*/ 4089283 w 5344618"/>
                <a:gd name="connsiteY400" fmla="*/ 548640 h 548640"/>
                <a:gd name="connsiteX401" fmla="*/ 4023536 w 5344618"/>
                <a:gd name="connsiteY401" fmla="*/ 483519 h 548640"/>
                <a:gd name="connsiteX402" fmla="*/ 3957790 w 5344618"/>
                <a:gd name="connsiteY402" fmla="*/ 548640 h 548640"/>
                <a:gd name="connsiteX403" fmla="*/ 3824852 w 5344618"/>
                <a:gd name="connsiteY403" fmla="*/ 548640 h 548640"/>
                <a:gd name="connsiteX404" fmla="*/ 3760778 w 5344618"/>
                <a:gd name="connsiteY404" fmla="*/ 485176 h 548640"/>
                <a:gd name="connsiteX405" fmla="*/ 3696705 w 5344618"/>
                <a:gd name="connsiteY405" fmla="*/ 548640 h 548640"/>
                <a:gd name="connsiteX406" fmla="*/ 3563767 w 5344618"/>
                <a:gd name="connsiteY406" fmla="*/ 548640 h 548640"/>
                <a:gd name="connsiteX407" fmla="*/ 3496752 w 5344618"/>
                <a:gd name="connsiteY407" fmla="*/ 482263 h 548640"/>
                <a:gd name="connsiteX408" fmla="*/ 3429738 w 5344618"/>
                <a:gd name="connsiteY408" fmla="*/ 548640 h 548640"/>
                <a:gd name="connsiteX409" fmla="*/ 3296800 w 5344618"/>
                <a:gd name="connsiteY409" fmla="*/ 548640 h 548640"/>
                <a:gd name="connsiteX410" fmla="*/ 3228316 w 5344618"/>
                <a:gd name="connsiteY410" fmla="*/ 480808 h 548640"/>
                <a:gd name="connsiteX411" fmla="*/ 3228409 w 5344618"/>
                <a:gd name="connsiteY411" fmla="*/ 69827 h 548640"/>
                <a:gd name="connsiteX412" fmla="*/ 1691388 w 5344618"/>
                <a:gd name="connsiteY412" fmla="*/ 0 h 548640"/>
                <a:gd name="connsiteX413" fmla="*/ 1824326 w 5344618"/>
                <a:gd name="connsiteY413" fmla="*/ 0 h 548640"/>
                <a:gd name="connsiteX414" fmla="*/ 1887843 w 5344618"/>
                <a:gd name="connsiteY414" fmla="*/ 62913 h 548640"/>
                <a:gd name="connsiteX415" fmla="*/ 1951360 w 5344618"/>
                <a:gd name="connsiteY415" fmla="*/ 0 h 548640"/>
                <a:gd name="connsiteX416" fmla="*/ 2084298 w 5344618"/>
                <a:gd name="connsiteY416" fmla="*/ 0 h 548640"/>
                <a:gd name="connsiteX417" fmla="*/ 2152781 w 5344618"/>
                <a:gd name="connsiteY417" fmla="*/ 67832 h 548640"/>
                <a:gd name="connsiteX418" fmla="*/ 2152781 w 5344618"/>
                <a:gd name="connsiteY418" fmla="*/ 68345 h 548640"/>
                <a:gd name="connsiteX419" fmla="*/ 2221783 w 5344618"/>
                <a:gd name="connsiteY419" fmla="*/ 0 h 548640"/>
                <a:gd name="connsiteX420" fmla="*/ 2354721 w 5344618"/>
                <a:gd name="connsiteY420" fmla="*/ 0 h 548640"/>
                <a:gd name="connsiteX421" fmla="*/ 2423204 w 5344618"/>
                <a:gd name="connsiteY421" fmla="*/ 67832 h 548640"/>
                <a:gd name="connsiteX422" fmla="*/ 2423204 w 5344618"/>
                <a:gd name="connsiteY422" fmla="*/ 68933 h 548640"/>
                <a:gd name="connsiteX423" fmla="*/ 2492799 w 5344618"/>
                <a:gd name="connsiteY423" fmla="*/ 0 h 548640"/>
                <a:gd name="connsiteX424" fmla="*/ 2625737 w 5344618"/>
                <a:gd name="connsiteY424" fmla="*/ 0 h 548640"/>
                <a:gd name="connsiteX425" fmla="*/ 2690808 w 5344618"/>
                <a:gd name="connsiteY425" fmla="*/ 64452 h 548640"/>
                <a:gd name="connsiteX426" fmla="*/ 2755879 w 5344618"/>
                <a:gd name="connsiteY426" fmla="*/ 0 h 548640"/>
                <a:gd name="connsiteX427" fmla="*/ 2888817 w 5344618"/>
                <a:gd name="connsiteY427" fmla="*/ 0 h 548640"/>
                <a:gd name="connsiteX428" fmla="*/ 2957300 w 5344618"/>
                <a:gd name="connsiteY428" fmla="*/ 67832 h 548640"/>
                <a:gd name="connsiteX429" fmla="*/ 2957300 w 5344618"/>
                <a:gd name="connsiteY429" fmla="*/ 68933 h 548640"/>
                <a:gd name="connsiteX430" fmla="*/ 3026895 w 5344618"/>
                <a:gd name="connsiteY430" fmla="*/ 0 h 548640"/>
                <a:gd name="connsiteX431" fmla="*/ 3159833 w 5344618"/>
                <a:gd name="connsiteY431" fmla="*/ 0 h 548640"/>
                <a:gd name="connsiteX432" fmla="*/ 3228316 w 5344618"/>
                <a:gd name="connsiteY432" fmla="*/ 67832 h 548640"/>
                <a:gd name="connsiteX433" fmla="*/ 3228223 w 5344618"/>
                <a:gd name="connsiteY433" fmla="*/ 478813 h 548640"/>
                <a:gd name="connsiteX434" fmla="*/ 3157726 w 5344618"/>
                <a:gd name="connsiteY434" fmla="*/ 548640 h 548640"/>
                <a:gd name="connsiteX435" fmla="*/ 3024788 w 5344618"/>
                <a:gd name="connsiteY435" fmla="*/ 548640 h 548640"/>
                <a:gd name="connsiteX436" fmla="*/ 2956304 w 5344618"/>
                <a:gd name="connsiteY436" fmla="*/ 480808 h 548640"/>
                <a:gd name="connsiteX437" fmla="*/ 2956304 w 5344618"/>
                <a:gd name="connsiteY437" fmla="*/ 479707 h 548640"/>
                <a:gd name="connsiteX438" fmla="*/ 2886710 w 5344618"/>
                <a:gd name="connsiteY438" fmla="*/ 548640 h 548640"/>
                <a:gd name="connsiteX439" fmla="*/ 2753772 w 5344618"/>
                <a:gd name="connsiteY439" fmla="*/ 548640 h 548640"/>
                <a:gd name="connsiteX440" fmla="*/ 2688701 w 5344618"/>
                <a:gd name="connsiteY440" fmla="*/ 484188 h 548640"/>
                <a:gd name="connsiteX441" fmla="*/ 2623630 w 5344618"/>
                <a:gd name="connsiteY441" fmla="*/ 548640 h 548640"/>
                <a:gd name="connsiteX442" fmla="*/ 2490692 w 5344618"/>
                <a:gd name="connsiteY442" fmla="*/ 548640 h 548640"/>
                <a:gd name="connsiteX443" fmla="*/ 2422208 w 5344618"/>
                <a:gd name="connsiteY443" fmla="*/ 480808 h 548640"/>
                <a:gd name="connsiteX444" fmla="*/ 2422208 w 5344618"/>
                <a:gd name="connsiteY444" fmla="*/ 479707 h 548640"/>
                <a:gd name="connsiteX445" fmla="*/ 2352614 w 5344618"/>
                <a:gd name="connsiteY445" fmla="*/ 548640 h 548640"/>
                <a:gd name="connsiteX446" fmla="*/ 2219676 w 5344618"/>
                <a:gd name="connsiteY446" fmla="*/ 548640 h 548640"/>
                <a:gd name="connsiteX447" fmla="*/ 2151192 w 5344618"/>
                <a:gd name="connsiteY447" fmla="*/ 480808 h 548640"/>
                <a:gd name="connsiteX448" fmla="*/ 2151192 w 5344618"/>
                <a:gd name="connsiteY448" fmla="*/ 480295 h 548640"/>
                <a:gd name="connsiteX449" fmla="*/ 2082191 w 5344618"/>
                <a:gd name="connsiteY449" fmla="*/ 548640 h 548640"/>
                <a:gd name="connsiteX450" fmla="*/ 1949253 w 5344618"/>
                <a:gd name="connsiteY450" fmla="*/ 548640 h 548640"/>
                <a:gd name="connsiteX451" fmla="*/ 1885736 w 5344618"/>
                <a:gd name="connsiteY451" fmla="*/ 485727 h 548640"/>
                <a:gd name="connsiteX452" fmla="*/ 1822219 w 5344618"/>
                <a:gd name="connsiteY452" fmla="*/ 548640 h 548640"/>
                <a:gd name="connsiteX453" fmla="*/ 1689281 w 5344618"/>
                <a:gd name="connsiteY453" fmla="*/ 548640 h 548640"/>
                <a:gd name="connsiteX454" fmla="*/ 1620797 w 5344618"/>
                <a:gd name="connsiteY454" fmla="*/ 480808 h 548640"/>
                <a:gd name="connsiteX455" fmla="*/ 1620890 w 5344618"/>
                <a:gd name="connsiteY455" fmla="*/ 69827 h 548640"/>
                <a:gd name="connsiteX456" fmla="*/ 1158639 w 5344618"/>
                <a:gd name="connsiteY456" fmla="*/ 0 h 548640"/>
                <a:gd name="connsiteX457" fmla="*/ 1291577 w 5344618"/>
                <a:gd name="connsiteY457" fmla="*/ 0 h 548640"/>
                <a:gd name="connsiteX458" fmla="*/ 1355476 w 5344618"/>
                <a:gd name="connsiteY458" fmla="*/ 63292 h 548640"/>
                <a:gd name="connsiteX459" fmla="*/ 1419376 w 5344618"/>
                <a:gd name="connsiteY459" fmla="*/ 0 h 548640"/>
                <a:gd name="connsiteX460" fmla="*/ 1552314 w 5344618"/>
                <a:gd name="connsiteY460" fmla="*/ 0 h 548640"/>
                <a:gd name="connsiteX461" fmla="*/ 1620797 w 5344618"/>
                <a:gd name="connsiteY461" fmla="*/ 67832 h 548640"/>
                <a:gd name="connsiteX462" fmla="*/ 1620704 w 5344618"/>
                <a:gd name="connsiteY462" fmla="*/ 478813 h 548640"/>
                <a:gd name="connsiteX463" fmla="*/ 1550207 w 5344618"/>
                <a:gd name="connsiteY463" fmla="*/ 548640 h 548640"/>
                <a:gd name="connsiteX464" fmla="*/ 1417269 w 5344618"/>
                <a:gd name="connsiteY464" fmla="*/ 548640 h 548640"/>
                <a:gd name="connsiteX465" fmla="*/ 1353369 w 5344618"/>
                <a:gd name="connsiteY465" fmla="*/ 485348 h 548640"/>
                <a:gd name="connsiteX466" fmla="*/ 1289470 w 5344618"/>
                <a:gd name="connsiteY466" fmla="*/ 548640 h 548640"/>
                <a:gd name="connsiteX467" fmla="*/ 1156532 w 5344618"/>
                <a:gd name="connsiteY467" fmla="*/ 548640 h 548640"/>
                <a:gd name="connsiteX468" fmla="*/ 1088048 w 5344618"/>
                <a:gd name="connsiteY468" fmla="*/ 480808 h 548640"/>
                <a:gd name="connsiteX469" fmla="*/ 1088141 w 5344618"/>
                <a:gd name="connsiteY469" fmla="*/ 69827 h 548640"/>
                <a:gd name="connsiteX470" fmla="*/ 886627 w 5344618"/>
                <a:gd name="connsiteY470" fmla="*/ 0 h 548640"/>
                <a:gd name="connsiteX471" fmla="*/ 1019565 w 5344618"/>
                <a:gd name="connsiteY471" fmla="*/ 0 h 548640"/>
                <a:gd name="connsiteX472" fmla="*/ 1088048 w 5344618"/>
                <a:gd name="connsiteY472" fmla="*/ 67832 h 548640"/>
                <a:gd name="connsiteX473" fmla="*/ 1087955 w 5344618"/>
                <a:gd name="connsiteY473" fmla="*/ 478813 h 548640"/>
                <a:gd name="connsiteX474" fmla="*/ 1017458 w 5344618"/>
                <a:gd name="connsiteY474" fmla="*/ 548640 h 548640"/>
                <a:gd name="connsiteX475" fmla="*/ 884520 w 5344618"/>
                <a:gd name="connsiteY475" fmla="*/ 548640 h 548640"/>
                <a:gd name="connsiteX476" fmla="*/ 816036 w 5344618"/>
                <a:gd name="connsiteY476" fmla="*/ 480808 h 548640"/>
                <a:gd name="connsiteX477" fmla="*/ 816129 w 5344618"/>
                <a:gd name="connsiteY477" fmla="*/ 69827 h 548640"/>
                <a:gd name="connsiteX478" fmla="*/ 614615 w 5344618"/>
                <a:gd name="connsiteY478" fmla="*/ 0 h 548640"/>
                <a:gd name="connsiteX479" fmla="*/ 747553 w 5344618"/>
                <a:gd name="connsiteY479" fmla="*/ 0 h 548640"/>
                <a:gd name="connsiteX480" fmla="*/ 816036 w 5344618"/>
                <a:gd name="connsiteY480" fmla="*/ 67832 h 548640"/>
                <a:gd name="connsiteX481" fmla="*/ 815943 w 5344618"/>
                <a:gd name="connsiteY481" fmla="*/ 478813 h 548640"/>
                <a:gd name="connsiteX482" fmla="*/ 745446 w 5344618"/>
                <a:gd name="connsiteY482" fmla="*/ 548640 h 548640"/>
                <a:gd name="connsiteX483" fmla="*/ 612508 w 5344618"/>
                <a:gd name="connsiteY483" fmla="*/ 548640 h 548640"/>
                <a:gd name="connsiteX484" fmla="*/ 544024 w 5344618"/>
                <a:gd name="connsiteY484" fmla="*/ 480808 h 548640"/>
                <a:gd name="connsiteX485" fmla="*/ 544117 w 5344618"/>
                <a:gd name="connsiteY485" fmla="*/ 69827 h 548640"/>
                <a:gd name="connsiteX486" fmla="*/ 342603 w 5344618"/>
                <a:gd name="connsiteY486" fmla="*/ 0 h 548640"/>
                <a:gd name="connsiteX487" fmla="*/ 475541 w 5344618"/>
                <a:gd name="connsiteY487" fmla="*/ 0 h 548640"/>
                <a:gd name="connsiteX488" fmla="*/ 544024 w 5344618"/>
                <a:gd name="connsiteY488" fmla="*/ 67832 h 548640"/>
                <a:gd name="connsiteX489" fmla="*/ 543931 w 5344618"/>
                <a:gd name="connsiteY489" fmla="*/ 478813 h 548640"/>
                <a:gd name="connsiteX490" fmla="*/ 473434 w 5344618"/>
                <a:gd name="connsiteY490" fmla="*/ 548640 h 548640"/>
                <a:gd name="connsiteX491" fmla="*/ 340496 w 5344618"/>
                <a:gd name="connsiteY491" fmla="*/ 548640 h 548640"/>
                <a:gd name="connsiteX492" fmla="*/ 272012 w 5344618"/>
                <a:gd name="connsiteY492" fmla="*/ 480808 h 548640"/>
                <a:gd name="connsiteX493" fmla="*/ 272105 w 5344618"/>
                <a:gd name="connsiteY493" fmla="*/ 69827 h 548640"/>
                <a:gd name="connsiteX494" fmla="*/ 70591 w 5344618"/>
                <a:gd name="connsiteY494" fmla="*/ 0 h 548640"/>
                <a:gd name="connsiteX495" fmla="*/ 203529 w 5344618"/>
                <a:gd name="connsiteY495" fmla="*/ 0 h 548640"/>
                <a:gd name="connsiteX496" fmla="*/ 272012 w 5344618"/>
                <a:gd name="connsiteY496" fmla="*/ 67832 h 548640"/>
                <a:gd name="connsiteX497" fmla="*/ 271919 w 5344618"/>
                <a:gd name="connsiteY497" fmla="*/ 478813 h 548640"/>
                <a:gd name="connsiteX498" fmla="*/ 201422 w 5344618"/>
                <a:gd name="connsiteY498" fmla="*/ 548640 h 548640"/>
                <a:gd name="connsiteX499" fmla="*/ 68484 w 5344618"/>
                <a:gd name="connsiteY499" fmla="*/ 548640 h 548640"/>
                <a:gd name="connsiteX500" fmla="*/ 0 w 5344618"/>
                <a:gd name="connsiteY500" fmla="*/ 480808 h 548640"/>
                <a:gd name="connsiteX501" fmla="*/ 93 w 5344618"/>
                <a:gd name="connsiteY501" fmla="*/ 69827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Lst>
              <a:rect l="l" t="t" r="r" b="b"/>
              <a:pathLst>
                <a:path w="5344618" h="548640">
                  <a:moveTo>
                    <a:pt x="5205553" y="323088"/>
                  </a:moveTo>
                  <a:cubicBezTo>
                    <a:pt x="5252898" y="323088"/>
                    <a:pt x="5291278" y="361468"/>
                    <a:pt x="5291278" y="408813"/>
                  </a:cubicBezTo>
                  <a:cubicBezTo>
                    <a:pt x="5291278" y="456158"/>
                    <a:pt x="5252898" y="494538"/>
                    <a:pt x="5205553" y="494538"/>
                  </a:cubicBezTo>
                  <a:cubicBezTo>
                    <a:pt x="5158208" y="494538"/>
                    <a:pt x="5119828" y="456158"/>
                    <a:pt x="5119828" y="408813"/>
                  </a:cubicBezTo>
                  <a:cubicBezTo>
                    <a:pt x="5119828" y="361468"/>
                    <a:pt x="5158208" y="323088"/>
                    <a:pt x="5205553" y="323088"/>
                  </a:cubicBezTo>
                  <a:close/>
                  <a:moveTo>
                    <a:pt x="4949191" y="323088"/>
                  </a:moveTo>
                  <a:cubicBezTo>
                    <a:pt x="4996536" y="323088"/>
                    <a:pt x="5034916" y="361468"/>
                    <a:pt x="5034916" y="408813"/>
                  </a:cubicBezTo>
                  <a:cubicBezTo>
                    <a:pt x="5034916" y="456158"/>
                    <a:pt x="4996536" y="494538"/>
                    <a:pt x="4949191" y="494538"/>
                  </a:cubicBezTo>
                  <a:cubicBezTo>
                    <a:pt x="4901846" y="494538"/>
                    <a:pt x="4863466" y="456158"/>
                    <a:pt x="4863466" y="408813"/>
                  </a:cubicBezTo>
                  <a:cubicBezTo>
                    <a:pt x="4863466" y="361468"/>
                    <a:pt x="4901846" y="323088"/>
                    <a:pt x="4949191" y="323088"/>
                  </a:cubicBezTo>
                  <a:close/>
                  <a:moveTo>
                    <a:pt x="4690189" y="323088"/>
                  </a:moveTo>
                  <a:cubicBezTo>
                    <a:pt x="4737534" y="323088"/>
                    <a:pt x="4775914" y="361468"/>
                    <a:pt x="4775914" y="408813"/>
                  </a:cubicBezTo>
                  <a:cubicBezTo>
                    <a:pt x="4775914" y="456158"/>
                    <a:pt x="4737534" y="494538"/>
                    <a:pt x="4690189" y="494538"/>
                  </a:cubicBezTo>
                  <a:cubicBezTo>
                    <a:pt x="4642844" y="494538"/>
                    <a:pt x="4604464" y="456158"/>
                    <a:pt x="4604464" y="408813"/>
                  </a:cubicBezTo>
                  <a:cubicBezTo>
                    <a:pt x="4604464" y="361468"/>
                    <a:pt x="4642844" y="323088"/>
                    <a:pt x="4690189" y="323088"/>
                  </a:cubicBezTo>
                  <a:close/>
                  <a:moveTo>
                    <a:pt x="4425758" y="323088"/>
                  </a:moveTo>
                  <a:cubicBezTo>
                    <a:pt x="4473103" y="323088"/>
                    <a:pt x="4511483" y="361468"/>
                    <a:pt x="4511483" y="408813"/>
                  </a:cubicBezTo>
                  <a:cubicBezTo>
                    <a:pt x="4511483" y="456158"/>
                    <a:pt x="4473103" y="494538"/>
                    <a:pt x="4425758" y="494538"/>
                  </a:cubicBezTo>
                  <a:cubicBezTo>
                    <a:pt x="4378413" y="494538"/>
                    <a:pt x="4340033" y="456158"/>
                    <a:pt x="4340033" y="408813"/>
                  </a:cubicBezTo>
                  <a:cubicBezTo>
                    <a:pt x="4340033" y="361468"/>
                    <a:pt x="4378413" y="323088"/>
                    <a:pt x="4425758" y="323088"/>
                  </a:cubicBezTo>
                  <a:close/>
                  <a:moveTo>
                    <a:pt x="4153746" y="323088"/>
                  </a:moveTo>
                  <a:cubicBezTo>
                    <a:pt x="4201091" y="323088"/>
                    <a:pt x="4239471" y="361468"/>
                    <a:pt x="4239471" y="408813"/>
                  </a:cubicBezTo>
                  <a:cubicBezTo>
                    <a:pt x="4239471" y="456158"/>
                    <a:pt x="4201091" y="494538"/>
                    <a:pt x="4153746" y="494538"/>
                  </a:cubicBezTo>
                  <a:cubicBezTo>
                    <a:pt x="4106401" y="494538"/>
                    <a:pt x="4068021" y="456158"/>
                    <a:pt x="4068021" y="408813"/>
                  </a:cubicBezTo>
                  <a:cubicBezTo>
                    <a:pt x="4068021" y="361468"/>
                    <a:pt x="4106401" y="323088"/>
                    <a:pt x="4153746" y="323088"/>
                  </a:cubicBezTo>
                  <a:close/>
                  <a:moveTo>
                    <a:pt x="3889315" y="323088"/>
                  </a:moveTo>
                  <a:cubicBezTo>
                    <a:pt x="3936660" y="323088"/>
                    <a:pt x="3975040" y="361468"/>
                    <a:pt x="3975040" y="408813"/>
                  </a:cubicBezTo>
                  <a:cubicBezTo>
                    <a:pt x="3975040" y="456158"/>
                    <a:pt x="3936660" y="494538"/>
                    <a:pt x="3889315" y="494538"/>
                  </a:cubicBezTo>
                  <a:cubicBezTo>
                    <a:pt x="3841970" y="494538"/>
                    <a:pt x="3803590" y="456158"/>
                    <a:pt x="3803590" y="408813"/>
                  </a:cubicBezTo>
                  <a:cubicBezTo>
                    <a:pt x="3803590" y="361468"/>
                    <a:pt x="3841970" y="323088"/>
                    <a:pt x="3889315" y="323088"/>
                  </a:cubicBezTo>
                  <a:close/>
                  <a:moveTo>
                    <a:pt x="3628230" y="323088"/>
                  </a:moveTo>
                  <a:cubicBezTo>
                    <a:pt x="3675575" y="323088"/>
                    <a:pt x="3713955" y="361468"/>
                    <a:pt x="3713955" y="408813"/>
                  </a:cubicBezTo>
                  <a:cubicBezTo>
                    <a:pt x="3713955" y="456158"/>
                    <a:pt x="3675575" y="494538"/>
                    <a:pt x="3628230" y="494538"/>
                  </a:cubicBezTo>
                  <a:cubicBezTo>
                    <a:pt x="3580885" y="494538"/>
                    <a:pt x="3542505" y="456158"/>
                    <a:pt x="3542505" y="408813"/>
                  </a:cubicBezTo>
                  <a:cubicBezTo>
                    <a:pt x="3542505" y="361468"/>
                    <a:pt x="3580885" y="323088"/>
                    <a:pt x="3628230" y="323088"/>
                  </a:cubicBezTo>
                  <a:close/>
                  <a:moveTo>
                    <a:pt x="3361263" y="323088"/>
                  </a:moveTo>
                  <a:cubicBezTo>
                    <a:pt x="3408608" y="323088"/>
                    <a:pt x="3446988" y="361468"/>
                    <a:pt x="3446988" y="408813"/>
                  </a:cubicBezTo>
                  <a:cubicBezTo>
                    <a:pt x="3446988" y="456158"/>
                    <a:pt x="3408608" y="494538"/>
                    <a:pt x="3361263" y="494538"/>
                  </a:cubicBezTo>
                  <a:cubicBezTo>
                    <a:pt x="3313918" y="494538"/>
                    <a:pt x="3275538" y="456158"/>
                    <a:pt x="3275538" y="408813"/>
                  </a:cubicBezTo>
                  <a:cubicBezTo>
                    <a:pt x="3275538" y="361468"/>
                    <a:pt x="3313918" y="323088"/>
                    <a:pt x="3361263" y="323088"/>
                  </a:cubicBezTo>
                  <a:close/>
                  <a:moveTo>
                    <a:pt x="3089251" y="323088"/>
                  </a:moveTo>
                  <a:cubicBezTo>
                    <a:pt x="3136596" y="323088"/>
                    <a:pt x="3174976" y="361468"/>
                    <a:pt x="3174976" y="408813"/>
                  </a:cubicBezTo>
                  <a:cubicBezTo>
                    <a:pt x="3174976" y="456158"/>
                    <a:pt x="3136596" y="494538"/>
                    <a:pt x="3089251" y="494538"/>
                  </a:cubicBezTo>
                  <a:cubicBezTo>
                    <a:pt x="3041906" y="494538"/>
                    <a:pt x="3003526" y="456158"/>
                    <a:pt x="3003526" y="408813"/>
                  </a:cubicBezTo>
                  <a:cubicBezTo>
                    <a:pt x="3003526" y="361468"/>
                    <a:pt x="3041906" y="323088"/>
                    <a:pt x="3089251" y="323088"/>
                  </a:cubicBezTo>
                  <a:close/>
                  <a:moveTo>
                    <a:pt x="2818235" y="323088"/>
                  </a:moveTo>
                  <a:cubicBezTo>
                    <a:pt x="2865580" y="323088"/>
                    <a:pt x="2903960" y="361468"/>
                    <a:pt x="2903960" y="408813"/>
                  </a:cubicBezTo>
                  <a:cubicBezTo>
                    <a:pt x="2903960" y="456158"/>
                    <a:pt x="2865580" y="494538"/>
                    <a:pt x="2818235" y="494538"/>
                  </a:cubicBezTo>
                  <a:cubicBezTo>
                    <a:pt x="2770890" y="494538"/>
                    <a:pt x="2732510" y="456158"/>
                    <a:pt x="2732510" y="408813"/>
                  </a:cubicBezTo>
                  <a:cubicBezTo>
                    <a:pt x="2732510" y="361468"/>
                    <a:pt x="2770890" y="323088"/>
                    <a:pt x="2818235" y="323088"/>
                  </a:cubicBezTo>
                  <a:close/>
                  <a:moveTo>
                    <a:pt x="2555155" y="323088"/>
                  </a:moveTo>
                  <a:cubicBezTo>
                    <a:pt x="2602500" y="323088"/>
                    <a:pt x="2640880" y="361468"/>
                    <a:pt x="2640880" y="408813"/>
                  </a:cubicBezTo>
                  <a:cubicBezTo>
                    <a:pt x="2640880" y="456158"/>
                    <a:pt x="2602500" y="494538"/>
                    <a:pt x="2555155" y="494538"/>
                  </a:cubicBezTo>
                  <a:cubicBezTo>
                    <a:pt x="2507810" y="494538"/>
                    <a:pt x="2469430" y="456158"/>
                    <a:pt x="2469430" y="408813"/>
                  </a:cubicBezTo>
                  <a:cubicBezTo>
                    <a:pt x="2469430" y="361468"/>
                    <a:pt x="2507810" y="323088"/>
                    <a:pt x="2555155" y="323088"/>
                  </a:cubicBezTo>
                  <a:close/>
                  <a:moveTo>
                    <a:pt x="2284139" y="323088"/>
                  </a:moveTo>
                  <a:cubicBezTo>
                    <a:pt x="2331484" y="323088"/>
                    <a:pt x="2369864" y="361468"/>
                    <a:pt x="2369864" y="408813"/>
                  </a:cubicBezTo>
                  <a:cubicBezTo>
                    <a:pt x="2369864" y="456158"/>
                    <a:pt x="2331484" y="494538"/>
                    <a:pt x="2284139" y="494538"/>
                  </a:cubicBezTo>
                  <a:cubicBezTo>
                    <a:pt x="2236794" y="494538"/>
                    <a:pt x="2198414" y="456158"/>
                    <a:pt x="2198414" y="408813"/>
                  </a:cubicBezTo>
                  <a:cubicBezTo>
                    <a:pt x="2198414" y="361468"/>
                    <a:pt x="2236794" y="323088"/>
                    <a:pt x="2284139" y="323088"/>
                  </a:cubicBezTo>
                  <a:close/>
                  <a:moveTo>
                    <a:pt x="2013716" y="323088"/>
                  </a:moveTo>
                  <a:cubicBezTo>
                    <a:pt x="2061061" y="323088"/>
                    <a:pt x="2099441" y="361468"/>
                    <a:pt x="2099441" y="408813"/>
                  </a:cubicBezTo>
                  <a:cubicBezTo>
                    <a:pt x="2099441" y="456158"/>
                    <a:pt x="2061061" y="494538"/>
                    <a:pt x="2013716" y="494538"/>
                  </a:cubicBezTo>
                  <a:cubicBezTo>
                    <a:pt x="1966371" y="494538"/>
                    <a:pt x="1927991" y="456158"/>
                    <a:pt x="1927991" y="408813"/>
                  </a:cubicBezTo>
                  <a:cubicBezTo>
                    <a:pt x="1927991" y="361468"/>
                    <a:pt x="1966371" y="323088"/>
                    <a:pt x="2013716" y="323088"/>
                  </a:cubicBezTo>
                  <a:close/>
                  <a:moveTo>
                    <a:pt x="1753744" y="323088"/>
                  </a:moveTo>
                  <a:cubicBezTo>
                    <a:pt x="1801089" y="323088"/>
                    <a:pt x="1839469" y="361468"/>
                    <a:pt x="1839469" y="408813"/>
                  </a:cubicBezTo>
                  <a:cubicBezTo>
                    <a:pt x="1839469" y="456158"/>
                    <a:pt x="1801089" y="494538"/>
                    <a:pt x="1753744" y="494538"/>
                  </a:cubicBezTo>
                  <a:cubicBezTo>
                    <a:pt x="1706399" y="494538"/>
                    <a:pt x="1668019" y="456158"/>
                    <a:pt x="1668019" y="408813"/>
                  </a:cubicBezTo>
                  <a:cubicBezTo>
                    <a:pt x="1668019" y="361468"/>
                    <a:pt x="1706399" y="323088"/>
                    <a:pt x="1753744" y="323088"/>
                  </a:cubicBezTo>
                  <a:close/>
                  <a:moveTo>
                    <a:pt x="1481732" y="323088"/>
                  </a:moveTo>
                  <a:cubicBezTo>
                    <a:pt x="1529077" y="323088"/>
                    <a:pt x="1567457" y="361468"/>
                    <a:pt x="1567457" y="408813"/>
                  </a:cubicBezTo>
                  <a:cubicBezTo>
                    <a:pt x="1567457" y="456158"/>
                    <a:pt x="1529077" y="494538"/>
                    <a:pt x="1481732" y="494538"/>
                  </a:cubicBezTo>
                  <a:cubicBezTo>
                    <a:pt x="1434387" y="494538"/>
                    <a:pt x="1396007" y="456158"/>
                    <a:pt x="1396007" y="408813"/>
                  </a:cubicBezTo>
                  <a:cubicBezTo>
                    <a:pt x="1396007" y="361468"/>
                    <a:pt x="1434387" y="323088"/>
                    <a:pt x="1481732" y="323088"/>
                  </a:cubicBezTo>
                  <a:close/>
                  <a:moveTo>
                    <a:pt x="1220995" y="323088"/>
                  </a:moveTo>
                  <a:cubicBezTo>
                    <a:pt x="1268340" y="323088"/>
                    <a:pt x="1306720" y="361468"/>
                    <a:pt x="1306720" y="408813"/>
                  </a:cubicBezTo>
                  <a:cubicBezTo>
                    <a:pt x="1306720" y="456158"/>
                    <a:pt x="1268340" y="494538"/>
                    <a:pt x="1220995" y="494538"/>
                  </a:cubicBezTo>
                  <a:cubicBezTo>
                    <a:pt x="1173650" y="494538"/>
                    <a:pt x="1135270" y="456158"/>
                    <a:pt x="1135270" y="408813"/>
                  </a:cubicBezTo>
                  <a:cubicBezTo>
                    <a:pt x="1135270" y="361468"/>
                    <a:pt x="1173650" y="323088"/>
                    <a:pt x="1220995" y="323088"/>
                  </a:cubicBezTo>
                  <a:close/>
                  <a:moveTo>
                    <a:pt x="948983" y="323088"/>
                  </a:moveTo>
                  <a:cubicBezTo>
                    <a:pt x="996328" y="323088"/>
                    <a:pt x="1034708" y="361468"/>
                    <a:pt x="1034708" y="408813"/>
                  </a:cubicBezTo>
                  <a:cubicBezTo>
                    <a:pt x="1034708" y="456158"/>
                    <a:pt x="996328" y="494538"/>
                    <a:pt x="948983" y="494538"/>
                  </a:cubicBezTo>
                  <a:cubicBezTo>
                    <a:pt x="901638" y="494538"/>
                    <a:pt x="863258" y="456158"/>
                    <a:pt x="863258" y="408813"/>
                  </a:cubicBezTo>
                  <a:cubicBezTo>
                    <a:pt x="863258" y="361468"/>
                    <a:pt x="901638" y="323088"/>
                    <a:pt x="948983" y="323088"/>
                  </a:cubicBezTo>
                  <a:close/>
                  <a:moveTo>
                    <a:pt x="676971" y="323088"/>
                  </a:moveTo>
                  <a:cubicBezTo>
                    <a:pt x="724316" y="323088"/>
                    <a:pt x="762696" y="361468"/>
                    <a:pt x="762696" y="408813"/>
                  </a:cubicBezTo>
                  <a:cubicBezTo>
                    <a:pt x="762696" y="456158"/>
                    <a:pt x="724316" y="494538"/>
                    <a:pt x="676971" y="494538"/>
                  </a:cubicBezTo>
                  <a:cubicBezTo>
                    <a:pt x="629626" y="494538"/>
                    <a:pt x="591246" y="456158"/>
                    <a:pt x="591246" y="408813"/>
                  </a:cubicBezTo>
                  <a:cubicBezTo>
                    <a:pt x="591246" y="361468"/>
                    <a:pt x="629626" y="323088"/>
                    <a:pt x="676971" y="323088"/>
                  </a:cubicBezTo>
                  <a:close/>
                  <a:moveTo>
                    <a:pt x="404959" y="323088"/>
                  </a:moveTo>
                  <a:cubicBezTo>
                    <a:pt x="452304" y="323088"/>
                    <a:pt x="490684" y="361468"/>
                    <a:pt x="490684" y="408813"/>
                  </a:cubicBezTo>
                  <a:cubicBezTo>
                    <a:pt x="490684" y="456158"/>
                    <a:pt x="452304" y="494538"/>
                    <a:pt x="404959" y="494538"/>
                  </a:cubicBezTo>
                  <a:cubicBezTo>
                    <a:pt x="357614" y="494538"/>
                    <a:pt x="319234" y="456158"/>
                    <a:pt x="319234" y="408813"/>
                  </a:cubicBezTo>
                  <a:cubicBezTo>
                    <a:pt x="319234" y="361468"/>
                    <a:pt x="357614" y="323088"/>
                    <a:pt x="404959" y="323088"/>
                  </a:cubicBezTo>
                  <a:close/>
                  <a:moveTo>
                    <a:pt x="132947" y="323088"/>
                  </a:moveTo>
                  <a:cubicBezTo>
                    <a:pt x="180292" y="323088"/>
                    <a:pt x="218672" y="361468"/>
                    <a:pt x="218672" y="408813"/>
                  </a:cubicBezTo>
                  <a:cubicBezTo>
                    <a:pt x="218672" y="456158"/>
                    <a:pt x="180292" y="494538"/>
                    <a:pt x="132947" y="494538"/>
                  </a:cubicBezTo>
                  <a:cubicBezTo>
                    <a:pt x="85602" y="494538"/>
                    <a:pt x="47222" y="456158"/>
                    <a:pt x="47222" y="408813"/>
                  </a:cubicBezTo>
                  <a:cubicBezTo>
                    <a:pt x="47222" y="361468"/>
                    <a:pt x="85602" y="323088"/>
                    <a:pt x="132947" y="323088"/>
                  </a:cubicBezTo>
                  <a:close/>
                  <a:moveTo>
                    <a:pt x="5205553" y="46863"/>
                  </a:moveTo>
                  <a:cubicBezTo>
                    <a:pt x="5252898" y="46863"/>
                    <a:pt x="5291278" y="85243"/>
                    <a:pt x="5291278" y="132588"/>
                  </a:cubicBezTo>
                  <a:cubicBezTo>
                    <a:pt x="5291278" y="179933"/>
                    <a:pt x="5252898" y="218313"/>
                    <a:pt x="5205553" y="218313"/>
                  </a:cubicBezTo>
                  <a:cubicBezTo>
                    <a:pt x="5158208" y="218313"/>
                    <a:pt x="5119828" y="179933"/>
                    <a:pt x="5119828" y="132588"/>
                  </a:cubicBezTo>
                  <a:cubicBezTo>
                    <a:pt x="5119828" y="85243"/>
                    <a:pt x="5158208" y="46863"/>
                    <a:pt x="5205553" y="46863"/>
                  </a:cubicBezTo>
                  <a:close/>
                  <a:moveTo>
                    <a:pt x="4949191" y="46863"/>
                  </a:moveTo>
                  <a:cubicBezTo>
                    <a:pt x="4996536" y="46863"/>
                    <a:pt x="5034916" y="85243"/>
                    <a:pt x="5034916" y="132588"/>
                  </a:cubicBezTo>
                  <a:cubicBezTo>
                    <a:pt x="5034916" y="179933"/>
                    <a:pt x="4996536" y="218313"/>
                    <a:pt x="4949191" y="218313"/>
                  </a:cubicBezTo>
                  <a:cubicBezTo>
                    <a:pt x="4901846" y="218313"/>
                    <a:pt x="4863466" y="179933"/>
                    <a:pt x="4863466" y="132588"/>
                  </a:cubicBezTo>
                  <a:cubicBezTo>
                    <a:pt x="4863466" y="85243"/>
                    <a:pt x="4901846" y="46863"/>
                    <a:pt x="4949191" y="46863"/>
                  </a:cubicBezTo>
                  <a:close/>
                  <a:moveTo>
                    <a:pt x="4690189" y="46863"/>
                  </a:moveTo>
                  <a:cubicBezTo>
                    <a:pt x="4737534" y="46863"/>
                    <a:pt x="4775914" y="85243"/>
                    <a:pt x="4775914" y="132588"/>
                  </a:cubicBezTo>
                  <a:cubicBezTo>
                    <a:pt x="4775914" y="179933"/>
                    <a:pt x="4737534" y="218313"/>
                    <a:pt x="4690189" y="218313"/>
                  </a:cubicBezTo>
                  <a:cubicBezTo>
                    <a:pt x="4642844" y="218313"/>
                    <a:pt x="4604464" y="179933"/>
                    <a:pt x="4604464" y="132588"/>
                  </a:cubicBezTo>
                  <a:cubicBezTo>
                    <a:pt x="4604464" y="85243"/>
                    <a:pt x="4642844" y="46863"/>
                    <a:pt x="4690189" y="46863"/>
                  </a:cubicBezTo>
                  <a:close/>
                  <a:moveTo>
                    <a:pt x="4425758" y="46863"/>
                  </a:moveTo>
                  <a:cubicBezTo>
                    <a:pt x="4473103" y="46863"/>
                    <a:pt x="4511483" y="85243"/>
                    <a:pt x="4511483" y="132588"/>
                  </a:cubicBezTo>
                  <a:cubicBezTo>
                    <a:pt x="4511483" y="179933"/>
                    <a:pt x="4473103" y="218313"/>
                    <a:pt x="4425758" y="218313"/>
                  </a:cubicBezTo>
                  <a:cubicBezTo>
                    <a:pt x="4378413" y="218313"/>
                    <a:pt x="4340033" y="179933"/>
                    <a:pt x="4340033" y="132588"/>
                  </a:cubicBezTo>
                  <a:cubicBezTo>
                    <a:pt x="4340033" y="85243"/>
                    <a:pt x="4378413" y="46863"/>
                    <a:pt x="4425758" y="46863"/>
                  </a:cubicBezTo>
                  <a:close/>
                  <a:moveTo>
                    <a:pt x="4153746" y="46863"/>
                  </a:moveTo>
                  <a:cubicBezTo>
                    <a:pt x="4201091" y="46863"/>
                    <a:pt x="4239471" y="85243"/>
                    <a:pt x="4239471" y="132588"/>
                  </a:cubicBezTo>
                  <a:cubicBezTo>
                    <a:pt x="4239471" y="179933"/>
                    <a:pt x="4201091" y="218313"/>
                    <a:pt x="4153746" y="218313"/>
                  </a:cubicBezTo>
                  <a:cubicBezTo>
                    <a:pt x="4106401" y="218313"/>
                    <a:pt x="4068021" y="179933"/>
                    <a:pt x="4068021" y="132588"/>
                  </a:cubicBezTo>
                  <a:cubicBezTo>
                    <a:pt x="4068021" y="85243"/>
                    <a:pt x="4106401" y="46863"/>
                    <a:pt x="4153746" y="46863"/>
                  </a:cubicBezTo>
                  <a:close/>
                  <a:moveTo>
                    <a:pt x="3889315" y="46863"/>
                  </a:moveTo>
                  <a:cubicBezTo>
                    <a:pt x="3936660" y="46863"/>
                    <a:pt x="3975040" y="85243"/>
                    <a:pt x="3975040" y="132588"/>
                  </a:cubicBezTo>
                  <a:cubicBezTo>
                    <a:pt x="3975040" y="179933"/>
                    <a:pt x="3936660" y="218313"/>
                    <a:pt x="3889315" y="218313"/>
                  </a:cubicBezTo>
                  <a:cubicBezTo>
                    <a:pt x="3841970" y="218313"/>
                    <a:pt x="3803590" y="179933"/>
                    <a:pt x="3803590" y="132588"/>
                  </a:cubicBezTo>
                  <a:cubicBezTo>
                    <a:pt x="3803590" y="85243"/>
                    <a:pt x="3841970" y="46863"/>
                    <a:pt x="3889315" y="46863"/>
                  </a:cubicBezTo>
                  <a:close/>
                  <a:moveTo>
                    <a:pt x="3628230" y="46863"/>
                  </a:moveTo>
                  <a:cubicBezTo>
                    <a:pt x="3675575" y="46863"/>
                    <a:pt x="3713955" y="85243"/>
                    <a:pt x="3713955" y="132588"/>
                  </a:cubicBezTo>
                  <a:cubicBezTo>
                    <a:pt x="3713955" y="179933"/>
                    <a:pt x="3675575" y="218313"/>
                    <a:pt x="3628230" y="218313"/>
                  </a:cubicBezTo>
                  <a:cubicBezTo>
                    <a:pt x="3580885" y="218313"/>
                    <a:pt x="3542505" y="179933"/>
                    <a:pt x="3542505" y="132588"/>
                  </a:cubicBezTo>
                  <a:cubicBezTo>
                    <a:pt x="3542505" y="85243"/>
                    <a:pt x="3580885" y="46863"/>
                    <a:pt x="3628230" y="46863"/>
                  </a:cubicBezTo>
                  <a:close/>
                  <a:moveTo>
                    <a:pt x="3361263" y="46863"/>
                  </a:moveTo>
                  <a:cubicBezTo>
                    <a:pt x="3408608" y="46863"/>
                    <a:pt x="3446988" y="85243"/>
                    <a:pt x="3446988" y="132588"/>
                  </a:cubicBezTo>
                  <a:cubicBezTo>
                    <a:pt x="3446988" y="179933"/>
                    <a:pt x="3408608" y="218313"/>
                    <a:pt x="3361263" y="218313"/>
                  </a:cubicBezTo>
                  <a:cubicBezTo>
                    <a:pt x="3313918" y="218313"/>
                    <a:pt x="3275538" y="179933"/>
                    <a:pt x="3275538" y="132588"/>
                  </a:cubicBezTo>
                  <a:cubicBezTo>
                    <a:pt x="3275538" y="85243"/>
                    <a:pt x="3313918" y="46863"/>
                    <a:pt x="3361263" y="46863"/>
                  </a:cubicBezTo>
                  <a:close/>
                  <a:moveTo>
                    <a:pt x="3089251" y="46863"/>
                  </a:moveTo>
                  <a:cubicBezTo>
                    <a:pt x="3136596" y="46863"/>
                    <a:pt x="3174976" y="85243"/>
                    <a:pt x="3174976" y="132588"/>
                  </a:cubicBezTo>
                  <a:cubicBezTo>
                    <a:pt x="3174976" y="179933"/>
                    <a:pt x="3136596" y="218313"/>
                    <a:pt x="3089251" y="218313"/>
                  </a:cubicBezTo>
                  <a:cubicBezTo>
                    <a:pt x="3041906" y="218313"/>
                    <a:pt x="3003526" y="179933"/>
                    <a:pt x="3003526" y="132588"/>
                  </a:cubicBezTo>
                  <a:cubicBezTo>
                    <a:pt x="3003526" y="85243"/>
                    <a:pt x="3041906" y="46863"/>
                    <a:pt x="3089251" y="46863"/>
                  </a:cubicBezTo>
                  <a:close/>
                  <a:moveTo>
                    <a:pt x="2818235" y="46863"/>
                  </a:moveTo>
                  <a:cubicBezTo>
                    <a:pt x="2865580" y="46863"/>
                    <a:pt x="2903960" y="85243"/>
                    <a:pt x="2903960" y="132588"/>
                  </a:cubicBezTo>
                  <a:cubicBezTo>
                    <a:pt x="2903960" y="179933"/>
                    <a:pt x="2865580" y="218313"/>
                    <a:pt x="2818235" y="218313"/>
                  </a:cubicBezTo>
                  <a:cubicBezTo>
                    <a:pt x="2770890" y="218313"/>
                    <a:pt x="2732510" y="179933"/>
                    <a:pt x="2732510" y="132588"/>
                  </a:cubicBezTo>
                  <a:cubicBezTo>
                    <a:pt x="2732510" y="85243"/>
                    <a:pt x="2770890" y="46863"/>
                    <a:pt x="2818235" y="46863"/>
                  </a:cubicBezTo>
                  <a:close/>
                  <a:moveTo>
                    <a:pt x="2555155" y="46863"/>
                  </a:moveTo>
                  <a:cubicBezTo>
                    <a:pt x="2602500" y="46863"/>
                    <a:pt x="2640880" y="85243"/>
                    <a:pt x="2640880" y="132588"/>
                  </a:cubicBezTo>
                  <a:cubicBezTo>
                    <a:pt x="2640880" y="179933"/>
                    <a:pt x="2602500" y="218313"/>
                    <a:pt x="2555155" y="218313"/>
                  </a:cubicBezTo>
                  <a:cubicBezTo>
                    <a:pt x="2507810" y="218313"/>
                    <a:pt x="2469430" y="179933"/>
                    <a:pt x="2469430" y="132588"/>
                  </a:cubicBezTo>
                  <a:cubicBezTo>
                    <a:pt x="2469430" y="85243"/>
                    <a:pt x="2507810" y="46863"/>
                    <a:pt x="2555155" y="46863"/>
                  </a:cubicBezTo>
                  <a:close/>
                  <a:moveTo>
                    <a:pt x="2284139" y="46863"/>
                  </a:moveTo>
                  <a:cubicBezTo>
                    <a:pt x="2331484" y="46863"/>
                    <a:pt x="2369864" y="85243"/>
                    <a:pt x="2369864" y="132588"/>
                  </a:cubicBezTo>
                  <a:cubicBezTo>
                    <a:pt x="2369864" y="179933"/>
                    <a:pt x="2331484" y="218313"/>
                    <a:pt x="2284139" y="218313"/>
                  </a:cubicBezTo>
                  <a:cubicBezTo>
                    <a:pt x="2236794" y="218313"/>
                    <a:pt x="2198414" y="179933"/>
                    <a:pt x="2198414" y="132588"/>
                  </a:cubicBezTo>
                  <a:cubicBezTo>
                    <a:pt x="2198414" y="85243"/>
                    <a:pt x="2236794" y="46863"/>
                    <a:pt x="2284139" y="46863"/>
                  </a:cubicBezTo>
                  <a:close/>
                  <a:moveTo>
                    <a:pt x="2013716" y="46863"/>
                  </a:moveTo>
                  <a:cubicBezTo>
                    <a:pt x="2061061" y="46863"/>
                    <a:pt x="2099441" y="85243"/>
                    <a:pt x="2099441" y="132588"/>
                  </a:cubicBezTo>
                  <a:cubicBezTo>
                    <a:pt x="2099441" y="179933"/>
                    <a:pt x="2061061" y="218313"/>
                    <a:pt x="2013716" y="218313"/>
                  </a:cubicBezTo>
                  <a:cubicBezTo>
                    <a:pt x="1966371" y="218313"/>
                    <a:pt x="1927991" y="179933"/>
                    <a:pt x="1927991" y="132588"/>
                  </a:cubicBezTo>
                  <a:cubicBezTo>
                    <a:pt x="1927991" y="85243"/>
                    <a:pt x="1966371" y="46863"/>
                    <a:pt x="2013716" y="46863"/>
                  </a:cubicBezTo>
                  <a:close/>
                  <a:moveTo>
                    <a:pt x="1753744" y="46863"/>
                  </a:moveTo>
                  <a:cubicBezTo>
                    <a:pt x="1801089" y="46863"/>
                    <a:pt x="1839469" y="85243"/>
                    <a:pt x="1839469" y="132588"/>
                  </a:cubicBezTo>
                  <a:cubicBezTo>
                    <a:pt x="1839469" y="179933"/>
                    <a:pt x="1801089" y="218313"/>
                    <a:pt x="1753744" y="218313"/>
                  </a:cubicBezTo>
                  <a:cubicBezTo>
                    <a:pt x="1706399" y="218313"/>
                    <a:pt x="1668019" y="179933"/>
                    <a:pt x="1668019" y="132588"/>
                  </a:cubicBezTo>
                  <a:cubicBezTo>
                    <a:pt x="1668019" y="85243"/>
                    <a:pt x="1706399" y="46863"/>
                    <a:pt x="1753744" y="46863"/>
                  </a:cubicBezTo>
                  <a:close/>
                  <a:moveTo>
                    <a:pt x="1481732" y="46863"/>
                  </a:moveTo>
                  <a:cubicBezTo>
                    <a:pt x="1529077" y="46863"/>
                    <a:pt x="1567457" y="85243"/>
                    <a:pt x="1567457" y="132588"/>
                  </a:cubicBezTo>
                  <a:cubicBezTo>
                    <a:pt x="1567457" y="179933"/>
                    <a:pt x="1529077" y="218313"/>
                    <a:pt x="1481732" y="218313"/>
                  </a:cubicBezTo>
                  <a:cubicBezTo>
                    <a:pt x="1434387" y="218313"/>
                    <a:pt x="1396007" y="179933"/>
                    <a:pt x="1396007" y="132588"/>
                  </a:cubicBezTo>
                  <a:cubicBezTo>
                    <a:pt x="1396007" y="85243"/>
                    <a:pt x="1434387" y="46863"/>
                    <a:pt x="1481732" y="46863"/>
                  </a:cubicBezTo>
                  <a:close/>
                  <a:moveTo>
                    <a:pt x="1220995" y="46863"/>
                  </a:moveTo>
                  <a:cubicBezTo>
                    <a:pt x="1268340" y="46863"/>
                    <a:pt x="1306720" y="85243"/>
                    <a:pt x="1306720" y="132588"/>
                  </a:cubicBezTo>
                  <a:cubicBezTo>
                    <a:pt x="1306720" y="179933"/>
                    <a:pt x="1268340" y="218313"/>
                    <a:pt x="1220995" y="218313"/>
                  </a:cubicBezTo>
                  <a:cubicBezTo>
                    <a:pt x="1173650" y="218313"/>
                    <a:pt x="1135270" y="179933"/>
                    <a:pt x="1135270" y="132588"/>
                  </a:cubicBezTo>
                  <a:cubicBezTo>
                    <a:pt x="1135270" y="85243"/>
                    <a:pt x="1173650" y="46863"/>
                    <a:pt x="1220995" y="46863"/>
                  </a:cubicBezTo>
                  <a:close/>
                  <a:moveTo>
                    <a:pt x="948983" y="46863"/>
                  </a:moveTo>
                  <a:cubicBezTo>
                    <a:pt x="996328" y="46863"/>
                    <a:pt x="1034708" y="85243"/>
                    <a:pt x="1034708" y="132588"/>
                  </a:cubicBezTo>
                  <a:cubicBezTo>
                    <a:pt x="1034708" y="179933"/>
                    <a:pt x="996328" y="218313"/>
                    <a:pt x="948983" y="218313"/>
                  </a:cubicBezTo>
                  <a:cubicBezTo>
                    <a:pt x="901638" y="218313"/>
                    <a:pt x="863258" y="179933"/>
                    <a:pt x="863258" y="132588"/>
                  </a:cubicBezTo>
                  <a:cubicBezTo>
                    <a:pt x="863258" y="85243"/>
                    <a:pt x="901638" y="46863"/>
                    <a:pt x="948983" y="46863"/>
                  </a:cubicBezTo>
                  <a:close/>
                  <a:moveTo>
                    <a:pt x="676971" y="46863"/>
                  </a:moveTo>
                  <a:cubicBezTo>
                    <a:pt x="724316" y="46863"/>
                    <a:pt x="762696" y="85243"/>
                    <a:pt x="762696" y="132588"/>
                  </a:cubicBezTo>
                  <a:cubicBezTo>
                    <a:pt x="762696" y="179933"/>
                    <a:pt x="724316" y="218313"/>
                    <a:pt x="676971" y="218313"/>
                  </a:cubicBezTo>
                  <a:cubicBezTo>
                    <a:pt x="629626" y="218313"/>
                    <a:pt x="591246" y="179933"/>
                    <a:pt x="591246" y="132588"/>
                  </a:cubicBezTo>
                  <a:cubicBezTo>
                    <a:pt x="591246" y="85243"/>
                    <a:pt x="629626" y="46863"/>
                    <a:pt x="676971" y="46863"/>
                  </a:cubicBezTo>
                  <a:close/>
                  <a:moveTo>
                    <a:pt x="404959" y="46863"/>
                  </a:moveTo>
                  <a:cubicBezTo>
                    <a:pt x="452304" y="46863"/>
                    <a:pt x="490684" y="85243"/>
                    <a:pt x="490684" y="132588"/>
                  </a:cubicBezTo>
                  <a:cubicBezTo>
                    <a:pt x="490684" y="179933"/>
                    <a:pt x="452304" y="218313"/>
                    <a:pt x="404959" y="218313"/>
                  </a:cubicBezTo>
                  <a:cubicBezTo>
                    <a:pt x="357614" y="218313"/>
                    <a:pt x="319234" y="179933"/>
                    <a:pt x="319234" y="132588"/>
                  </a:cubicBezTo>
                  <a:cubicBezTo>
                    <a:pt x="319234" y="85243"/>
                    <a:pt x="357614" y="46863"/>
                    <a:pt x="404959" y="46863"/>
                  </a:cubicBezTo>
                  <a:close/>
                  <a:moveTo>
                    <a:pt x="132947" y="46863"/>
                  </a:moveTo>
                  <a:cubicBezTo>
                    <a:pt x="180292" y="46863"/>
                    <a:pt x="218672" y="85243"/>
                    <a:pt x="218672" y="132588"/>
                  </a:cubicBezTo>
                  <a:cubicBezTo>
                    <a:pt x="218672" y="179933"/>
                    <a:pt x="180292" y="218313"/>
                    <a:pt x="132947" y="218313"/>
                  </a:cubicBezTo>
                  <a:cubicBezTo>
                    <a:pt x="85602" y="218313"/>
                    <a:pt x="47222" y="179933"/>
                    <a:pt x="47222" y="132588"/>
                  </a:cubicBezTo>
                  <a:cubicBezTo>
                    <a:pt x="47222" y="85243"/>
                    <a:pt x="85602" y="46863"/>
                    <a:pt x="132947" y="46863"/>
                  </a:cubicBezTo>
                  <a:close/>
                  <a:moveTo>
                    <a:pt x="5150283" y="18288"/>
                  </a:moveTo>
                  <a:lnTo>
                    <a:pt x="5088253" y="82600"/>
                  </a:lnTo>
                  <a:lnTo>
                    <a:pt x="5088166" y="467898"/>
                  </a:lnTo>
                  <a:lnTo>
                    <a:pt x="5148405" y="530352"/>
                  </a:lnTo>
                  <a:lnTo>
                    <a:pt x="5266941" y="530352"/>
                  </a:lnTo>
                  <a:lnTo>
                    <a:pt x="5329801" y="465180"/>
                  </a:lnTo>
                  <a:cubicBezTo>
                    <a:pt x="5329829" y="337319"/>
                    <a:pt x="5329857" y="209459"/>
                    <a:pt x="5329884" y="81598"/>
                  </a:cubicBezTo>
                  <a:lnTo>
                    <a:pt x="5268820" y="18288"/>
                  </a:lnTo>
                  <a:close/>
                  <a:moveTo>
                    <a:pt x="4893921" y="18288"/>
                  </a:moveTo>
                  <a:lnTo>
                    <a:pt x="4831061" y="83460"/>
                  </a:lnTo>
                  <a:cubicBezTo>
                    <a:pt x="4831034" y="211321"/>
                    <a:pt x="4831006" y="339181"/>
                    <a:pt x="4830978" y="467042"/>
                  </a:cubicBezTo>
                  <a:lnTo>
                    <a:pt x="4892043" y="530352"/>
                  </a:lnTo>
                  <a:lnTo>
                    <a:pt x="5010579" y="530352"/>
                  </a:lnTo>
                  <a:lnTo>
                    <a:pt x="5072610" y="466040"/>
                  </a:lnTo>
                  <a:lnTo>
                    <a:pt x="5072697" y="80742"/>
                  </a:lnTo>
                  <a:lnTo>
                    <a:pt x="5012458" y="18288"/>
                  </a:lnTo>
                  <a:close/>
                  <a:moveTo>
                    <a:pt x="4634919" y="18288"/>
                  </a:moveTo>
                  <a:lnTo>
                    <a:pt x="4572059" y="83460"/>
                  </a:lnTo>
                  <a:cubicBezTo>
                    <a:pt x="4572032" y="211321"/>
                    <a:pt x="4572004" y="339181"/>
                    <a:pt x="4571976" y="467042"/>
                  </a:cubicBezTo>
                  <a:lnTo>
                    <a:pt x="4633041" y="530352"/>
                  </a:lnTo>
                  <a:lnTo>
                    <a:pt x="4751577" y="530352"/>
                  </a:lnTo>
                  <a:lnTo>
                    <a:pt x="4814437" y="465180"/>
                  </a:lnTo>
                  <a:cubicBezTo>
                    <a:pt x="4814465" y="337319"/>
                    <a:pt x="4814493" y="209459"/>
                    <a:pt x="4814520" y="81598"/>
                  </a:cubicBezTo>
                  <a:lnTo>
                    <a:pt x="4753456" y="18288"/>
                  </a:lnTo>
                  <a:close/>
                  <a:moveTo>
                    <a:pt x="4370488" y="18288"/>
                  </a:moveTo>
                  <a:lnTo>
                    <a:pt x="4307628" y="83460"/>
                  </a:lnTo>
                  <a:cubicBezTo>
                    <a:pt x="4307601" y="211321"/>
                    <a:pt x="4307573" y="339181"/>
                    <a:pt x="4307545" y="467042"/>
                  </a:cubicBezTo>
                  <a:lnTo>
                    <a:pt x="4368610" y="530352"/>
                  </a:lnTo>
                  <a:lnTo>
                    <a:pt x="4487146" y="530352"/>
                  </a:lnTo>
                  <a:lnTo>
                    <a:pt x="4550006" y="465180"/>
                  </a:lnTo>
                  <a:cubicBezTo>
                    <a:pt x="4550034" y="337319"/>
                    <a:pt x="4550062" y="209459"/>
                    <a:pt x="4550089" y="81598"/>
                  </a:cubicBezTo>
                  <a:lnTo>
                    <a:pt x="4489025" y="18288"/>
                  </a:lnTo>
                  <a:close/>
                  <a:moveTo>
                    <a:pt x="4098476" y="18288"/>
                  </a:moveTo>
                  <a:lnTo>
                    <a:pt x="4035616" y="83460"/>
                  </a:lnTo>
                  <a:cubicBezTo>
                    <a:pt x="4035589" y="211321"/>
                    <a:pt x="4035561" y="339181"/>
                    <a:pt x="4035533" y="467042"/>
                  </a:cubicBezTo>
                  <a:lnTo>
                    <a:pt x="4096598" y="530352"/>
                  </a:lnTo>
                  <a:lnTo>
                    <a:pt x="4215134" y="530352"/>
                  </a:lnTo>
                  <a:lnTo>
                    <a:pt x="4277994" y="465180"/>
                  </a:lnTo>
                  <a:cubicBezTo>
                    <a:pt x="4278022" y="337319"/>
                    <a:pt x="4278050" y="209459"/>
                    <a:pt x="4278077" y="81598"/>
                  </a:cubicBezTo>
                  <a:lnTo>
                    <a:pt x="4217013" y="18288"/>
                  </a:lnTo>
                  <a:close/>
                  <a:moveTo>
                    <a:pt x="3834045" y="18288"/>
                  </a:moveTo>
                  <a:lnTo>
                    <a:pt x="3771185" y="83460"/>
                  </a:lnTo>
                  <a:cubicBezTo>
                    <a:pt x="3771158" y="211321"/>
                    <a:pt x="3771130" y="339181"/>
                    <a:pt x="3771102" y="467042"/>
                  </a:cubicBezTo>
                  <a:lnTo>
                    <a:pt x="3832167" y="530352"/>
                  </a:lnTo>
                  <a:lnTo>
                    <a:pt x="3950703" y="530352"/>
                  </a:lnTo>
                  <a:lnTo>
                    <a:pt x="4013563" y="465180"/>
                  </a:lnTo>
                  <a:cubicBezTo>
                    <a:pt x="4013591" y="337319"/>
                    <a:pt x="4013619" y="209459"/>
                    <a:pt x="4013646" y="81598"/>
                  </a:cubicBezTo>
                  <a:lnTo>
                    <a:pt x="3952582" y="18288"/>
                  </a:lnTo>
                  <a:close/>
                  <a:moveTo>
                    <a:pt x="3572960" y="18288"/>
                  </a:moveTo>
                  <a:lnTo>
                    <a:pt x="3510100" y="83460"/>
                  </a:lnTo>
                  <a:cubicBezTo>
                    <a:pt x="3510073" y="211321"/>
                    <a:pt x="3510045" y="339181"/>
                    <a:pt x="3510017" y="467042"/>
                  </a:cubicBezTo>
                  <a:lnTo>
                    <a:pt x="3571082" y="530352"/>
                  </a:lnTo>
                  <a:lnTo>
                    <a:pt x="3689618" y="530352"/>
                  </a:lnTo>
                  <a:lnTo>
                    <a:pt x="3752478" y="465180"/>
                  </a:lnTo>
                  <a:cubicBezTo>
                    <a:pt x="3752506" y="337319"/>
                    <a:pt x="3752534" y="209459"/>
                    <a:pt x="3752561" y="81598"/>
                  </a:cubicBezTo>
                  <a:lnTo>
                    <a:pt x="3691497" y="18288"/>
                  </a:lnTo>
                  <a:close/>
                  <a:moveTo>
                    <a:pt x="3305993" y="18288"/>
                  </a:moveTo>
                  <a:lnTo>
                    <a:pt x="3243133" y="83460"/>
                  </a:lnTo>
                  <a:cubicBezTo>
                    <a:pt x="3243106" y="211321"/>
                    <a:pt x="3243078" y="339181"/>
                    <a:pt x="3243050" y="467042"/>
                  </a:cubicBezTo>
                  <a:lnTo>
                    <a:pt x="3304115" y="530352"/>
                  </a:lnTo>
                  <a:lnTo>
                    <a:pt x="3422651" y="530352"/>
                  </a:lnTo>
                  <a:lnTo>
                    <a:pt x="3485511" y="465180"/>
                  </a:lnTo>
                  <a:cubicBezTo>
                    <a:pt x="3485539" y="337319"/>
                    <a:pt x="3485567" y="209459"/>
                    <a:pt x="3485594" y="81598"/>
                  </a:cubicBezTo>
                  <a:lnTo>
                    <a:pt x="3424530" y="18288"/>
                  </a:lnTo>
                  <a:close/>
                  <a:moveTo>
                    <a:pt x="3033981" y="18288"/>
                  </a:moveTo>
                  <a:lnTo>
                    <a:pt x="2971121" y="83460"/>
                  </a:lnTo>
                  <a:cubicBezTo>
                    <a:pt x="2971094" y="211321"/>
                    <a:pt x="2971066" y="339181"/>
                    <a:pt x="2971038" y="467042"/>
                  </a:cubicBezTo>
                  <a:lnTo>
                    <a:pt x="3032103" y="530352"/>
                  </a:lnTo>
                  <a:lnTo>
                    <a:pt x="3150639" y="530352"/>
                  </a:lnTo>
                  <a:lnTo>
                    <a:pt x="3213499" y="465180"/>
                  </a:lnTo>
                  <a:cubicBezTo>
                    <a:pt x="3213527" y="337319"/>
                    <a:pt x="3213555" y="209459"/>
                    <a:pt x="3213582" y="81598"/>
                  </a:cubicBezTo>
                  <a:lnTo>
                    <a:pt x="3152518" y="18288"/>
                  </a:lnTo>
                  <a:close/>
                  <a:moveTo>
                    <a:pt x="2762965" y="18288"/>
                  </a:moveTo>
                  <a:lnTo>
                    <a:pt x="2700105" y="83460"/>
                  </a:lnTo>
                  <a:cubicBezTo>
                    <a:pt x="2700078" y="211321"/>
                    <a:pt x="2700050" y="339181"/>
                    <a:pt x="2700022" y="467042"/>
                  </a:cubicBezTo>
                  <a:lnTo>
                    <a:pt x="2761087" y="530352"/>
                  </a:lnTo>
                  <a:lnTo>
                    <a:pt x="2879623" y="530352"/>
                  </a:lnTo>
                  <a:lnTo>
                    <a:pt x="2942483" y="465180"/>
                  </a:lnTo>
                  <a:cubicBezTo>
                    <a:pt x="2942511" y="337319"/>
                    <a:pt x="2942539" y="209459"/>
                    <a:pt x="2942566" y="81598"/>
                  </a:cubicBezTo>
                  <a:lnTo>
                    <a:pt x="2881502" y="18288"/>
                  </a:lnTo>
                  <a:close/>
                  <a:moveTo>
                    <a:pt x="2499885" y="18288"/>
                  </a:moveTo>
                  <a:lnTo>
                    <a:pt x="2437025" y="83460"/>
                  </a:lnTo>
                  <a:cubicBezTo>
                    <a:pt x="2436998" y="211321"/>
                    <a:pt x="2436970" y="339181"/>
                    <a:pt x="2436942" y="467042"/>
                  </a:cubicBezTo>
                  <a:lnTo>
                    <a:pt x="2498007" y="530352"/>
                  </a:lnTo>
                  <a:lnTo>
                    <a:pt x="2616543" y="530352"/>
                  </a:lnTo>
                  <a:lnTo>
                    <a:pt x="2679403" y="465180"/>
                  </a:lnTo>
                  <a:cubicBezTo>
                    <a:pt x="2679431" y="337319"/>
                    <a:pt x="2679459" y="209459"/>
                    <a:pt x="2679486" y="81598"/>
                  </a:cubicBezTo>
                  <a:lnTo>
                    <a:pt x="2618422" y="18288"/>
                  </a:lnTo>
                  <a:close/>
                  <a:moveTo>
                    <a:pt x="2228869" y="18288"/>
                  </a:moveTo>
                  <a:lnTo>
                    <a:pt x="2166009" y="83460"/>
                  </a:lnTo>
                  <a:cubicBezTo>
                    <a:pt x="2165982" y="211321"/>
                    <a:pt x="2165954" y="339181"/>
                    <a:pt x="2165926" y="467042"/>
                  </a:cubicBezTo>
                  <a:lnTo>
                    <a:pt x="2226991" y="530352"/>
                  </a:lnTo>
                  <a:lnTo>
                    <a:pt x="2345527" y="530352"/>
                  </a:lnTo>
                  <a:lnTo>
                    <a:pt x="2408387" y="465180"/>
                  </a:lnTo>
                  <a:cubicBezTo>
                    <a:pt x="2408415" y="337319"/>
                    <a:pt x="2408443" y="209459"/>
                    <a:pt x="2408470" y="81598"/>
                  </a:cubicBezTo>
                  <a:lnTo>
                    <a:pt x="2347406" y="18288"/>
                  </a:lnTo>
                  <a:close/>
                  <a:moveTo>
                    <a:pt x="1958446" y="18288"/>
                  </a:moveTo>
                  <a:lnTo>
                    <a:pt x="1895586" y="83460"/>
                  </a:lnTo>
                  <a:cubicBezTo>
                    <a:pt x="1895559" y="211321"/>
                    <a:pt x="1895531" y="339181"/>
                    <a:pt x="1895503" y="467042"/>
                  </a:cubicBezTo>
                  <a:lnTo>
                    <a:pt x="1956568" y="530352"/>
                  </a:lnTo>
                  <a:lnTo>
                    <a:pt x="2075104" y="530352"/>
                  </a:lnTo>
                  <a:lnTo>
                    <a:pt x="2137964" y="465180"/>
                  </a:lnTo>
                  <a:cubicBezTo>
                    <a:pt x="2137992" y="337319"/>
                    <a:pt x="2138020" y="209459"/>
                    <a:pt x="2138047" y="81598"/>
                  </a:cubicBezTo>
                  <a:lnTo>
                    <a:pt x="2076983" y="18288"/>
                  </a:lnTo>
                  <a:close/>
                  <a:moveTo>
                    <a:pt x="1698474" y="18288"/>
                  </a:moveTo>
                  <a:lnTo>
                    <a:pt x="1635614" y="83460"/>
                  </a:lnTo>
                  <a:cubicBezTo>
                    <a:pt x="1635587" y="211321"/>
                    <a:pt x="1635559" y="339181"/>
                    <a:pt x="1635531" y="467042"/>
                  </a:cubicBezTo>
                  <a:lnTo>
                    <a:pt x="1696596" y="530352"/>
                  </a:lnTo>
                  <a:lnTo>
                    <a:pt x="1815132" y="530352"/>
                  </a:lnTo>
                  <a:lnTo>
                    <a:pt x="1877992" y="465180"/>
                  </a:lnTo>
                  <a:cubicBezTo>
                    <a:pt x="1878020" y="337319"/>
                    <a:pt x="1878048" y="209459"/>
                    <a:pt x="1878075" y="81598"/>
                  </a:cubicBezTo>
                  <a:lnTo>
                    <a:pt x="1817011" y="18288"/>
                  </a:lnTo>
                  <a:close/>
                  <a:moveTo>
                    <a:pt x="1426462" y="18288"/>
                  </a:moveTo>
                  <a:lnTo>
                    <a:pt x="1363602" y="83460"/>
                  </a:lnTo>
                  <a:cubicBezTo>
                    <a:pt x="1363575" y="211321"/>
                    <a:pt x="1363547" y="339181"/>
                    <a:pt x="1363519" y="467042"/>
                  </a:cubicBezTo>
                  <a:lnTo>
                    <a:pt x="1424584" y="530352"/>
                  </a:lnTo>
                  <a:lnTo>
                    <a:pt x="1543120" y="530352"/>
                  </a:lnTo>
                  <a:lnTo>
                    <a:pt x="1605980" y="465180"/>
                  </a:lnTo>
                  <a:cubicBezTo>
                    <a:pt x="1606008" y="337319"/>
                    <a:pt x="1606036" y="209459"/>
                    <a:pt x="1606063" y="81598"/>
                  </a:cubicBezTo>
                  <a:lnTo>
                    <a:pt x="1544999" y="18288"/>
                  </a:lnTo>
                  <a:close/>
                  <a:moveTo>
                    <a:pt x="1165725" y="18288"/>
                  </a:moveTo>
                  <a:lnTo>
                    <a:pt x="1102865" y="83460"/>
                  </a:lnTo>
                  <a:cubicBezTo>
                    <a:pt x="1102838" y="211321"/>
                    <a:pt x="1102810" y="339181"/>
                    <a:pt x="1102782" y="467042"/>
                  </a:cubicBezTo>
                  <a:lnTo>
                    <a:pt x="1163847" y="530352"/>
                  </a:lnTo>
                  <a:lnTo>
                    <a:pt x="1282383" y="530352"/>
                  </a:lnTo>
                  <a:lnTo>
                    <a:pt x="1345243" y="465180"/>
                  </a:lnTo>
                  <a:cubicBezTo>
                    <a:pt x="1345271" y="337319"/>
                    <a:pt x="1345299" y="209459"/>
                    <a:pt x="1345326" y="81598"/>
                  </a:cubicBezTo>
                  <a:lnTo>
                    <a:pt x="1284262" y="18288"/>
                  </a:lnTo>
                  <a:close/>
                  <a:moveTo>
                    <a:pt x="893713" y="18288"/>
                  </a:moveTo>
                  <a:lnTo>
                    <a:pt x="830853" y="83460"/>
                  </a:lnTo>
                  <a:cubicBezTo>
                    <a:pt x="830826" y="211321"/>
                    <a:pt x="830798" y="339181"/>
                    <a:pt x="830770" y="467042"/>
                  </a:cubicBezTo>
                  <a:lnTo>
                    <a:pt x="891835" y="530352"/>
                  </a:lnTo>
                  <a:lnTo>
                    <a:pt x="1010371" y="530352"/>
                  </a:lnTo>
                  <a:lnTo>
                    <a:pt x="1073231" y="465180"/>
                  </a:lnTo>
                  <a:cubicBezTo>
                    <a:pt x="1073259" y="337319"/>
                    <a:pt x="1073287" y="209459"/>
                    <a:pt x="1073314" y="81598"/>
                  </a:cubicBezTo>
                  <a:lnTo>
                    <a:pt x="1012250" y="18288"/>
                  </a:lnTo>
                  <a:close/>
                  <a:moveTo>
                    <a:pt x="621701" y="18288"/>
                  </a:moveTo>
                  <a:lnTo>
                    <a:pt x="558841" y="83460"/>
                  </a:lnTo>
                  <a:cubicBezTo>
                    <a:pt x="558814" y="211321"/>
                    <a:pt x="558786" y="339181"/>
                    <a:pt x="558758" y="467042"/>
                  </a:cubicBezTo>
                  <a:lnTo>
                    <a:pt x="619823" y="530352"/>
                  </a:lnTo>
                  <a:lnTo>
                    <a:pt x="738359" y="530352"/>
                  </a:lnTo>
                  <a:lnTo>
                    <a:pt x="801219" y="465180"/>
                  </a:lnTo>
                  <a:cubicBezTo>
                    <a:pt x="801247" y="337319"/>
                    <a:pt x="801275" y="209459"/>
                    <a:pt x="801302" y="81598"/>
                  </a:cubicBezTo>
                  <a:lnTo>
                    <a:pt x="740238" y="18288"/>
                  </a:lnTo>
                  <a:close/>
                  <a:moveTo>
                    <a:pt x="349689" y="18288"/>
                  </a:moveTo>
                  <a:lnTo>
                    <a:pt x="286829" y="83460"/>
                  </a:lnTo>
                  <a:cubicBezTo>
                    <a:pt x="286802" y="211321"/>
                    <a:pt x="286774" y="339181"/>
                    <a:pt x="286746" y="467042"/>
                  </a:cubicBezTo>
                  <a:lnTo>
                    <a:pt x="347811" y="530352"/>
                  </a:lnTo>
                  <a:lnTo>
                    <a:pt x="466347" y="530352"/>
                  </a:lnTo>
                  <a:lnTo>
                    <a:pt x="529207" y="465180"/>
                  </a:lnTo>
                  <a:cubicBezTo>
                    <a:pt x="529235" y="337319"/>
                    <a:pt x="529263" y="209459"/>
                    <a:pt x="529290" y="81598"/>
                  </a:cubicBezTo>
                  <a:lnTo>
                    <a:pt x="468226" y="18288"/>
                  </a:lnTo>
                  <a:close/>
                  <a:moveTo>
                    <a:pt x="77677" y="18288"/>
                  </a:moveTo>
                  <a:lnTo>
                    <a:pt x="14817" y="83460"/>
                  </a:lnTo>
                  <a:cubicBezTo>
                    <a:pt x="14790" y="211321"/>
                    <a:pt x="14762" y="339181"/>
                    <a:pt x="14734" y="467042"/>
                  </a:cubicBezTo>
                  <a:lnTo>
                    <a:pt x="75799" y="530352"/>
                  </a:lnTo>
                  <a:lnTo>
                    <a:pt x="194335" y="530352"/>
                  </a:lnTo>
                  <a:lnTo>
                    <a:pt x="257195" y="465180"/>
                  </a:lnTo>
                  <a:cubicBezTo>
                    <a:pt x="257223" y="337319"/>
                    <a:pt x="257251" y="209459"/>
                    <a:pt x="257278" y="81598"/>
                  </a:cubicBezTo>
                  <a:lnTo>
                    <a:pt x="196214" y="18288"/>
                  </a:lnTo>
                  <a:close/>
                  <a:moveTo>
                    <a:pt x="4363402" y="0"/>
                  </a:moveTo>
                  <a:lnTo>
                    <a:pt x="4496340" y="0"/>
                  </a:lnTo>
                  <a:lnTo>
                    <a:pt x="4562086" y="65121"/>
                  </a:lnTo>
                  <a:lnTo>
                    <a:pt x="4627833" y="0"/>
                  </a:lnTo>
                  <a:lnTo>
                    <a:pt x="4760771" y="0"/>
                  </a:lnTo>
                  <a:lnTo>
                    <a:pt x="4823803" y="62432"/>
                  </a:lnTo>
                  <a:lnTo>
                    <a:pt x="4886835" y="0"/>
                  </a:lnTo>
                  <a:lnTo>
                    <a:pt x="5019773" y="0"/>
                  </a:lnTo>
                  <a:lnTo>
                    <a:pt x="5081485" y="61125"/>
                  </a:lnTo>
                  <a:lnTo>
                    <a:pt x="5143197" y="0"/>
                  </a:lnTo>
                  <a:lnTo>
                    <a:pt x="5276135" y="0"/>
                  </a:lnTo>
                  <a:lnTo>
                    <a:pt x="5344618" y="67832"/>
                  </a:lnTo>
                  <a:cubicBezTo>
                    <a:pt x="5344588" y="204826"/>
                    <a:pt x="5344556" y="341819"/>
                    <a:pt x="5344525" y="478813"/>
                  </a:cubicBezTo>
                  <a:lnTo>
                    <a:pt x="5274028" y="548640"/>
                  </a:lnTo>
                  <a:lnTo>
                    <a:pt x="5141090" y="548640"/>
                  </a:lnTo>
                  <a:lnTo>
                    <a:pt x="5079378" y="487515"/>
                  </a:lnTo>
                  <a:lnTo>
                    <a:pt x="5017666" y="548640"/>
                  </a:lnTo>
                  <a:lnTo>
                    <a:pt x="4884728" y="548640"/>
                  </a:lnTo>
                  <a:lnTo>
                    <a:pt x="4821696" y="486208"/>
                  </a:lnTo>
                  <a:lnTo>
                    <a:pt x="4758664" y="548640"/>
                  </a:lnTo>
                  <a:lnTo>
                    <a:pt x="4625726" y="548640"/>
                  </a:lnTo>
                  <a:lnTo>
                    <a:pt x="4559979" y="483519"/>
                  </a:lnTo>
                  <a:lnTo>
                    <a:pt x="4494233" y="548640"/>
                  </a:lnTo>
                  <a:lnTo>
                    <a:pt x="4361295" y="548640"/>
                  </a:lnTo>
                  <a:lnTo>
                    <a:pt x="4292811" y="480808"/>
                  </a:lnTo>
                  <a:cubicBezTo>
                    <a:pt x="4292842" y="343814"/>
                    <a:pt x="4292874" y="206821"/>
                    <a:pt x="4292904" y="69827"/>
                  </a:cubicBezTo>
                  <a:close/>
                  <a:moveTo>
                    <a:pt x="3298907" y="0"/>
                  </a:moveTo>
                  <a:lnTo>
                    <a:pt x="3431845" y="0"/>
                  </a:lnTo>
                  <a:lnTo>
                    <a:pt x="3498859" y="66377"/>
                  </a:lnTo>
                  <a:lnTo>
                    <a:pt x="3565874" y="0"/>
                  </a:lnTo>
                  <a:lnTo>
                    <a:pt x="3698812" y="0"/>
                  </a:lnTo>
                  <a:lnTo>
                    <a:pt x="3762885" y="63464"/>
                  </a:lnTo>
                  <a:lnTo>
                    <a:pt x="3826959" y="0"/>
                  </a:lnTo>
                  <a:lnTo>
                    <a:pt x="3959897" y="0"/>
                  </a:lnTo>
                  <a:lnTo>
                    <a:pt x="4025643" y="65121"/>
                  </a:lnTo>
                  <a:lnTo>
                    <a:pt x="4091390" y="0"/>
                  </a:lnTo>
                  <a:lnTo>
                    <a:pt x="4224328" y="0"/>
                  </a:lnTo>
                  <a:lnTo>
                    <a:pt x="4292811" y="67832"/>
                  </a:lnTo>
                  <a:cubicBezTo>
                    <a:pt x="4292781" y="204826"/>
                    <a:pt x="4292749" y="341819"/>
                    <a:pt x="4292718" y="478813"/>
                  </a:cubicBezTo>
                  <a:lnTo>
                    <a:pt x="4222221" y="548640"/>
                  </a:lnTo>
                  <a:lnTo>
                    <a:pt x="4089283" y="548640"/>
                  </a:lnTo>
                  <a:lnTo>
                    <a:pt x="4023536" y="483519"/>
                  </a:lnTo>
                  <a:lnTo>
                    <a:pt x="3957790" y="548640"/>
                  </a:lnTo>
                  <a:lnTo>
                    <a:pt x="3824852" y="548640"/>
                  </a:lnTo>
                  <a:lnTo>
                    <a:pt x="3760778" y="485176"/>
                  </a:lnTo>
                  <a:lnTo>
                    <a:pt x="3696705" y="548640"/>
                  </a:lnTo>
                  <a:lnTo>
                    <a:pt x="3563767" y="548640"/>
                  </a:lnTo>
                  <a:lnTo>
                    <a:pt x="3496752" y="482263"/>
                  </a:lnTo>
                  <a:lnTo>
                    <a:pt x="3429738" y="548640"/>
                  </a:lnTo>
                  <a:lnTo>
                    <a:pt x="3296800" y="548640"/>
                  </a:lnTo>
                  <a:lnTo>
                    <a:pt x="3228316" y="480808"/>
                  </a:lnTo>
                  <a:cubicBezTo>
                    <a:pt x="3228347" y="343814"/>
                    <a:pt x="3228379" y="206821"/>
                    <a:pt x="3228409" y="69827"/>
                  </a:cubicBezTo>
                  <a:close/>
                  <a:moveTo>
                    <a:pt x="1691388" y="0"/>
                  </a:moveTo>
                  <a:lnTo>
                    <a:pt x="1824326" y="0"/>
                  </a:lnTo>
                  <a:lnTo>
                    <a:pt x="1887843" y="62913"/>
                  </a:lnTo>
                  <a:lnTo>
                    <a:pt x="1951360" y="0"/>
                  </a:lnTo>
                  <a:lnTo>
                    <a:pt x="2084298" y="0"/>
                  </a:lnTo>
                  <a:lnTo>
                    <a:pt x="2152781" y="67832"/>
                  </a:lnTo>
                  <a:lnTo>
                    <a:pt x="2152781" y="68345"/>
                  </a:lnTo>
                  <a:lnTo>
                    <a:pt x="2221783" y="0"/>
                  </a:lnTo>
                  <a:lnTo>
                    <a:pt x="2354721" y="0"/>
                  </a:lnTo>
                  <a:lnTo>
                    <a:pt x="2423204" y="67832"/>
                  </a:lnTo>
                  <a:lnTo>
                    <a:pt x="2423204" y="68933"/>
                  </a:lnTo>
                  <a:lnTo>
                    <a:pt x="2492799" y="0"/>
                  </a:lnTo>
                  <a:lnTo>
                    <a:pt x="2625737" y="0"/>
                  </a:lnTo>
                  <a:lnTo>
                    <a:pt x="2690808" y="64452"/>
                  </a:lnTo>
                  <a:lnTo>
                    <a:pt x="2755879" y="0"/>
                  </a:lnTo>
                  <a:lnTo>
                    <a:pt x="2888817" y="0"/>
                  </a:lnTo>
                  <a:lnTo>
                    <a:pt x="2957300" y="67832"/>
                  </a:lnTo>
                  <a:lnTo>
                    <a:pt x="2957300" y="68933"/>
                  </a:lnTo>
                  <a:lnTo>
                    <a:pt x="3026895" y="0"/>
                  </a:lnTo>
                  <a:lnTo>
                    <a:pt x="3159833" y="0"/>
                  </a:lnTo>
                  <a:lnTo>
                    <a:pt x="3228316" y="67832"/>
                  </a:lnTo>
                  <a:cubicBezTo>
                    <a:pt x="3228286" y="204826"/>
                    <a:pt x="3228254" y="341819"/>
                    <a:pt x="3228223" y="478813"/>
                  </a:cubicBezTo>
                  <a:lnTo>
                    <a:pt x="3157726" y="548640"/>
                  </a:lnTo>
                  <a:lnTo>
                    <a:pt x="3024788" y="548640"/>
                  </a:lnTo>
                  <a:lnTo>
                    <a:pt x="2956304" y="480808"/>
                  </a:lnTo>
                  <a:lnTo>
                    <a:pt x="2956304" y="479707"/>
                  </a:lnTo>
                  <a:lnTo>
                    <a:pt x="2886710" y="548640"/>
                  </a:lnTo>
                  <a:lnTo>
                    <a:pt x="2753772" y="548640"/>
                  </a:lnTo>
                  <a:lnTo>
                    <a:pt x="2688701" y="484188"/>
                  </a:lnTo>
                  <a:lnTo>
                    <a:pt x="2623630" y="548640"/>
                  </a:lnTo>
                  <a:lnTo>
                    <a:pt x="2490692" y="548640"/>
                  </a:lnTo>
                  <a:lnTo>
                    <a:pt x="2422208" y="480808"/>
                  </a:lnTo>
                  <a:lnTo>
                    <a:pt x="2422208" y="479707"/>
                  </a:lnTo>
                  <a:lnTo>
                    <a:pt x="2352614" y="548640"/>
                  </a:lnTo>
                  <a:lnTo>
                    <a:pt x="2219676" y="548640"/>
                  </a:lnTo>
                  <a:lnTo>
                    <a:pt x="2151192" y="480808"/>
                  </a:lnTo>
                  <a:lnTo>
                    <a:pt x="2151192" y="480295"/>
                  </a:lnTo>
                  <a:lnTo>
                    <a:pt x="2082191" y="548640"/>
                  </a:lnTo>
                  <a:lnTo>
                    <a:pt x="1949253" y="548640"/>
                  </a:lnTo>
                  <a:lnTo>
                    <a:pt x="1885736" y="485727"/>
                  </a:lnTo>
                  <a:lnTo>
                    <a:pt x="1822219" y="548640"/>
                  </a:lnTo>
                  <a:lnTo>
                    <a:pt x="1689281" y="548640"/>
                  </a:lnTo>
                  <a:lnTo>
                    <a:pt x="1620797" y="480808"/>
                  </a:lnTo>
                  <a:cubicBezTo>
                    <a:pt x="1620828" y="343814"/>
                    <a:pt x="1620860" y="206821"/>
                    <a:pt x="1620890" y="69827"/>
                  </a:cubicBezTo>
                  <a:close/>
                  <a:moveTo>
                    <a:pt x="1158639" y="0"/>
                  </a:moveTo>
                  <a:lnTo>
                    <a:pt x="1291577" y="0"/>
                  </a:lnTo>
                  <a:lnTo>
                    <a:pt x="1355476" y="63292"/>
                  </a:lnTo>
                  <a:lnTo>
                    <a:pt x="1419376" y="0"/>
                  </a:lnTo>
                  <a:lnTo>
                    <a:pt x="1552314" y="0"/>
                  </a:lnTo>
                  <a:lnTo>
                    <a:pt x="1620797" y="67832"/>
                  </a:lnTo>
                  <a:cubicBezTo>
                    <a:pt x="1620767" y="204826"/>
                    <a:pt x="1620735" y="341819"/>
                    <a:pt x="1620704" y="478813"/>
                  </a:cubicBezTo>
                  <a:lnTo>
                    <a:pt x="1550207" y="548640"/>
                  </a:lnTo>
                  <a:lnTo>
                    <a:pt x="1417269" y="548640"/>
                  </a:lnTo>
                  <a:lnTo>
                    <a:pt x="1353369" y="485348"/>
                  </a:lnTo>
                  <a:lnTo>
                    <a:pt x="1289470" y="548640"/>
                  </a:lnTo>
                  <a:lnTo>
                    <a:pt x="1156532" y="548640"/>
                  </a:lnTo>
                  <a:lnTo>
                    <a:pt x="1088048" y="480808"/>
                  </a:lnTo>
                  <a:cubicBezTo>
                    <a:pt x="1088079" y="343814"/>
                    <a:pt x="1088111" y="206821"/>
                    <a:pt x="1088141" y="69827"/>
                  </a:cubicBezTo>
                  <a:close/>
                  <a:moveTo>
                    <a:pt x="886627" y="0"/>
                  </a:moveTo>
                  <a:lnTo>
                    <a:pt x="1019565" y="0"/>
                  </a:lnTo>
                  <a:lnTo>
                    <a:pt x="1088048" y="67832"/>
                  </a:lnTo>
                  <a:cubicBezTo>
                    <a:pt x="1088018" y="204826"/>
                    <a:pt x="1087986" y="341819"/>
                    <a:pt x="1087955" y="478813"/>
                  </a:cubicBezTo>
                  <a:lnTo>
                    <a:pt x="1017458" y="548640"/>
                  </a:lnTo>
                  <a:lnTo>
                    <a:pt x="884520" y="548640"/>
                  </a:lnTo>
                  <a:lnTo>
                    <a:pt x="816036" y="480808"/>
                  </a:lnTo>
                  <a:cubicBezTo>
                    <a:pt x="816067" y="343814"/>
                    <a:pt x="816099" y="206821"/>
                    <a:pt x="816129" y="69827"/>
                  </a:cubicBezTo>
                  <a:close/>
                  <a:moveTo>
                    <a:pt x="614615" y="0"/>
                  </a:moveTo>
                  <a:lnTo>
                    <a:pt x="747553" y="0"/>
                  </a:lnTo>
                  <a:lnTo>
                    <a:pt x="816036" y="67832"/>
                  </a:lnTo>
                  <a:cubicBezTo>
                    <a:pt x="816006" y="204826"/>
                    <a:pt x="815974" y="341819"/>
                    <a:pt x="815943" y="478813"/>
                  </a:cubicBezTo>
                  <a:lnTo>
                    <a:pt x="745446" y="548640"/>
                  </a:lnTo>
                  <a:lnTo>
                    <a:pt x="612508" y="548640"/>
                  </a:lnTo>
                  <a:lnTo>
                    <a:pt x="544024" y="480808"/>
                  </a:lnTo>
                  <a:cubicBezTo>
                    <a:pt x="544055" y="343814"/>
                    <a:pt x="544087" y="206821"/>
                    <a:pt x="544117" y="69827"/>
                  </a:cubicBezTo>
                  <a:close/>
                  <a:moveTo>
                    <a:pt x="342603" y="0"/>
                  </a:moveTo>
                  <a:lnTo>
                    <a:pt x="475541" y="0"/>
                  </a:lnTo>
                  <a:lnTo>
                    <a:pt x="544024" y="67832"/>
                  </a:lnTo>
                  <a:cubicBezTo>
                    <a:pt x="543994" y="204826"/>
                    <a:pt x="543962" y="341819"/>
                    <a:pt x="543931" y="478813"/>
                  </a:cubicBezTo>
                  <a:lnTo>
                    <a:pt x="473434" y="548640"/>
                  </a:lnTo>
                  <a:lnTo>
                    <a:pt x="340496" y="548640"/>
                  </a:lnTo>
                  <a:lnTo>
                    <a:pt x="272012" y="480808"/>
                  </a:lnTo>
                  <a:cubicBezTo>
                    <a:pt x="272043" y="343814"/>
                    <a:pt x="272075" y="206821"/>
                    <a:pt x="272105" y="69827"/>
                  </a:cubicBezTo>
                  <a:close/>
                  <a:moveTo>
                    <a:pt x="70591" y="0"/>
                  </a:moveTo>
                  <a:lnTo>
                    <a:pt x="203529" y="0"/>
                  </a:lnTo>
                  <a:lnTo>
                    <a:pt x="272012" y="67832"/>
                  </a:lnTo>
                  <a:cubicBezTo>
                    <a:pt x="271982" y="204826"/>
                    <a:pt x="271950" y="341819"/>
                    <a:pt x="271919" y="478813"/>
                  </a:cubicBezTo>
                  <a:lnTo>
                    <a:pt x="201422" y="548640"/>
                  </a:lnTo>
                  <a:lnTo>
                    <a:pt x="68484" y="548640"/>
                  </a:lnTo>
                  <a:lnTo>
                    <a:pt x="0" y="480808"/>
                  </a:lnTo>
                  <a:cubicBezTo>
                    <a:pt x="31" y="343814"/>
                    <a:pt x="63" y="206821"/>
                    <a:pt x="93" y="69827"/>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2484120" y="2226055"/>
              <a:ext cx="958418" cy="2261108"/>
            </a:xfrm>
            <a:custGeom>
              <a:avLst/>
              <a:gdLst>
                <a:gd name="connsiteX0" fmla="*/ 218313 w 958418"/>
                <a:gd name="connsiteY0" fmla="*/ 1971912 h 2261108"/>
                <a:gd name="connsiteX1" fmla="*/ 218313 w 958418"/>
                <a:gd name="connsiteY1" fmla="*/ 2224008 h 2261108"/>
                <a:gd name="connsiteX2" fmla="*/ 936855 w 958418"/>
                <a:gd name="connsiteY2" fmla="*/ 2224008 h 2261108"/>
                <a:gd name="connsiteX3" fmla="*/ 936855 w 958418"/>
                <a:gd name="connsiteY3" fmla="*/ 1971912 h 2261108"/>
                <a:gd name="connsiteX4" fmla="*/ 218313 w 958418"/>
                <a:gd name="connsiteY4" fmla="*/ 1698661 h 2261108"/>
                <a:gd name="connsiteX5" fmla="*/ 218313 w 958418"/>
                <a:gd name="connsiteY5" fmla="*/ 1942675 h 2261108"/>
                <a:gd name="connsiteX6" fmla="*/ 936855 w 958418"/>
                <a:gd name="connsiteY6" fmla="*/ 1942675 h 2261108"/>
                <a:gd name="connsiteX7" fmla="*/ 936855 w 958418"/>
                <a:gd name="connsiteY7" fmla="*/ 1698661 h 2261108"/>
                <a:gd name="connsiteX8" fmla="*/ 218313 w 958418"/>
                <a:gd name="connsiteY8" fmla="*/ 1426446 h 2261108"/>
                <a:gd name="connsiteX9" fmla="*/ 218313 w 958418"/>
                <a:gd name="connsiteY9" fmla="*/ 1668989 h 2261108"/>
                <a:gd name="connsiteX10" fmla="*/ 936855 w 958418"/>
                <a:gd name="connsiteY10" fmla="*/ 1668989 h 2261108"/>
                <a:gd name="connsiteX11" fmla="*/ 936855 w 958418"/>
                <a:gd name="connsiteY11" fmla="*/ 1426446 h 2261108"/>
                <a:gd name="connsiteX12" fmla="*/ 218313 w 958418"/>
                <a:gd name="connsiteY12" fmla="*/ 1152761 h 2261108"/>
                <a:gd name="connsiteX13" fmla="*/ 218313 w 958418"/>
                <a:gd name="connsiteY13" fmla="*/ 1403386 h 2261108"/>
                <a:gd name="connsiteX14" fmla="*/ 936855 w 958418"/>
                <a:gd name="connsiteY14" fmla="*/ 1403386 h 2261108"/>
                <a:gd name="connsiteX15" fmla="*/ 936855 w 958418"/>
                <a:gd name="connsiteY15" fmla="*/ 1152761 h 2261108"/>
                <a:gd name="connsiteX16" fmla="*/ 218313 w 958418"/>
                <a:gd name="connsiteY16" fmla="*/ 869759 h 2261108"/>
                <a:gd name="connsiteX17" fmla="*/ 218313 w 958418"/>
                <a:gd name="connsiteY17" fmla="*/ 1121855 h 2261108"/>
                <a:gd name="connsiteX18" fmla="*/ 936855 w 958418"/>
                <a:gd name="connsiteY18" fmla="*/ 1121855 h 2261108"/>
                <a:gd name="connsiteX19" fmla="*/ 936855 w 958418"/>
                <a:gd name="connsiteY19" fmla="*/ 869759 h 2261108"/>
                <a:gd name="connsiteX20" fmla="*/ 218313 w 958418"/>
                <a:gd name="connsiteY20" fmla="*/ 600583 h 2261108"/>
                <a:gd name="connsiteX21" fmla="*/ 218313 w 958418"/>
                <a:gd name="connsiteY21" fmla="*/ 847980 h 2261108"/>
                <a:gd name="connsiteX22" fmla="*/ 936855 w 958418"/>
                <a:gd name="connsiteY22" fmla="*/ 847980 h 2261108"/>
                <a:gd name="connsiteX23" fmla="*/ 936855 w 958418"/>
                <a:gd name="connsiteY23" fmla="*/ 600583 h 2261108"/>
                <a:gd name="connsiteX24" fmla="*/ 218313 w 958418"/>
                <a:gd name="connsiteY24" fmla="*/ 328549 h 2261108"/>
                <a:gd name="connsiteX25" fmla="*/ 218313 w 958418"/>
                <a:gd name="connsiteY25" fmla="*/ 574294 h 2261108"/>
                <a:gd name="connsiteX26" fmla="*/ 936855 w 958418"/>
                <a:gd name="connsiteY26" fmla="*/ 574294 h 2261108"/>
                <a:gd name="connsiteX27" fmla="*/ 936855 w 958418"/>
                <a:gd name="connsiteY27" fmla="*/ 328549 h 2261108"/>
                <a:gd name="connsiteX28" fmla="*/ 218313 w 958418"/>
                <a:gd name="connsiteY28" fmla="*/ 54864 h 2261108"/>
                <a:gd name="connsiteX29" fmla="*/ 218313 w 958418"/>
                <a:gd name="connsiteY29" fmla="*/ 305308 h 2261108"/>
                <a:gd name="connsiteX30" fmla="*/ 936855 w 958418"/>
                <a:gd name="connsiteY30" fmla="*/ 305308 h 2261108"/>
                <a:gd name="connsiteX31" fmla="*/ 936855 w 958418"/>
                <a:gd name="connsiteY31" fmla="*/ 54864 h 2261108"/>
                <a:gd name="connsiteX32" fmla="*/ 0 w 958418"/>
                <a:gd name="connsiteY32" fmla="*/ 0 h 2261108"/>
                <a:gd name="connsiteX33" fmla="*/ 201168 w 958418"/>
                <a:gd name="connsiteY33" fmla="*/ 0 h 2261108"/>
                <a:gd name="connsiteX34" fmla="*/ 201168 w 958418"/>
                <a:gd name="connsiteY34" fmla="*/ 33274 h 2261108"/>
                <a:gd name="connsiteX35" fmla="*/ 958418 w 958418"/>
                <a:gd name="connsiteY35" fmla="*/ 33274 h 2261108"/>
                <a:gd name="connsiteX36" fmla="*/ 958418 w 958418"/>
                <a:gd name="connsiteY36" fmla="*/ 305308 h 2261108"/>
                <a:gd name="connsiteX37" fmla="*/ 958418 w 958418"/>
                <a:gd name="connsiteY37" fmla="*/ 328549 h 2261108"/>
                <a:gd name="connsiteX38" fmla="*/ 958418 w 958418"/>
                <a:gd name="connsiteY38" fmla="*/ 574294 h 2261108"/>
                <a:gd name="connsiteX39" fmla="*/ 958418 w 958418"/>
                <a:gd name="connsiteY39" fmla="*/ 600583 h 2261108"/>
                <a:gd name="connsiteX40" fmla="*/ 958418 w 958418"/>
                <a:gd name="connsiteY40" fmla="*/ 848169 h 2261108"/>
                <a:gd name="connsiteX41" fmla="*/ 958418 w 958418"/>
                <a:gd name="connsiteY41" fmla="*/ 869569 h 2261108"/>
                <a:gd name="connsiteX42" fmla="*/ 958418 w 958418"/>
                <a:gd name="connsiteY42" fmla="*/ 1131171 h 2261108"/>
                <a:gd name="connsiteX43" fmla="*/ 958418 w 958418"/>
                <a:gd name="connsiteY43" fmla="*/ 1143444 h 2261108"/>
                <a:gd name="connsiteX44" fmla="*/ 958418 w 958418"/>
                <a:gd name="connsiteY44" fmla="*/ 1403386 h 2261108"/>
                <a:gd name="connsiteX45" fmla="*/ 958418 w 958418"/>
                <a:gd name="connsiteY45" fmla="*/ 1426446 h 2261108"/>
                <a:gd name="connsiteX46" fmla="*/ 958418 w 958418"/>
                <a:gd name="connsiteY46" fmla="*/ 1668989 h 2261108"/>
                <a:gd name="connsiteX47" fmla="*/ 958418 w 958418"/>
                <a:gd name="connsiteY47" fmla="*/ 1698661 h 2261108"/>
                <a:gd name="connsiteX48" fmla="*/ 958418 w 958418"/>
                <a:gd name="connsiteY48" fmla="*/ 1950322 h 2261108"/>
                <a:gd name="connsiteX49" fmla="*/ 958418 w 958418"/>
                <a:gd name="connsiteY49" fmla="*/ 1964264 h 2261108"/>
                <a:gd name="connsiteX50" fmla="*/ 958418 w 958418"/>
                <a:gd name="connsiteY50" fmla="*/ 2245597 h 2261108"/>
                <a:gd name="connsiteX51" fmla="*/ 201168 w 958418"/>
                <a:gd name="connsiteY51" fmla="*/ 2245597 h 2261108"/>
                <a:gd name="connsiteX52" fmla="*/ 201168 w 958418"/>
                <a:gd name="connsiteY52" fmla="*/ 2261108 h 2261108"/>
                <a:gd name="connsiteX53" fmla="*/ 0 w 958418"/>
                <a:gd name="connsiteY53" fmla="*/ 2261108 h 226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958418" h="2261108">
                  <a:moveTo>
                    <a:pt x="218313" y="1971912"/>
                  </a:moveTo>
                  <a:lnTo>
                    <a:pt x="218313" y="2224008"/>
                  </a:lnTo>
                  <a:lnTo>
                    <a:pt x="936855" y="2224008"/>
                  </a:lnTo>
                  <a:lnTo>
                    <a:pt x="936855" y="1971912"/>
                  </a:lnTo>
                  <a:close/>
                  <a:moveTo>
                    <a:pt x="218313" y="1698661"/>
                  </a:moveTo>
                  <a:lnTo>
                    <a:pt x="218313" y="1942675"/>
                  </a:lnTo>
                  <a:lnTo>
                    <a:pt x="936855" y="1942675"/>
                  </a:lnTo>
                  <a:lnTo>
                    <a:pt x="936855" y="1698661"/>
                  </a:lnTo>
                  <a:close/>
                  <a:moveTo>
                    <a:pt x="218313" y="1426446"/>
                  </a:moveTo>
                  <a:lnTo>
                    <a:pt x="218313" y="1668989"/>
                  </a:lnTo>
                  <a:lnTo>
                    <a:pt x="936855" y="1668989"/>
                  </a:lnTo>
                  <a:lnTo>
                    <a:pt x="936855" y="1426446"/>
                  </a:lnTo>
                  <a:close/>
                  <a:moveTo>
                    <a:pt x="218313" y="1152761"/>
                  </a:moveTo>
                  <a:lnTo>
                    <a:pt x="218313" y="1403386"/>
                  </a:lnTo>
                  <a:lnTo>
                    <a:pt x="936855" y="1403386"/>
                  </a:lnTo>
                  <a:lnTo>
                    <a:pt x="936855" y="1152761"/>
                  </a:lnTo>
                  <a:close/>
                  <a:moveTo>
                    <a:pt x="218313" y="869759"/>
                  </a:moveTo>
                  <a:lnTo>
                    <a:pt x="218313" y="1121855"/>
                  </a:lnTo>
                  <a:lnTo>
                    <a:pt x="936855" y="1121855"/>
                  </a:lnTo>
                  <a:lnTo>
                    <a:pt x="936855" y="869759"/>
                  </a:lnTo>
                  <a:close/>
                  <a:moveTo>
                    <a:pt x="218313" y="600583"/>
                  </a:moveTo>
                  <a:lnTo>
                    <a:pt x="218313" y="847980"/>
                  </a:lnTo>
                  <a:lnTo>
                    <a:pt x="936855" y="847980"/>
                  </a:lnTo>
                  <a:lnTo>
                    <a:pt x="936855" y="600583"/>
                  </a:lnTo>
                  <a:close/>
                  <a:moveTo>
                    <a:pt x="218313" y="328549"/>
                  </a:moveTo>
                  <a:lnTo>
                    <a:pt x="218313" y="574294"/>
                  </a:lnTo>
                  <a:lnTo>
                    <a:pt x="936855" y="574294"/>
                  </a:lnTo>
                  <a:lnTo>
                    <a:pt x="936855" y="328549"/>
                  </a:lnTo>
                  <a:close/>
                  <a:moveTo>
                    <a:pt x="218313" y="54864"/>
                  </a:moveTo>
                  <a:lnTo>
                    <a:pt x="218313" y="305308"/>
                  </a:lnTo>
                  <a:lnTo>
                    <a:pt x="936855" y="305308"/>
                  </a:lnTo>
                  <a:lnTo>
                    <a:pt x="936855" y="54864"/>
                  </a:lnTo>
                  <a:close/>
                  <a:moveTo>
                    <a:pt x="0" y="0"/>
                  </a:moveTo>
                  <a:lnTo>
                    <a:pt x="201168" y="0"/>
                  </a:lnTo>
                  <a:lnTo>
                    <a:pt x="201168" y="33274"/>
                  </a:lnTo>
                  <a:lnTo>
                    <a:pt x="958418" y="33274"/>
                  </a:lnTo>
                  <a:lnTo>
                    <a:pt x="958418" y="305308"/>
                  </a:lnTo>
                  <a:lnTo>
                    <a:pt x="958418" y="328549"/>
                  </a:lnTo>
                  <a:lnTo>
                    <a:pt x="958418" y="574294"/>
                  </a:lnTo>
                  <a:lnTo>
                    <a:pt x="958418" y="600583"/>
                  </a:lnTo>
                  <a:lnTo>
                    <a:pt x="958418" y="848169"/>
                  </a:lnTo>
                  <a:lnTo>
                    <a:pt x="958418" y="869569"/>
                  </a:lnTo>
                  <a:lnTo>
                    <a:pt x="958418" y="1131171"/>
                  </a:lnTo>
                  <a:lnTo>
                    <a:pt x="958418" y="1143444"/>
                  </a:lnTo>
                  <a:lnTo>
                    <a:pt x="958418" y="1403386"/>
                  </a:lnTo>
                  <a:lnTo>
                    <a:pt x="958418" y="1426446"/>
                  </a:lnTo>
                  <a:lnTo>
                    <a:pt x="958418" y="1668989"/>
                  </a:lnTo>
                  <a:lnTo>
                    <a:pt x="958418" y="1698661"/>
                  </a:lnTo>
                  <a:lnTo>
                    <a:pt x="958418" y="1950322"/>
                  </a:lnTo>
                  <a:lnTo>
                    <a:pt x="958418" y="1964264"/>
                  </a:lnTo>
                  <a:lnTo>
                    <a:pt x="958418" y="2245597"/>
                  </a:lnTo>
                  <a:lnTo>
                    <a:pt x="201168" y="2245597"/>
                  </a:lnTo>
                  <a:lnTo>
                    <a:pt x="201168" y="2261108"/>
                  </a:lnTo>
                  <a:lnTo>
                    <a:pt x="0" y="2261108"/>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4437780" y="1988502"/>
              <a:ext cx="955942" cy="2758694"/>
            </a:xfrm>
            <a:custGeom>
              <a:avLst/>
              <a:gdLst>
                <a:gd name="connsiteX0" fmla="*/ 17145 w 955942"/>
                <a:gd name="connsiteY0" fmla="*/ 2485009 h 2758694"/>
                <a:gd name="connsiteX1" fmla="*/ 17145 w 955942"/>
                <a:gd name="connsiteY1" fmla="*/ 2737105 h 2758694"/>
                <a:gd name="connsiteX2" fmla="*/ 735687 w 955942"/>
                <a:gd name="connsiteY2" fmla="*/ 2737105 h 2758694"/>
                <a:gd name="connsiteX3" fmla="*/ 735687 w 955942"/>
                <a:gd name="connsiteY3" fmla="*/ 2485009 h 2758694"/>
                <a:gd name="connsiteX4" fmla="*/ 17145 w 955942"/>
                <a:gd name="connsiteY4" fmla="*/ 2209465 h 2758694"/>
                <a:gd name="connsiteX5" fmla="*/ 17145 w 955942"/>
                <a:gd name="connsiteY5" fmla="*/ 2461561 h 2758694"/>
                <a:gd name="connsiteX6" fmla="*/ 735687 w 955942"/>
                <a:gd name="connsiteY6" fmla="*/ 2461561 h 2758694"/>
                <a:gd name="connsiteX7" fmla="*/ 735687 w 955942"/>
                <a:gd name="connsiteY7" fmla="*/ 2209465 h 2758694"/>
                <a:gd name="connsiteX8" fmla="*/ 17145 w 955942"/>
                <a:gd name="connsiteY8" fmla="*/ 1936214 h 2758694"/>
                <a:gd name="connsiteX9" fmla="*/ 17145 w 955942"/>
                <a:gd name="connsiteY9" fmla="*/ 2180228 h 2758694"/>
                <a:gd name="connsiteX10" fmla="*/ 735687 w 955942"/>
                <a:gd name="connsiteY10" fmla="*/ 2180228 h 2758694"/>
                <a:gd name="connsiteX11" fmla="*/ 735687 w 955942"/>
                <a:gd name="connsiteY11" fmla="*/ 1936214 h 2758694"/>
                <a:gd name="connsiteX12" fmla="*/ 17145 w 955942"/>
                <a:gd name="connsiteY12" fmla="*/ 1663999 h 2758694"/>
                <a:gd name="connsiteX13" fmla="*/ 17145 w 955942"/>
                <a:gd name="connsiteY13" fmla="*/ 1906542 h 2758694"/>
                <a:gd name="connsiteX14" fmla="*/ 735687 w 955942"/>
                <a:gd name="connsiteY14" fmla="*/ 1906542 h 2758694"/>
                <a:gd name="connsiteX15" fmla="*/ 735687 w 955942"/>
                <a:gd name="connsiteY15" fmla="*/ 1663999 h 2758694"/>
                <a:gd name="connsiteX16" fmla="*/ 17145 w 955942"/>
                <a:gd name="connsiteY16" fmla="*/ 1390314 h 2758694"/>
                <a:gd name="connsiteX17" fmla="*/ 17145 w 955942"/>
                <a:gd name="connsiteY17" fmla="*/ 1640939 h 2758694"/>
                <a:gd name="connsiteX18" fmla="*/ 735687 w 955942"/>
                <a:gd name="connsiteY18" fmla="*/ 1640939 h 2758694"/>
                <a:gd name="connsiteX19" fmla="*/ 735687 w 955942"/>
                <a:gd name="connsiteY19" fmla="*/ 1390314 h 2758694"/>
                <a:gd name="connsiteX20" fmla="*/ 17145 w 955942"/>
                <a:gd name="connsiteY20" fmla="*/ 1107312 h 2758694"/>
                <a:gd name="connsiteX21" fmla="*/ 17145 w 955942"/>
                <a:gd name="connsiteY21" fmla="*/ 1359408 h 2758694"/>
                <a:gd name="connsiteX22" fmla="*/ 735687 w 955942"/>
                <a:gd name="connsiteY22" fmla="*/ 1359408 h 2758694"/>
                <a:gd name="connsiteX23" fmla="*/ 735687 w 955942"/>
                <a:gd name="connsiteY23" fmla="*/ 1107312 h 2758694"/>
                <a:gd name="connsiteX24" fmla="*/ 17145 w 955942"/>
                <a:gd name="connsiteY24" fmla="*/ 838136 h 2758694"/>
                <a:gd name="connsiteX25" fmla="*/ 17145 w 955942"/>
                <a:gd name="connsiteY25" fmla="*/ 1085533 h 2758694"/>
                <a:gd name="connsiteX26" fmla="*/ 735687 w 955942"/>
                <a:gd name="connsiteY26" fmla="*/ 1085533 h 2758694"/>
                <a:gd name="connsiteX27" fmla="*/ 735687 w 955942"/>
                <a:gd name="connsiteY27" fmla="*/ 838136 h 2758694"/>
                <a:gd name="connsiteX28" fmla="*/ 17145 w 955942"/>
                <a:gd name="connsiteY28" fmla="*/ 566102 h 2758694"/>
                <a:gd name="connsiteX29" fmla="*/ 17145 w 955942"/>
                <a:gd name="connsiteY29" fmla="*/ 811847 h 2758694"/>
                <a:gd name="connsiteX30" fmla="*/ 735687 w 955942"/>
                <a:gd name="connsiteY30" fmla="*/ 811847 h 2758694"/>
                <a:gd name="connsiteX31" fmla="*/ 735687 w 955942"/>
                <a:gd name="connsiteY31" fmla="*/ 566102 h 2758694"/>
                <a:gd name="connsiteX32" fmla="*/ 17145 w 955942"/>
                <a:gd name="connsiteY32" fmla="*/ 295275 h 2758694"/>
                <a:gd name="connsiteX33" fmla="*/ 17145 w 955942"/>
                <a:gd name="connsiteY33" fmla="*/ 542861 h 2758694"/>
                <a:gd name="connsiteX34" fmla="*/ 735687 w 955942"/>
                <a:gd name="connsiteY34" fmla="*/ 542861 h 2758694"/>
                <a:gd name="connsiteX35" fmla="*/ 735687 w 955942"/>
                <a:gd name="connsiteY35" fmla="*/ 295275 h 2758694"/>
                <a:gd name="connsiteX36" fmla="*/ 17145 w 955942"/>
                <a:gd name="connsiteY36" fmla="*/ 21590 h 2758694"/>
                <a:gd name="connsiteX37" fmla="*/ 17145 w 955942"/>
                <a:gd name="connsiteY37" fmla="*/ 270827 h 2758694"/>
                <a:gd name="connsiteX38" fmla="*/ 735687 w 955942"/>
                <a:gd name="connsiteY38" fmla="*/ 270827 h 2758694"/>
                <a:gd name="connsiteX39" fmla="*/ 735687 w 955942"/>
                <a:gd name="connsiteY39" fmla="*/ 21590 h 2758694"/>
                <a:gd name="connsiteX40" fmla="*/ 0 w 955942"/>
                <a:gd name="connsiteY40" fmla="*/ 0 h 2758694"/>
                <a:gd name="connsiteX41" fmla="*/ 757250 w 955942"/>
                <a:gd name="connsiteY41" fmla="*/ 0 h 2758694"/>
                <a:gd name="connsiteX42" fmla="*/ 757250 w 955942"/>
                <a:gd name="connsiteY42" fmla="*/ 237553 h 2758694"/>
                <a:gd name="connsiteX43" fmla="*/ 955942 w 955942"/>
                <a:gd name="connsiteY43" fmla="*/ 237553 h 2758694"/>
                <a:gd name="connsiteX44" fmla="*/ 955942 w 955942"/>
                <a:gd name="connsiteY44" fmla="*/ 2498661 h 2758694"/>
                <a:gd name="connsiteX45" fmla="*/ 757250 w 955942"/>
                <a:gd name="connsiteY45" fmla="*/ 2498661 h 2758694"/>
                <a:gd name="connsiteX46" fmla="*/ 757250 w 955942"/>
                <a:gd name="connsiteY46" fmla="*/ 2758694 h 2758694"/>
                <a:gd name="connsiteX47" fmla="*/ 0 w 955942"/>
                <a:gd name="connsiteY47" fmla="*/ 2758694 h 2758694"/>
                <a:gd name="connsiteX48" fmla="*/ 0 w 955942"/>
                <a:gd name="connsiteY48" fmla="*/ 2483150 h 2758694"/>
                <a:gd name="connsiteX49" fmla="*/ 0 w 955942"/>
                <a:gd name="connsiteY49" fmla="*/ 2463419 h 2758694"/>
                <a:gd name="connsiteX50" fmla="*/ 0 w 955942"/>
                <a:gd name="connsiteY50" fmla="*/ 2201817 h 2758694"/>
                <a:gd name="connsiteX51" fmla="*/ 0 w 955942"/>
                <a:gd name="connsiteY51" fmla="*/ 2187875 h 2758694"/>
                <a:gd name="connsiteX52" fmla="*/ 0 w 955942"/>
                <a:gd name="connsiteY52" fmla="*/ 1936214 h 2758694"/>
                <a:gd name="connsiteX53" fmla="*/ 0 w 955942"/>
                <a:gd name="connsiteY53" fmla="*/ 1906542 h 2758694"/>
                <a:gd name="connsiteX54" fmla="*/ 0 w 955942"/>
                <a:gd name="connsiteY54" fmla="*/ 1663999 h 2758694"/>
                <a:gd name="connsiteX55" fmla="*/ 0 w 955942"/>
                <a:gd name="connsiteY55" fmla="*/ 1640939 h 2758694"/>
                <a:gd name="connsiteX56" fmla="*/ 0 w 955942"/>
                <a:gd name="connsiteY56" fmla="*/ 1380997 h 2758694"/>
                <a:gd name="connsiteX57" fmla="*/ 0 w 955942"/>
                <a:gd name="connsiteY57" fmla="*/ 1368724 h 2758694"/>
                <a:gd name="connsiteX58" fmla="*/ 0 w 955942"/>
                <a:gd name="connsiteY58" fmla="*/ 1107122 h 2758694"/>
                <a:gd name="connsiteX59" fmla="*/ 0 w 955942"/>
                <a:gd name="connsiteY59" fmla="*/ 1085722 h 2758694"/>
                <a:gd name="connsiteX60" fmla="*/ 0 w 955942"/>
                <a:gd name="connsiteY60" fmla="*/ 838136 h 2758694"/>
                <a:gd name="connsiteX61" fmla="*/ 0 w 955942"/>
                <a:gd name="connsiteY61" fmla="*/ 811847 h 2758694"/>
                <a:gd name="connsiteX62" fmla="*/ 0 w 955942"/>
                <a:gd name="connsiteY62" fmla="*/ 566102 h 2758694"/>
                <a:gd name="connsiteX63" fmla="*/ 0 w 955942"/>
                <a:gd name="connsiteY63" fmla="*/ 542861 h 2758694"/>
                <a:gd name="connsiteX64" fmla="*/ 0 w 955942"/>
                <a:gd name="connsiteY64" fmla="*/ 295275 h 2758694"/>
                <a:gd name="connsiteX65" fmla="*/ 0 w 955942"/>
                <a:gd name="connsiteY65" fmla="*/ 270827 h 2758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955942" h="2758694">
                  <a:moveTo>
                    <a:pt x="17145" y="2485009"/>
                  </a:moveTo>
                  <a:lnTo>
                    <a:pt x="17145" y="2737105"/>
                  </a:lnTo>
                  <a:lnTo>
                    <a:pt x="735687" y="2737105"/>
                  </a:lnTo>
                  <a:lnTo>
                    <a:pt x="735687" y="2485009"/>
                  </a:lnTo>
                  <a:close/>
                  <a:moveTo>
                    <a:pt x="17145" y="2209465"/>
                  </a:moveTo>
                  <a:lnTo>
                    <a:pt x="17145" y="2461561"/>
                  </a:lnTo>
                  <a:lnTo>
                    <a:pt x="735687" y="2461561"/>
                  </a:lnTo>
                  <a:lnTo>
                    <a:pt x="735687" y="2209465"/>
                  </a:lnTo>
                  <a:close/>
                  <a:moveTo>
                    <a:pt x="17145" y="1936214"/>
                  </a:moveTo>
                  <a:lnTo>
                    <a:pt x="17145" y="2180228"/>
                  </a:lnTo>
                  <a:lnTo>
                    <a:pt x="735687" y="2180228"/>
                  </a:lnTo>
                  <a:lnTo>
                    <a:pt x="735687" y="1936214"/>
                  </a:lnTo>
                  <a:close/>
                  <a:moveTo>
                    <a:pt x="17145" y="1663999"/>
                  </a:moveTo>
                  <a:lnTo>
                    <a:pt x="17145" y="1906542"/>
                  </a:lnTo>
                  <a:lnTo>
                    <a:pt x="735687" y="1906542"/>
                  </a:lnTo>
                  <a:lnTo>
                    <a:pt x="735687" y="1663999"/>
                  </a:lnTo>
                  <a:close/>
                  <a:moveTo>
                    <a:pt x="17145" y="1390314"/>
                  </a:moveTo>
                  <a:lnTo>
                    <a:pt x="17145" y="1640939"/>
                  </a:lnTo>
                  <a:lnTo>
                    <a:pt x="735687" y="1640939"/>
                  </a:lnTo>
                  <a:lnTo>
                    <a:pt x="735687" y="1390314"/>
                  </a:lnTo>
                  <a:close/>
                  <a:moveTo>
                    <a:pt x="17145" y="1107312"/>
                  </a:moveTo>
                  <a:lnTo>
                    <a:pt x="17145" y="1359408"/>
                  </a:lnTo>
                  <a:lnTo>
                    <a:pt x="735687" y="1359408"/>
                  </a:lnTo>
                  <a:lnTo>
                    <a:pt x="735687" y="1107312"/>
                  </a:lnTo>
                  <a:close/>
                  <a:moveTo>
                    <a:pt x="17145" y="838136"/>
                  </a:moveTo>
                  <a:lnTo>
                    <a:pt x="17145" y="1085533"/>
                  </a:lnTo>
                  <a:lnTo>
                    <a:pt x="735687" y="1085533"/>
                  </a:lnTo>
                  <a:lnTo>
                    <a:pt x="735687" y="838136"/>
                  </a:lnTo>
                  <a:close/>
                  <a:moveTo>
                    <a:pt x="17145" y="566102"/>
                  </a:moveTo>
                  <a:lnTo>
                    <a:pt x="17145" y="811847"/>
                  </a:lnTo>
                  <a:lnTo>
                    <a:pt x="735687" y="811847"/>
                  </a:lnTo>
                  <a:lnTo>
                    <a:pt x="735687" y="566102"/>
                  </a:lnTo>
                  <a:close/>
                  <a:moveTo>
                    <a:pt x="17145" y="295275"/>
                  </a:moveTo>
                  <a:lnTo>
                    <a:pt x="17145" y="542861"/>
                  </a:lnTo>
                  <a:lnTo>
                    <a:pt x="735687" y="542861"/>
                  </a:lnTo>
                  <a:lnTo>
                    <a:pt x="735687" y="295275"/>
                  </a:lnTo>
                  <a:close/>
                  <a:moveTo>
                    <a:pt x="17145" y="21590"/>
                  </a:moveTo>
                  <a:lnTo>
                    <a:pt x="17145" y="270827"/>
                  </a:lnTo>
                  <a:lnTo>
                    <a:pt x="735687" y="270827"/>
                  </a:lnTo>
                  <a:lnTo>
                    <a:pt x="735687" y="21590"/>
                  </a:lnTo>
                  <a:close/>
                  <a:moveTo>
                    <a:pt x="0" y="0"/>
                  </a:moveTo>
                  <a:lnTo>
                    <a:pt x="757250" y="0"/>
                  </a:lnTo>
                  <a:lnTo>
                    <a:pt x="757250" y="237553"/>
                  </a:lnTo>
                  <a:lnTo>
                    <a:pt x="955942" y="237553"/>
                  </a:lnTo>
                  <a:lnTo>
                    <a:pt x="955942" y="2498661"/>
                  </a:lnTo>
                  <a:lnTo>
                    <a:pt x="757250" y="2498661"/>
                  </a:lnTo>
                  <a:lnTo>
                    <a:pt x="757250" y="2758694"/>
                  </a:lnTo>
                  <a:lnTo>
                    <a:pt x="0" y="2758694"/>
                  </a:lnTo>
                  <a:lnTo>
                    <a:pt x="0" y="2483150"/>
                  </a:lnTo>
                  <a:lnTo>
                    <a:pt x="0" y="2463419"/>
                  </a:lnTo>
                  <a:lnTo>
                    <a:pt x="0" y="2201817"/>
                  </a:lnTo>
                  <a:lnTo>
                    <a:pt x="0" y="2187875"/>
                  </a:lnTo>
                  <a:lnTo>
                    <a:pt x="0" y="1936214"/>
                  </a:lnTo>
                  <a:lnTo>
                    <a:pt x="0" y="1906542"/>
                  </a:lnTo>
                  <a:lnTo>
                    <a:pt x="0" y="1663999"/>
                  </a:lnTo>
                  <a:lnTo>
                    <a:pt x="0" y="1640939"/>
                  </a:lnTo>
                  <a:lnTo>
                    <a:pt x="0" y="1380997"/>
                  </a:lnTo>
                  <a:lnTo>
                    <a:pt x="0" y="1368724"/>
                  </a:lnTo>
                  <a:lnTo>
                    <a:pt x="0" y="1107122"/>
                  </a:lnTo>
                  <a:lnTo>
                    <a:pt x="0" y="1085722"/>
                  </a:lnTo>
                  <a:lnTo>
                    <a:pt x="0" y="838136"/>
                  </a:lnTo>
                  <a:lnTo>
                    <a:pt x="0" y="811847"/>
                  </a:lnTo>
                  <a:lnTo>
                    <a:pt x="0" y="566102"/>
                  </a:lnTo>
                  <a:lnTo>
                    <a:pt x="0" y="542861"/>
                  </a:lnTo>
                  <a:lnTo>
                    <a:pt x="0" y="295275"/>
                  </a:lnTo>
                  <a:lnTo>
                    <a:pt x="0" y="27082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6" name="Group 195"/>
            <p:cNvGrpSpPr/>
            <p:nvPr/>
          </p:nvGrpSpPr>
          <p:grpSpPr>
            <a:xfrm>
              <a:off x="7147559" y="1295400"/>
              <a:ext cx="1393379" cy="4099561"/>
              <a:chOff x="7147559" y="1295400"/>
              <a:chExt cx="1393379" cy="4099561"/>
            </a:xfrm>
          </p:grpSpPr>
          <p:sp>
            <p:nvSpPr>
              <p:cNvPr id="22" name="IOHeader"/>
              <p:cNvSpPr/>
              <p:nvPr/>
            </p:nvSpPr>
            <p:spPr>
              <a:xfrm>
                <a:off x="7147559" y="1295400"/>
                <a:ext cx="648115" cy="4099560"/>
              </a:xfrm>
              <a:prstGeom prst="roundRect">
                <a:avLst>
                  <a:gd name="adj" fmla="val 3465"/>
                </a:avLst>
              </a:prstGeom>
              <a:solidFill>
                <a:srgbClr val="4294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194"/>
              <p:cNvSpPr/>
              <p:nvPr/>
            </p:nvSpPr>
            <p:spPr>
              <a:xfrm>
                <a:off x="7326883" y="1438657"/>
                <a:ext cx="292608" cy="3835907"/>
              </a:xfrm>
              <a:custGeom>
                <a:avLst/>
                <a:gdLst>
                  <a:gd name="connsiteX0" fmla="*/ 146304 w 292608"/>
                  <a:gd name="connsiteY0" fmla="*/ 3543299 h 3835907"/>
                  <a:gd name="connsiteX1" fmla="*/ 292608 w 292608"/>
                  <a:gd name="connsiteY1" fmla="*/ 3689603 h 3835907"/>
                  <a:gd name="connsiteX2" fmla="*/ 146304 w 292608"/>
                  <a:gd name="connsiteY2" fmla="*/ 3835907 h 3835907"/>
                  <a:gd name="connsiteX3" fmla="*/ 0 w 292608"/>
                  <a:gd name="connsiteY3" fmla="*/ 3689603 h 3835907"/>
                  <a:gd name="connsiteX4" fmla="*/ 146304 w 292608"/>
                  <a:gd name="connsiteY4" fmla="*/ 3543299 h 3835907"/>
                  <a:gd name="connsiteX5" fmla="*/ 146304 w 292608"/>
                  <a:gd name="connsiteY5" fmla="*/ 3149599 h 3835907"/>
                  <a:gd name="connsiteX6" fmla="*/ 292608 w 292608"/>
                  <a:gd name="connsiteY6" fmla="*/ 3295903 h 3835907"/>
                  <a:gd name="connsiteX7" fmla="*/ 146304 w 292608"/>
                  <a:gd name="connsiteY7" fmla="*/ 3442207 h 3835907"/>
                  <a:gd name="connsiteX8" fmla="*/ 0 w 292608"/>
                  <a:gd name="connsiteY8" fmla="*/ 3295903 h 3835907"/>
                  <a:gd name="connsiteX9" fmla="*/ 146304 w 292608"/>
                  <a:gd name="connsiteY9" fmla="*/ 3149599 h 3835907"/>
                  <a:gd name="connsiteX10" fmla="*/ 146304 w 292608"/>
                  <a:gd name="connsiteY10" fmla="*/ 2755899 h 3835907"/>
                  <a:gd name="connsiteX11" fmla="*/ 292608 w 292608"/>
                  <a:gd name="connsiteY11" fmla="*/ 2902203 h 3835907"/>
                  <a:gd name="connsiteX12" fmla="*/ 146304 w 292608"/>
                  <a:gd name="connsiteY12" fmla="*/ 3048507 h 3835907"/>
                  <a:gd name="connsiteX13" fmla="*/ 0 w 292608"/>
                  <a:gd name="connsiteY13" fmla="*/ 2902203 h 3835907"/>
                  <a:gd name="connsiteX14" fmla="*/ 146304 w 292608"/>
                  <a:gd name="connsiteY14" fmla="*/ 2755899 h 3835907"/>
                  <a:gd name="connsiteX15" fmla="*/ 146304 w 292608"/>
                  <a:gd name="connsiteY15" fmla="*/ 2362199 h 3835907"/>
                  <a:gd name="connsiteX16" fmla="*/ 292608 w 292608"/>
                  <a:gd name="connsiteY16" fmla="*/ 2508503 h 3835907"/>
                  <a:gd name="connsiteX17" fmla="*/ 146304 w 292608"/>
                  <a:gd name="connsiteY17" fmla="*/ 2654807 h 3835907"/>
                  <a:gd name="connsiteX18" fmla="*/ 0 w 292608"/>
                  <a:gd name="connsiteY18" fmla="*/ 2508503 h 3835907"/>
                  <a:gd name="connsiteX19" fmla="*/ 146304 w 292608"/>
                  <a:gd name="connsiteY19" fmla="*/ 2362199 h 3835907"/>
                  <a:gd name="connsiteX20" fmla="*/ 146304 w 292608"/>
                  <a:gd name="connsiteY20" fmla="*/ 1968499 h 3835907"/>
                  <a:gd name="connsiteX21" fmla="*/ 292608 w 292608"/>
                  <a:gd name="connsiteY21" fmla="*/ 2114803 h 3835907"/>
                  <a:gd name="connsiteX22" fmla="*/ 146304 w 292608"/>
                  <a:gd name="connsiteY22" fmla="*/ 2261107 h 3835907"/>
                  <a:gd name="connsiteX23" fmla="*/ 0 w 292608"/>
                  <a:gd name="connsiteY23" fmla="*/ 2114803 h 3835907"/>
                  <a:gd name="connsiteX24" fmla="*/ 146304 w 292608"/>
                  <a:gd name="connsiteY24" fmla="*/ 1968499 h 3835907"/>
                  <a:gd name="connsiteX25" fmla="*/ 146304 w 292608"/>
                  <a:gd name="connsiteY25" fmla="*/ 1574799 h 3835907"/>
                  <a:gd name="connsiteX26" fmla="*/ 292608 w 292608"/>
                  <a:gd name="connsiteY26" fmla="*/ 1721103 h 3835907"/>
                  <a:gd name="connsiteX27" fmla="*/ 146304 w 292608"/>
                  <a:gd name="connsiteY27" fmla="*/ 1867407 h 3835907"/>
                  <a:gd name="connsiteX28" fmla="*/ 0 w 292608"/>
                  <a:gd name="connsiteY28" fmla="*/ 1721103 h 3835907"/>
                  <a:gd name="connsiteX29" fmla="*/ 146304 w 292608"/>
                  <a:gd name="connsiteY29" fmla="*/ 1574799 h 3835907"/>
                  <a:gd name="connsiteX30" fmla="*/ 146304 w 292608"/>
                  <a:gd name="connsiteY30" fmla="*/ 1181099 h 3835907"/>
                  <a:gd name="connsiteX31" fmla="*/ 292608 w 292608"/>
                  <a:gd name="connsiteY31" fmla="*/ 1327403 h 3835907"/>
                  <a:gd name="connsiteX32" fmla="*/ 146304 w 292608"/>
                  <a:gd name="connsiteY32" fmla="*/ 1473707 h 3835907"/>
                  <a:gd name="connsiteX33" fmla="*/ 0 w 292608"/>
                  <a:gd name="connsiteY33" fmla="*/ 1327403 h 3835907"/>
                  <a:gd name="connsiteX34" fmla="*/ 146304 w 292608"/>
                  <a:gd name="connsiteY34" fmla="*/ 1181099 h 3835907"/>
                  <a:gd name="connsiteX35" fmla="*/ 146304 w 292608"/>
                  <a:gd name="connsiteY35" fmla="*/ 787399 h 3835907"/>
                  <a:gd name="connsiteX36" fmla="*/ 292608 w 292608"/>
                  <a:gd name="connsiteY36" fmla="*/ 933703 h 3835907"/>
                  <a:gd name="connsiteX37" fmla="*/ 146304 w 292608"/>
                  <a:gd name="connsiteY37" fmla="*/ 1080007 h 3835907"/>
                  <a:gd name="connsiteX38" fmla="*/ 0 w 292608"/>
                  <a:gd name="connsiteY38" fmla="*/ 933703 h 3835907"/>
                  <a:gd name="connsiteX39" fmla="*/ 146304 w 292608"/>
                  <a:gd name="connsiteY39" fmla="*/ 787399 h 3835907"/>
                  <a:gd name="connsiteX40" fmla="*/ 146304 w 292608"/>
                  <a:gd name="connsiteY40" fmla="*/ 393699 h 3835907"/>
                  <a:gd name="connsiteX41" fmla="*/ 292608 w 292608"/>
                  <a:gd name="connsiteY41" fmla="*/ 540003 h 3835907"/>
                  <a:gd name="connsiteX42" fmla="*/ 146304 w 292608"/>
                  <a:gd name="connsiteY42" fmla="*/ 686307 h 3835907"/>
                  <a:gd name="connsiteX43" fmla="*/ 0 w 292608"/>
                  <a:gd name="connsiteY43" fmla="*/ 540003 h 3835907"/>
                  <a:gd name="connsiteX44" fmla="*/ 146304 w 292608"/>
                  <a:gd name="connsiteY44" fmla="*/ 393699 h 3835907"/>
                  <a:gd name="connsiteX45" fmla="*/ 146304 w 292608"/>
                  <a:gd name="connsiteY45" fmla="*/ 0 h 3835907"/>
                  <a:gd name="connsiteX46" fmla="*/ 292608 w 292608"/>
                  <a:gd name="connsiteY46" fmla="*/ 146303 h 3835907"/>
                  <a:gd name="connsiteX47" fmla="*/ 146304 w 292608"/>
                  <a:gd name="connsiteY47" fmla="*/ 292607 h 3835907"/>
                  <a:gd name="connsiteX48" fmla="*/ 0 w 292608"/>
                  <a:gd name="connsiteY48" fmla="*/ 146303 h 3835907"/>
                  <a:gd name="connsiteX49" fmla="*/ 146304 w 292608"/>
                  <a:gd name="connsiteY49" fmla="*/ 0 h 383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2608" h="3835907">
                    <a:moveTo>
                      <a:pt x="146304" y="3543299"/>
                    </a:moveTo>
                    <a:cubicBezTo>
                      <a:pt x="227105" y="3543299"/>
                      <a:pt x="292608" y="3608802"/>
                      <a:pt x="292608" y="3689603"/>
                    </a:cubicBezTo>
                    <a:cubicBezTo>
                      <a:pt x="292608" y="3770404"/>
                      <a:pt x="227105" y="3835907"/>
                      <a:pt x="146304" y="3835907"/>
                    </a:cubicBezTo>
                    <a:cubicBezTo>
                      <a:pt x="65503" y="3835907"/>
                      <a:pt x="0" y="3770404"/>
                      <a:pt x="0" y="3689603"/>
                    </a:cubicBezTo>
                    <a:cubicBezTo>
                      <a:pt x="0" y="3608802"/>
                      <a:pt x="65503" y="3543299"/>
                      <a:pt x="146304" y="3543299"/>
                    </a:cubicBezTo>
                    <a:close/>
                    <a:moveTo>
                      <a:pt x="146304" y="3149599"/>
                    </a:moveTo>
                    <a:cubicBezTo>
                      <a:pt x="227105" y="3149599"/>
                      <a:pt x="292608" y="3215102"/>
                      <a:pt x="292608" y="3295903"/>
                    </a:cubicBezTo>
                    <a:cubicBezTo>
                      <a:pt x="292608" y="3376704"/>
                      <a:pt x="227105" y="3442207"/>
                      <a:pt x="146304" y="3442207"/>
                    </a:cubicBezTo>
                    <a:cubicBezTo>
                      <a:pt x="65503" y="3442207"/>
                      <a:pt x="0" y="3376704"/>
                      <a:pt x="0" y="3295903"/>
                    </a:cubicBezTo>
                    <a:cubicBezTo>
                      <a:pt x="0" y="3215102"/>
                      <a:pt x="65503" y="3149599"/>
                      <a:pt x="146304" y="3149599"/>
                    </a:cubicBezTo>
                    <a:close/>
                    <a:moveTo>
                      <a:pt x="146304" y="2755899"/>
                    </a:moveTo>
                    <a:cubicBezTo>
                      <a:pt x="227105" y="2755899"/>
                      <a:pt x="292608" y="2821402"/>
                      <a:pt x="292608" y="2902203"/>
                    </a:cubicBezTo>
                    <a:cubicBezTo>
                      <a:pt x="292608" y="2983004"/>
                      <a:pt x="227105" y="3048507"/>
                      <a:pt x="146304" y="3048507"/>
                    </a:cubicBezTo>
                    <a:cubicBezTo>
                      <a:pt x="65503" y="3048507"/>
                      <a:pt x="0" y="2983004"/>
                      <a:pt x="0" y="2902203"/>
                    </a:cubicBezTo>
                    <a:cubicBezTo>
                      <a:pt x="0" y="2821402"/>
                      <a:pt x="65503" y="2755899"/>
                      <a:pt x="146304" y="2755899"/>
                    </a:cubicBezTo>
                    <a:close/>
                    <a:moveTo>
                      <a:pt x="146304" y="2362199"/>
                    </a:moveTo>
                    <a:cubicBezTo>
                      <a:pt x="227105" y="2362199"/>
                      <a:pt x="292608" y="2427702"/>
                      <a:pt x="292608" y="2508503"/>
                    </a:cubicBezTo>
                    <a:cubicBezTo>
                      <a:pt x="292608" y="2589304"/>
                      <a:pt x="227105" y="2654807"/>
                      <a:pt x="146304" y="2654807"/>
                    </a:cubicBezTo>
                    <a:cubicBezTo>
                      <a:pt x="65503" y="2654807"/>
                      <a:pt x="0" y="2589304"/>
                      <a:pt x="0" y="2508503"/>
                    </a:cubicBezTo>
                    <a:cubicBezTo>
                      <a:pt x="0" y="2427702"/>
                      <a:pt x="65503" y="2362199"/>
                      <a:pt x="146304" y="2362199"/>
                    </a:cubicBezTo>
                    <a:close/>
                    <a:moveTo>
                      <a:pt x="146304" y="1968499"/>
                    </a:moveTo>
                    <a:cubicBezTo>
                      <a:pt x="227105" y="1968499"/>
                      <a:pt x="292608" y="2034002"/>
                      <a:pt x="292608" y="2114803"/>
                    </a:cubicBezTo>
                    <a:cubicBezTo>
                      <a:pt x="292608" y="2195604"/>
                      <a:pt x="227105" y="2261107"/>
                      <a:pt x="146304" y="2261107"/>
                    </a:cubicBezTo>
                    <a:cubicBezTo>
                      <a:pt x="65503" y="2261107"/>
                      <a:pt x="0" y="2195604"/>
                      <a:pt x="0" y="2114803"/>
                    </a:cubicBezTo>
                    <a:cubicBezTo>
                      <a:pt x="0" y="2034002"/>
                      <a:pt x="65503" y="1968499"/>
                      <a:pt x="146304" y="1968499"/>
                    </a:cubicBezTo>
                    <a:close/>
                    <a:moveTo>
                      <a:pt x="146304" y="1574799"/>
                    </a:moveTo>
                    <a:cubicBezTo>
                      <a:pt x="227105" y="1574799"/>
                      <a:pt x="292608" y="1640302"/>
                      <a:pt x="292608" y="1721103"/>
                    </a:cubicBezTo>
                    <a:cubicBezTo>
                      <a:pt x="292608" y="1801904"/>
                      <a:pt x="227105" y="1867407"/>
                      <a:pt x="146304" y="1867407"/>
                    </a:cubicBezTo>
                    <a:cubicBezTo>
                      <a:pt x="65503" y="1867407"/>
                      <a:pt x="0" y="1801904"/>
                      <a:pt x="0" y="1721103"/>
                    </a:cubicBezTo>
                    <a:cubicBezTo>
                      <a:pt x="0" y="1640302"/>
                      <a:pt x="65503" y="1574799"/>
                      <a:pt x="146304" y="1574799"/>
                    </a:cubicBezTo>
                    <a:close/>
                    <a:moveTo>
                      <a:pt x="146304" y="1181099"/>
                    </a:moveTo>
                    <a:cubicBezTo>
                      <a:pt x="227105" y="1181099"/>
                      <a:pt x="292608" y="1246602"/>
                      <a:pt x="292608" y="1327403"/>
                    </a:cubicBezTo>
                    <a:cubicBezTo>
                      <a:pt x="292608" y="1408204"/>
                      <a:pt x="227105" y="1473707"/>
                      <a:pt x="146304" y="1473707"/>
                    </a:cubicBezTo>
                    <a:cubicBezTo>
                      <a:pt x="65503" y="1473707"/>
                      <a:pt x="0" y="1408204"/>
                      <a:pt x="0" y="1327403"/>
                    </a:cubicBezTo>
                    <a:cubicBezTo>
                      <a:pt x="0" y="1246602"/>
                      <a:pt x="65503" y="1181099"/>
                      <a:pt x="146304" y="1181099"/>
                    </a:cubicBezTo>
                    <a:close/>
                    <a:moveTo>
                      <a:pt x="146304" y="787399"/>
                    </a:moveTo>
                    <a:cubicBezTo>
                      <a:pt x="227105" y="787399"/>
                      <a:pt x="292608" y="852902"/>
                      <a:pt x="292608" y="933703"/>
                    </a:cubicBezTo>
                    <a:cubicBezTo>
                      <a:pt x="292608" y="1014504"/>
                      <a:pt x="227105" y="1080007"/>
                      <a:pt x="146304" y="1080007"/>
                    </a:cubicBezTo>
                    <a:cubicBezTo>
                      <a:pt x="65503" y="1080007"/>
                      <a:pt x="0" y="1014504"/>
                      <a:pt x="0" y="933703"/>
                    </a:cubicBezTo>
                    <a:cubicBezTo>
                      <a:pt x="0" y="852902"/>
                      <a:pt x="65503" y="787399"/>
                      <a:pt x="146304" y="787399"/>
                    </a:cubicBezTo>
                    <a:close/>
                    <a:moveTo>
                      <a:pt x="146304" y="393699"/>
                    </a:moveTo>
                    <a:cubicBezTo>
                      <a:pt x="227105" y="393699"/>
                      <a:pt x="292608" y="459202"/>
                      <a:pt x="292608" y="540003"/>
                    </a:cubicBezTo>
                    <a:cubicBezTo>
                      <a:pt x="292608" y="620804"/>
                      <a:pt x="227105" y="686307"/>
                      <a:pt x="146304" y="686307"/>
                    </a:cubicBezTo>
                    <a:cubicBezTo>
                      <a:pt x="65503" y="686307"/>
                      <a:pt x="0" y="620804"/>
                      <a:pt x="0" y="540003"/>
                    </a:cubicBezTo>
                    <a:cubicBezTo>
                      <a:pt x="0" y="459202"/>
                      <a:pt x="65503" y="393699"/>
                      <a:pt x="146304" y="393699"/>
                    </a:cubicBezTo>
                    <a:close/>
                    <a:moveTo>
                      <a:pt x="146304" y="0"/>
                    </a:moveTo>
                    <a:cubicBezTo>
                      <a:pt x="227105" y="0"/>
                      <a:pt x="292608" y="65503"/>
                      <a:pt x="292608" y="146303"/>
                    </a:cubicBezTo>
                    <a:cubicBezTo>
                      <a:pt x="292608" y="227104"/>
                      <a:pt x="227105" y="292607"/>
                      <a:pt x="146304" y="292607"/>
                    </a:cubicBezTo>
                    <a:cubicBezTo>
                      <a:pt x="65503" y="292607"/>
                      <a:pt x="0" y="227104"/>
                      <a:pt x="0" y="146303"/>
                    </a:cubicBezTo>
                    <a:cubicBezTo>
                      <a:pt x="0" y="65503"/>
                      <a:pt x="65503" y="0"/>
                      <a:pt x="146304"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7783688" y="1295401"/>
                <a:ext cx="757250" cy="4099560"/>
              </a:xfrm>
              <a:custGeom>
                <a:avLst/>
                <a:gdLst>
                  <a:gd name="connsiteX0" fmla="*/ 17145 w 757250"/>
                  <a:gd name="connsiteY0" fmla="*/ 3692850 h 4099560"/>
                  <a:gd name="connsiteX1" fmla="*/ 17145 w 757250"/>
                  <a:gd name="connsiteY1" fmla="*/ 4067478 h 4099560"/>
                  <a:gd name="connsiteX2" fmla="*/ 735687 w 757250"/>
                  <a:gd name="connsiteY2" fmla="*/ 4067478 h 4099560"/>
                  <a:gd name="connsiteX3" fmla="*/ 735687 w 757250"/>
                  <a:gd name="connsiteY3" fmla="*/ 3692850 h 4099560"/>
                  <a:gd name="connsiteX4" fmla="*/ 17145 w 757250"/>
                  <a:gd name="connsiteY4" fmla="*/ 3283378 h 4099560"/>
                  <a:gd name="connsiteX5" fmla="*/ 17145 w 757250"/>
                  <a:gd name="connsiteY5" fmla="*/ 3658006 h 4099560"/>
                  <a:gd name="connsiteX6" fmla="*/ 735687 w 757250"/>
                  <a:gd name="connsiteY6" fmla="*/ 3658006 h 4099560"/>
                  <a:gd name="connsiteX7" fmla="*/ 735687 w 757250"/>
                  <a:gd name="connsiteY7" fmla="*/ 3283378 h 4099560"/>
                  <a:gd name="connsiteX8" fmla="*/ 17145 w 757250"/>
                  <a:gd name="connsiteY8" fmla="*/ 2877313 h 4099560"/>
                  <a:gd name="connsiteX9" fmla="*/ 17145 w 757250"/>
                  <a:gd name="connsiteY9" fmla="*/ 3239931 h 4099560"/>
                  <a:gd name="connsiteX10" fmla="*/ 735687 w 757250"/>
                  <a:gd name="connsiteY10" fmla="*/ 3239931 h 4099560"/>
                  <a:gd name="connsiteX11" fmla="*/ 735687 w 757250"/>
                  <a:gd name="connsiteY11" fmla="*/ 2877313 h 4099560"/>
                  <a:gd name="connsiteX12" fmla="*/ 17145 w 757250"/>
                  <a:gd name="connsiteY12" fmla="*/ 2472788 h 4099560"/>
                  <a:gd name="connsiteX13" fmla="*/ 17145 w 757250"/>
                  <a:gd name="connsiteY13" fmla="*/ 2833219 h 4099560"/>
                  <a:gd name="connsiteX14" fmla="*/ 735687 w 757250"/>
                  <a:gd name="connsiteY14" fmla="*/ 2833219 h 4099560"/>
                  <a:gd name="connsiteX15" fmla="*/ 735687 w 757250"/>
                  <a:gd name="connsiteY15" fmla="*/ 2472788 h 4099560"/>
                  <a:gd name="connsiteX16" fmla="*/ 17145 w 757250"/>
                  <a:gd name="connsiteY16" fmla="*/ 2066078 h 4099560"/>
                  <a:gd name="connsiteX17" fmla="*/ 17145 w 757250"/>
                  <a:gd name="connsiteY17" fmla="*/ 2438519 h 4099560"/>
                  <a:gd name="connsiteX18" fmla="*/ 735687 w 757250"/>
                  <a:gd name="connsiteY18" fmla="*/ 2438519 h 4099560"/>
                  <a:gd name="connsiteX19" fmla="*/ 735687 w 757250"/>
                  <a:gd name="connsiteY19" fmla="*/ 2066078 h 4099560"/>
                  <a:gd name="connsiteX20" fmla="*/ 17145 w 757250"/>
                  <a:gd name="connsiteY20" fmla="*/ 1645522 h 4099560"/>
                  <a:gd name="connsiteX21" fmla="*/ 17145 w 757250"/>
                  <a:gd name="connsiteY21" fmla="*/ 2020150 h 4099560"/>
                  <a:gd name="connsiteX22" fmla="*/ 735687 w 757250"/>
                  <a:gd name="connsiteY22" fmla="*/ 2020150 h 4099560"/>
                  <a:gd name="connsiteX23" fmla="*/ 735687 w 757250"/>
                  <a:gd name="connsiteY23" fmla="*/ 1645522 h 4099560"/>
                  <a:gd name="connsiteX24" fmla="*/ 17145 w 757250"/>
                  <a:gd name="connsiteY24" fmla="*/ 1245513 h 4099560"/>
                  <a:gd name="connsiteX25" fmla="*/ 17145 w 757250"/>
                  <a:gd name="connsiteY25" fmla="*/ 1613158 h 4099560"/>
                  <a:gd name="connsiteX26" fmla="*/ 735687 w 757250"/>
                  <a:gd name="connsiteY26" fmla="*/ 1613158 h 4099560"/>
                  <a:gd name="connsiteX27" fmla="*/ 735687 w 757250"/>
                  <a:gd name="connsiteY27" fmla="*/ 1245513 h 4099560"/>
                  <a:gd name="connsiteX28" fmla="*/ 17145 w 757250"/>
                  <a:gd name="connsiteY28" fmla="*/ 841257 h 4099560"/>
                  <a:gd name="connsiteX29" fmla="*/ 17145 w 757250"/>
                  <a:gd name="connsiteY29" fmla="*/ 1206446 h 4099560"/>
                  <a:gd name="connsiteX30" fmla="*/ 735687 w 757250"/>
                  <a:gd name="connsiteY30" fmla="*/ 1206446 h 4099560"/>
                  <a:gd name="connsiteX31" fmla="*/ 735687 w 757250"/>
                  <a:gd name="connsiteY31" fmla="*/ 841257 h 4099560"/>
                  <a:gd name="connsiteX32" fmla="*/ 17145 w 757250"/>
                  <a:gd name="connsiteY32" fmla="*/ 438794 h 4099560"/>
                  <a:gd name="connsiteX33" fmla="*/ 17145 w 757250"/>
                  <a:gd name="connsiteY33" fmla="*/ 806719 h 4099560"/>
                  <a:gd name="connsiteX34" fmla="*/ 735687 w 757250"/>
                  <a:gd name="connsiteY34" fmla="*/ 806719 h 4099560"/>
                  <a:gd name="connsiteX35" fmla="*/ 735687 w 757250"/>
                  <a:gd name="connsiteY35" fmla="*/ 438794 h 4099560"/>
                  <a:gd name="connsiteX36" fmla="*/ 17145 w 757250"/>
                  <a:gd name="connsiteY36" fmla="*/ 32084 h 4099560"/>
                  <a:gd name="connsiteX37" fmla="*/ 17145 w 757250"/>
                  <a:gd name="connsiteY37" fmla="*/ 402463 h 4099560"/>
                  <a:gd name="connsiteX38" fmla="*/ 735687 w 757250"/>
                  <a:gd name="connsiteY38" fmla="*/ 402463 h 4099560"/>
                  <a:gd name="connsiteX39" fmla="*/ 735687 w 757250"/>
                  <a:gd name="connsiteY39" fmla="*/ 32084 h 4099560"/>
                  <a:gd name="connsiteX40" fmla="*/ 0 w 757250"/>
                  <a:gd name="connsiteY40" fmla="*/ 0 h 4099560"/>
                  <a:gd name="connsiteX41" fmla="*/ 757250 w 757250"/>
                  <a:gd name="connsiteY41" fmla="*/ 0 h 4099560"/>
                  <a:gd name="connsiteX42" fmla="*/ 757250 w 757250"/>
                  <a:gd name="connsiteY42" fmla="*/ 402463 h 4099560"/>
                  <a:gd name="connsiteX43" fmla="*/ 757250 w 757250"/>
                  <a:gd name="connsiteY43" fmla="*/ 438794 h 4099560"/>
                  <a:gd name="connsiteX44" fmla="*/ 757250 w 757250"/>
                  <a:gd name="connsiteY44" fmla="*/ 806719 h 4099560"/>
                  <a:gd name="connsiteX45" fmla="*/ 757250 w 757250"/>
                  <a:gd name="connsiteY45" fmla="*/ 841257 h 4099560"/>
                  <a:gd name="connsiteX46" fmla="*/ 757250 w 757250"/>
                  <a:gd name="connsiteY46" fmla="*/ 1206446 h 4099560"/>
                  <a:gd name="connsiteX47" fmla="*/ 757250 w 757250"/>
                  <a:gd name="connsiteY47" fmla="*/ 1245513 h 4099560"/>
                  <a:gd name="connsiteX48" fmla="*/ 757250 w 757250"/>
                  <a:gd name="connsiteY48" fmla="*/ 1613438 h 4099560"/>
                  <a:gd name="connsiteX49" fmla="*/ 757250 w 757250"/>
                  <a:gd name="connsiteY49" fmla="*/ 1645240 h 4099560"/>
                  <a:gd name="connsiteX50" fmla="*/ 757250 w 757250"/>
                  <a:gd name="connsiteY50" fmla="*/ 2033994 h 4099560"/>
                  <a:gd name="connsiteX51" fmla="*/ 757250 w 757250"/>
                  <a:gd name="connsiteY51" fmla="*/ 2052232 h 4099560"/>
                  <a:gd name="connsiteX52" fmla="*/ 757250 w 757250"/>
                  <a:gd name="connsiteY52" fmla="*/ 2438519 h 4099560"/>
                  <a:gd name="connsiteX53" fmla="*/ 757250 w 757250"/>
                  <a:gd name="connsiteY53" fmla="*/ 2472788 h 4099560"/>
                  <a:gd name="connsiteX54" fmla="*/ 757250 w 757250"/>
                  <a:gd name="connsiteY54" fmla="*/ 2833219 h 4099560"/>
                  <a:gd name="connsiteX55" fmla="*/ 757250 w 757250"/>
                  <a:gd name="connsiteY55" fmla="*/ 2877313 h 4099560"/>
                  <a:gd name="connsiteX56" fmla="*/ 757250 w 757250"/>
                  <a:gd name="connsiteY56" fmla="*/ 3251294 h 4099560"/>
                  <a:gd name="connsiteX57" fmla="*/ 757250 w 757250"/>
                  <a:gd name="connsiteY57" fmla="*/ 3272013 h 4099560"/>
                  <a:gd name="connsiteX58" fmla="*/ 757250 w 757250"/>
                  <a:gd name="connsiteY58" fmla="*/ 3660766 h 4099560"/>
                  <a:gd name="connsiteX59" fmla="*/ 757250 w 757250"/>
                  <a:gd name="connsiteY59" fmla="*/ 3690088 h 4099560"/>
                  <a:gd name="connsiteX60" fmla="*/ 757250 w 757250"/>
                  <a:gd name="connsiteY60" fmla="*/ 4099560 h 4099560"/>
                  <a:gd name="connsiteX61" fmla="*/ 0 w 757250"/>
                  <a:gd name="connsiteY61" fmla="*/ 4099560 h 4099560"/>
                  <a:gd name="connsiteX62" fmla="*/ 0 w 757250"/>
                  <a:gd name="connsiteY62" fmla="*/ 3690088 h 4099560"/>
                  <a:gd name="connsiteX63" fmla="*/ 0 w 757250"/>
                  <a:gd name="connsiteY63" fmla="*/ 3660766 h 4099560"/>
                  <a:gd name="connsiteX64" fmla="*/ 0 w 757250"/>
                  <a:gd name="connsiteY64" fmla="*/ 3272013 h 4099560"/>
                  <a:gd name="connsiteX65" fmla="*/ 0 w 757250"/>
                  <a:gd name="connsiteY65" fmla="*/ 3251294 h 4099560"/>
                  <a:gd name="connsiteX66" fmla="*/ 0 w 757250"/>
                  <a:gd name="connsiteY66" fmla="*/ 2877313 h 4099560"/>
                  <a:gd name="connsiteX67" fmla="*/ 0 w 757250"/>
                  <a:gd name="connsiteY67" fmla="*/ 2833219 h 4099560"/>
                  <a:gd name="connsiteX68" fmla="*/ 0 w 757250"/>
                  <a:gd name="connsiteY68" fmla="*/ 2472788 h 4099560"/>
                  <a:gd name="connsiteX69" fmla="*/ 0 w 757250"/>
                  <a:gd name="connsiteY69" fmla="*/ 2438519 h 4099560"/>
                  <a:gd name="connsiteX70" fmla="*/ 0 w 757250"/>
                  <a:gd name="connsiteY70" fmla="*/ 2052232 h 4099560"/>
                  <a:gd name="connsiteX71" fmla="*/ 0 w 757250"/>
                  <a:gd name="connsiteY71" fmla="*/ 2033994 h 4099560"/>
                  <a:gd name="connsiteX72" fmla="*/ 0 w 757250"/>
                  <a:gd name="connsiteY72" fmla="*/ 1645240 h 4099560"/>
                  <a:gd name="connsiteX73" fmla="*/ 0 w 757250"/>
                  <a:gd name="connsiteY73" fmla="*/ 1613438 h 4099560"/>
                  <a:gd name="connsiteX74" fmla="*/ 0 w 757250"/>
                  <a:gd name="connsiteY74" fmla="*/ 1245513 h 4099560"/>
                  <a:gd name="connsiteX75" fmla="*/ 0 w 757250"/>
                  <a:gd name="connsiteY75" fmla="*/ 1206446 h 4099560"/>
                  <a:gd name="connsiteX76" fmla="*/ 0 w 757250"/>
                  <a:gd name="connsiteY76" fmla="*/ 841257 h 4099560"/>
                  <a:gd name="connsiteX77" fmla="*/ 0 w 757250"/>
                  <a:gd name="connsiteY77" fmla="*/ 806719 h 4099560"/>
                  <a:gd name="connsiteX78" fmla="*/ 0 w 757250"/>
                  <a:gd name="connsiteY78" fmla="*/ 438794 h 4099560"/>
                  <a:gd name="connsiteX79" fmla="*/ 0 w 757250"/>
                  <a:gd name="connsiteY79" fmla="*/ 402463 h 409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57250" h="4099560">
                    <a:moveTo>
                      <a:pt x="17145" y="3692850"/>
                    </a:moveTo>
                    <a:lnTo>
                      <a:pt x="17145" y="4067478"/>
                    </a:lnTo>
                    <a:lnTo>
                      <a:pt x="735687" y="4067478"/>
                    </a:lnTo>
                    <a:lnTo>
                      <a:pt x="735687" y="3692850"/>
                    </a:lnTo>
                    <a:close/>
                    <a:moveTo>
                      <a:pt x="17145" y="3283378"/>
                    </a:moveTo>
                    <a:lnTo>
                      <a:pt x="17145" y="3658006"/>
                    </a:lnTo>
                    <a:lnTo>
                      <a:pt x="735687" y="3658006"/>
                    </a:lnTo>
                    <a:lnTo>
                      <a:pt x="735687" y="3283378"/>
                    </a:lnTo>
                    <a:close/>
                    <a:moveTo>
                      <a:pt x="17145" y="2877313"/>
                    </a:moveTo>
                    <a:lnTo>
                      <a:pt x="17145" y="3239931"/>
                    </a:lnTo>
                    <a:lnTo>
                      <a:pt x="735687" y="3239931"/>
                    </a:lnTo>
                    <a:lnTo>
                      <a:pt x="735687" y="2877313"/>
                    </a:lnTo>
                    <a:close/>
                    <a:moveTo>
                      <a:pt x="17145" y="2472788"/>
                    </a:moveTo>
                    <a:lnTo>
                      <a:pt x="17145" y="2833219"/>
                    </a:lnTo>
                    <a:lnTo>
                      <a:pt x="735687" y="2833219"/>
                    </a:lnTo>
                    <a:lnTo>
                      <a:pt x="735687" y="2472788"/>
                    </a:lnTo>
                    <a:close/>
                    <a:moveTo>
                      <a:pt x="17145" y="2066078"/>
                    </a:moveTo>
                    <a:lnTo>
                      <a:pt x="17145" y="2438519"/>
                    </a:lnTo>
                    <a:lnTo>
                      <a:pt x="735687" y="2438519"/>
                    </a:lnTo>
                    <a:lnTo>
                      <a:pt x="735687" y="2066078"/>
                    </a:lnTo>
                    <a:close/>
                    <a:moveTo>
                      <a:pt x="17145" y="1645522"/>
                    </a:moveTo>
                    <a:lnTo>
                      <a:pt x="17145" y="2020150"/>
                    </a:lnTo>
                    <a:lnTo>
                      <a:pt x="735687" y="2020150"/>
                    </a:lnTo>
                    <a:lnTo>
                      <a:pt x="735687" y="1645522"/>
                    </a:lnTo>
                    <a:close/>
                    <a:moveTo>
                      <a:pt x="17145" y="1245513"/>
                    </a:moveTo>
                    <a:lnTo>
                      <a:pt x="17145" y="1613158"/>
                    </a:lnTo>
                    <a:lnTo>
                      <a:pt x="735687" y="1613158"/>
                    </a:lnTo>
                    <a:lnTo>
                      <a:pt x="735687" y="1245513"/>
                    </a:lnTo>
                    <a:close/>
                    <a:moveTo>
                      <a:pt x="17145" y="841257"/>
                    </a:moveTo>
                    <a:lnTo>
                      <a:pt x="17145" y="1206446"/>
                    </a:lnTo>
                    <a:lnTo>
                      <a:pt x="735687" y="1206446"/>
                    </a:lnTo>
                    <a:lnTo>
                      <a:pt x="735687" y="841257"/>
                    </a:lnTo>
                    <a:close/>
                    <a:moveTo>
                      <a:pt x="17145" y="438794"/>
                    </a:moveTo>
                    <a:lnTo>
                      <a:pt x="17145" y="806719"/>
                    </a:lnTo>
                    <a:lnTo>
                      <a:pt x="735687" y="806719"/>
                    </a:lnTo>
                    <a:lnTo>
                      <a:pt x="735687" y="438794"/>
                    </a:lnTo>
                    <a:close/>
                    <a:moveTo>
                      <a:pt x="17145" y="32084"/>
                    </a:moveTo>
                    <a:lnTo>
                      <a:pt x="17145" y="402463"/>
                    </a:lnTo>
                    <a:lnTo>
                      <a:pt x="735687" y="402463"/>
                    </a:lnTo>
                    <a:lnTo>
                      <a:pt x="735687" y="32084"/>
                    </a:lnTo>
                    <a:close/>
                    <a:moveTo>
                      <a:pt x="0" y="0"/>
                    </a:moveTo>
                    <a:lnTo>
                      <a:pt x="757250" y="0"/>
                    </a:lnTo>
                    <a:lnTo>
                      <a:pt x="757250" y="402463"/>
                    </a:lnTo>
                    <a:lnTo>
                      <a:pt x="757250" y="438794"/>
                    </a:lnTo>
                    <a:lnTo>
                      <a:pt x="757250" y="806719"/>
                    </a:lnTo>
                    <a:lnTo>
                      <a:pt x="757250" y="841257"/>
                    </a:lnTo>
                    <a:lnTo>
                      <a:pt x="757250" y="1206446"/>
                    </a:lnTo>
                    <a:lnTo>
                      <a:pt x="757250" y="1245513"/>
                    </a:lnTo>
                    <a:lnTo>
                      <a:pt x="757250" y="1613438"/>
                    </a:lnTo>
                    <a:lnTo>
                      <a:pt x="757250" y="1645240"/>
                    </a:lnTo>
                    <a:lnTo>
                      <a:pt x="757250" y="2033994"/>
                    </a:lnTo>
                    <a:lnTo>
                      <a:pt x="757250" y="2052232"/>
                    </a:lnTo>
                    <a:lnTo>
                      <a:pt x="757250" y="2438519"/>
                    </a:lnTo>
                    <a:lnTo>
                      <a:pt x="757250" y="2472788"/>
                    </a:lnTo>
                    <a:lnTo>
                      <a:pt x="757250" y="2833219"/>
                    </a:lnTo>
                    <a:lnTo>
                      <a:pt x="757250" y="2877313"/>
                    </a:lnTo>
                    <a:lnTo>
                      <a:pt x="757250" y="3251294"/>
                    </a:lnTo>
                    <a:lnTo>
                      <a:pt x="757250" y="3272013"/>
                    </a:lnTo>
                    <a:lnTo>
                      <a:pt x="757250" y="3660766"/>
                    </a:lnTo>
                    <a:lnTo>
                      <a:pt x="757250" y="3690088"/>
                    </a:lnTo>
                    <a:lnTo>
                      <a:pt x="757250" y="4099560"/>
                    </a:lnTo>
                    <a:lnTo>
                      <a:pt x="0" y="4099560"/>
                    </a:lnTo>
                    <a:lnTo>
                      <a:pt x="0" y="3690088"/>
                    </a:lnTo>
                    <a:lnTo>
                      <a:pt x="0" y="3660766"/>
                    </a:lnTo>
                    <a:lnTo>
                      <a:pt x="0" y="3272013"/>
                    </a:lnTo>
                    <a:lnTo>
                      <a:pt x="0" y="3251294"/>
                    </a:lnTo>
                    <a:lnTo>
                      <a:pt x="0" y="2877313"/>
                    </a:lnTo>
                    <a:lnTo>
                      <a:pt x="0" y="2833219"/>
                    </a:lnTo>
                    <a:lnTo>
                      <a:pt x="0" y="2472788"/>
                    </a:lnTo>
                    <a:lnTo>
                      <a:pt x="0" y="2438519"/>
                    </a:lnTo>
                    <a:lnTo>
                      <a:pt x="0" y="2052232"/>
                    </a:lnTo>
                    <a:lnTo>
                      <a:pt x="0" y="2033994"/>
                    </a:lnTo>
                    <a:lnTo>
                      <a:pt x="0" y="1645240"/>
                    </a:lnTo>
                    <a:lnTo>
                      <a:pt x="0" y="1613438"/>
                    </a:lnTo>
                    <a:lnTo>
                      <a:pt x="0" y="1245513"/>
                    </a:lnTo>
                    <a:lnTo>
                      <a:pt x="0" y="1206446"/>
                    </a:lnTo>
                    <a:lnTo>
                      <a:pt x="0" y="841257"/>
                    </a:lnTo>
                    <a:lnTo>
                      <a:pt x="0" y="806719"/>
                    </a:lnTo>
                    <a:lnTo>
                      <a:pt x="0" y="438794"/>
                    </a:lnTo>
                    <a:lnTo>
                      <a:pt x="0" y="40246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a:t>FEZ HAT</a:t>
            </a:r>
          </a:p>
        </p:txBody>
      </p:sp>
    </p:spTree>
    <p:extLst>
      <p:ext uri="{BB962C8B-B14F-4D97-AF65-F5344CB8AC3E}">
        <p14:creationId xmlns:p14="http://schemas.microsoft.com/office/powerpoint/2010/main" val="12191399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ctangle 130">
            <a:extLst>
              <a:ext uri="{FF2B5EF4-FFF2-40B4-BE49-F238E27FC236}">
                <a16:creationId xmlns:a16="http://schemas.microsoft.com/office/drawing/2014/main" id="{4DA122DE-31CC-4204-851D-D60525F0D1F5}"/>
              </a:ext>
            </a:extLst>
          </p:cNvPr>
          <p:cNvSpPr/>
          <p:nvPr/>
        </p:nvSpPr>
        <p:spPr>
          <a:xfrm>
            <a:off x="435721" y="1994496"/>
            <a:ext cx="11635586" cy="32771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D3B58D-2D11-4364-A54C-0313EC39F161}"/>
              </a:ext>
            </a:extLst>
          </p:cNvPr>
          <p:cNvSpPr>
            <a:spLocks noGrp="1"/>
          </p:cNvSpPr>
          <p:nvPr>
            <p:ph type="title"/>
          </p:nvPr>
        </p:nvSpPr>
        <p:spPr/>
        <p:txBody>
          <a:bodyPr/>
          <a:lstStyle/>
          <a:p>
            <a:r>
              <a:rPr lang="en-US" dirty="0"/>
              <a:t>Device graphics from docs</a:t>
            </a:r>
          </a:p>
        </p:txBody>
      </p:sp>
      <p:grpSp>
        <p:nvGrpSpPr>
          <p:cNvPr id="103" name="Device with Filled Holes">
            <a:extLst>
              <a:ext uri="{FF2B5EF4-FFF2-40B4-BE49-F238E27FC236}">
                <a16:creationId xmlns:a16="http://schemas.microsoft.com/office/drawing/2014/main" id="{A88C582C-8962-43FC-9D04-DC0E46852EFF}"/>
              </a:ext>
            </a:extLst>
          </p:cNvPr>
          <p:cNvGrpSpPr>
            <a:grpSpLocks noChangeAspect="1"/>
          </p:cNvGrpSpPr>
          <p:nvPr/>
        </p:nvGrpSpPr>
        <p:grpSpPr>
          <a:xfrm>
            <a:off x="701839" y="1687567"/>
            <a:ext cx="5134827" cy="3882695"/>
            <a:chOff x="930275" y="1503363"/>
            <a:chExt cx="6002338" cy="4538663"/>
          </a:xfrm>
        </p:grpSpPr>
        <p:sp>
          <p:nvSpPr>
            <p:cNvPr id="105" name="Board">
              <a:extLst>
                <a:ext uri="{FF2B5EF4-FFF2-40B4-BE49-F238E27FC236}">
                  <a16:creationId xmlns:a16="http://schemas.microsoft.com/office/drawing/2014/main" id="{C55DADAA-55AE-4BCC-BAE3-1A4121F34C35}"/>
                </a:ext>
              </a:extLst>
            </p:cNvPr>
            <p:cNvSpPr>
              <a:spLocks/>
            </p:cNvSpPr>
            <p:nvPr/>
          </p:nvSpPr>
          <p:spPr bwMode="auto">
            <a:xfrm>
              <a:off x="930275" y="1503363"/>
              <a:ext cx="5778500" cy="4538663"/>
            </a:xfrm>
            <a:custGeom>
              <a:avLst/>
              <a:gdLst>
                <a:gd name="T0" fmla="*/ 177 w 4767"/>
                <a:gd name="T1" fmla="*/ 0 h 3744"/>
                <a:gd name="T2" fmla="*/ 4590 w 4767"/>
                <a:gd name="T3" fmla="*/ 0 h 3744"/>
                <a:gd name="T4" fmla="*/ 4767 w 4767"/>
                <a:gd name="T5" fmla="*/ 177 h 3744"/>
                <a:gd name="T6" fmla="*/ 4767 w 4767"/>
                <a:gd name="T7" fmla="*/ 3567 h 3744"/>
                <a:gd name="T8" fmla="*/ 4590 w 4767"/>
                <a:gd name="T9" fmla="*/ 3744 h 3744"/>
                <a:gd name="T10" fmla="*/ 177 w 4767"/>
                <a:gd name="T11" fmla="*/ 3744 h 3744"/>
                <a:gd name="T12" fmla="*/ 0 w 4767"/>
                <a:gd name="T13" fmla="*/ 3567 h 3744"/>
                <a:gd name="T14" fmla="*/ 0 w 4767"/>
                <a:gd name="T15" fmla="*/ 177 h 3744"/>
                <a:gd name="T16" fmla="*/ 177 w 4767"/>
                <a:gd name="T17" fmla="*/ 0 h 3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67" h="3744">
                  <a:moveTo>
                    <a:pt x="177" y="0"/>
                  </a:moveTo>
                  <a:lnTo>
                    <a:pt x="4590" y="0"/>
                  </a:lnTo>
                  <a:cubicBezTo>
                    <a:pt x="4688" y="0"/>
                    <a:pt x="4767" y="79"/>
                    <a:pt x="4767" y="177"/>
                  </a:cubicBezTo>
                  <a:lnTo>
                    <a:pt x="4767" y="3567"/>
                  </a:lnTo>
                  <a:cubicBezTo>
                    <a:pt x="4767" y="3665"/>
                    <a:pt x="4688" y="3744"/>
                    <a:pt x="4590" y="3744"/>
                  </a:cubicBezTo>
                  <a:lnTo>
                    <a:pt x="177" y="3744"/>
                  </a:lnTo>
                  <a:cubicBezTo>
                    <a:pt x="79" y="3744"/>
                    <a:pt x="0" y="3665"/>
                    <a:pt x="0" y="3567"/>
                  </a:cubicBezTo>
                  <a:lnTo>
                    <a:pt x="0" y="177"/>
                  </a:lnTo>
                  <a:cubicBezTo>
                    <a:pt x="0" y="79"/>
                    <a:pt x="79" y="0"/>
                    <a:pt x="17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Pads">
              <a:extLst>
                <a:ext uri="{FF2B5EF4-FFF2-40B4-BE49-F238E27FC236}">
                  <a16:creationId xmlns:a16="http://schemas.microsoft.com/office/drawing/2014/main" id="{C27F1AFA-B1E7-40C5-A0F1-5E3A57620266}"/>
                </a:ext>
              </a:extLst>
            </p:cNvPr>
            <p:cNvSpPr>
              <a:spLocks noChangeArrowheads="1"/>
            </p:cNvSpPr>
            <p:nvPr/>
          </p:nvSpPr>
          <p:spPr bwMode="auto">
            <a:xfrm>
              <a:off x="1033462" y="1638300"/>
              <a:ext cx="5516564" cy="4279900"/>
            </a:xfrm>
            <a:custGeom>
              <a:avLst/>
              <a:gdLst>
                <a:gd name="connsiteX0" fmla="*/ 4394200 w 5516564"/>
                <a:gd name="connsiteY0" fmla="*/ 3995738 h 4279900"/>
                <a:gd name="connsiteX1" fmla="*/ 4292600 w 5516564"/>
                <a:gd name="connsiteY1" fmla="*/ 4097338 h 4279900"/>
                <a:gd name="connsiteX2" fmla="*/ 4394200 w 5516564"/>
                <a:gd name="connsiteY2" fmla="*/ 4198938 h 4279900"/>
                <a:gd name="connsiteX3" fmla="*/ 4495800 w 5516564"/>
                <a:gd name="connsiteY3" fmla="*/ 4097338 h 4279900"/>
                <a:gd name="connsiteX4" fmla="*/ 4394200 w 5516564"/>
                <a:gd name="connsiteY4" fmla="*/ 3995738 h 4279900"/>
                <a:gd name="connsiteX5" fmla="*/ 3909219 w 5516564"/>
                <a:gd name="connsiteY5" fmla="*/ 3995738 h 4279900"/>
                <a:gd name="connsiteX6" fmla="*/ 3808412 w 5516564"/>
                <a:gd name="connsiteY6" fmla="*/ 4097338 h 4279900"/>
                <a:gd name="connsiteX7" fmla="*/ 3909219 w 5516564"/>
                <a:gd name="connsiteY7" fmla="*/ 4198938 h 4279900"/>
                <a:gd name="connsiteX8" fmla="*/ 4010026 w 5516564"/>
                <a:gd name="connsiteY8" fmla="*/ 4097338 h 4279900"/>
                <a:gd name="connsiteX9" fmla="*/ 3909219 w 5516564"/>
                <a:gd name="connsiteY9" fmla="*/ 3995738 h 4279900"/>
                <a:gd name="connsiteX10" fmla="*/ 3424237 w 5516564"/>
                <a:gd name="connsiteY10" fmla="*/ 3995738 h 4279900"/>
                <a:gd name="connsiteX11" fmla="*/ 3322637 w 5516564"/>
                <a:gd name="connsiteY11" fmla="*/ 4097338 h 4279900"/>
                <a:gd name="connsiteX12" fmla="*/ 3424237 w 5516564"/>
                <a:gd name="connsiteY12" fmla="*/ 4198938 h 4279900"/>
                <a:gd name="connsiteX13" fmla="*/ 3525837 w 5516564"/>
                <a:gd name="connsiteY13" fmla="*/ 4097338 h 4279900"/>
                <a:gd name="connsiteX14" fmla="*/ 3424237 w 5516564"/>
                <a:gd name="connsiteY14" fmla="*/ 3995738 h 4279900"/>
                <a:gd name="connsiteX15" fmla="*/ 2940050 w 5516564"/>
                <a:gd name="connsiteY15" fmla="*/ 3995738 h 4279900"/>
                <a:gd name="connsiteX16" fmla="*/ 2838450 w 5516564"/>
                <a:gd name="connsiteY16" fmla="*/ 4097338 h 4279900"/>
                <a:gd name="connsiteX17" fmla="*/ 2940050 w 5516564"/>
                <a:gd name="connsiteY17" fmla="*/ 4198938 h 4279900"/>
                <a:gd name="connsiteX18" fmla="*/ 3041650 w 5516564"/>
                <a:gd name="connsiteY18" fmla="*/ 4097338 h 4279900"/>
                <a:gd name="connsiteX19" fmla="*/ 2940050 w 5516564"/>
                <a:gd name="connsiteY19" fmla="*/ 3995738 h 4279900"/>
                <a:gd name="connsiteX20" fmla="*/ 2455069 w 5516564"/>
                <a:gd name="connsiteY20" fmla="*/ 3995738 h 4279900"/>
                <a:gd name="connsiteX21" fmla="*/ 2354262 w 5516564"/>
                <a:gd name="connsiteY21" fmla="*/ 4097338 h 4279900"/>
                <a:gd name="connsiteX22" fmla="*/ 2455069 w 5516564"/>
                <a:gd name="connsiteY22" fmla="*/ 4198938 h 4279900"/>
                <a:gd name="connsiteX23" fmla="*/ 2555876 w 5516564"/>
                <a:gd name="connsiteY23" fmla="*/ 4097338 h 4279900"/>
                <a:gd name="connsiteX24" fmla="*/ 2455069 w 5516564"/>
                <a:gd name="connsiteY24" fmla="*/ 3995738 h 4279900"/>
                <a:gd name="connsiteX25" fmla="*/ 1970087 w 5516564"/>
                <a:gd name="connsiteY25" fmla="*/ 3995738 h 4279900"/>
                <a:gd name="connsiteX26" fmla="*/ 1868487 w 5516564"/>
                <a:gd name="connsiteY26" fmla="*/ 4097338 h 4279900"/>
                <a:gd name="connsiteX27" fmla="*/ 1970087 w 5516564"/>
                <a:gd name="connsiteY27" fmla="*/ 4198938 h 4279900"/>
                <a:gd name="connsiteX28" fmla="*/ 2071687 w 5516564"/>
                <a:gd name="connsiteY28" fmla="*/ 4097338 h 4279900"/>
                <a:gd name="connsiteX29" fmla="*/ 1970087 w 5516564"/>
                <a:gd name="connsiteY29" fmla="*/ 3995738 h 4279900"/>
                <a:gd name="connsiteX30" fmla="*/ 1485900 w 5516564"/>
                <a:gd name="connsiteY30" fmla="*/ 3995738 h 4279900"/>
                <a:gd name="connsiteX31" fmla="*/ 1384300 w 5516564"/>
                <a:gd name="connsiteY31" fmla="*/ 4097338 h 4279900"/>
                <a:gd name="connsiteX32" fmla="*/ 1485900 w 5516564"/>
                <a:gd name="connsiteY32" fmla="*/ 4198938 h 4279900"/>
                <a:gd name="connsiteX33" fmla="*/ 1587500 w 5516564"/>
                <a:gd name="connsiteY33" fmla="*/ 4097338 h 4279900"/>
                <a:gd name="connsiteX34" fmla="*/ 1485900 w 5516564"/>
                <a:gd name="connsiteY34" fmla="*/ 3995738 h 4279900"/>
                <a:gd name="connsiteX35" fmla="*/ 1001712 w 5516564"/>
                <a:gd name="connsiteY35" fmla="*/ 3995738 h 4279900"/>
                <a:gd name="connsiteX36" fmla="*/ 900112 w 5516564"/>
                <a:gd name="connsiteY36" fmla="*/ 4097338 h 4279900"/>
                <a:gd name="connsiteX37" fmla="*/ 1001712 w 5516564"/>
                <a:gd name="connsiteY37" fmla="*/ 4198938 h 4279900"/>
                <a:gd name="connsiteX38" fmla="*/ 1103312 w 5516564"/>
                <a:gd name="connsiteY38" fmla="*/ 4097338 h 4279900"/>
                <a:gd name="connsiteX39" fmla="*/ 1001712 w 5516564"/>
                <a:gd name="connsiteY39" fmla="*/ 3995738 h 4279900"/>
                <a:gd name="connsiteX40" fmla="*/ 4394200 w 5516564"/>
                <a:gd name="connsiteY40" fmla="*/ 3916362 h 4279900"/>
                <a:gd name="connsiteX41" fmla="*/ 4575175 w 5516564"/>
                <a:gd name="connsiteY41" fmla="*/ 4098131 h 4279900"/>
                <a:gd name="connsiteX42" fmla="*/ 4394200 w 5516564"/>
                <a:gd name="connsiteY42" fmla="*/ 4279900 h 4279900"/>
                <a:gd name="connsiteX43" fmla="*/ 4213225 w 5516564"/>
                <a:gd name="connsiteY43" fmla="*/ 4098131 h 4279900"/>
                <a:gd name="connsiteX44" fmla="*/ 4394200 w 5516564"/>
                <a:gd name="connsiteY44" fmla="*/ 3916362 h 4279900"/>
                <a:gd name="connsiteX45" fmla="*/ 3909219 w 5516564"/>
                <a:gd name="connsiteY45" fmla="*/ 3916362 h 4279900"/>
                <a:gd name="connsiteX46" fmla="*/ 4090988 w 5516564"/>
                <a:gd name="connsiteY46" fmla="*/ 4098131 h 4279900"/>
                <a:gd name="connsiteX47" fmla="*/ 3909219 w 5516564"/>
                <a:gd name="connsiteY47" fmla="*/ 4279900 h 4279900"/>
                <a:gd name="connsiteX48" fmla="*/ 3727450 w 5516564"/>
                <a:gd name="connsiteY48" fmla="*/ 4098131 h 4279900"/>
                <a:gd name="connsiteX49" fmla="*/ 3909219 w 5516564"/>
                <a:gd name="connsiteY49" fmla="*/ 3916362 h 4279900"/>
                <a:gd name="connsiteX50" fmla="*/ 3424237 w 5516564"/>
                <a:gd name="connsiteY50" fmla="*/ 3916362 h 4279900"/>
                <a:gd name="connsiteX51" fmla="*/ 3605212 w 5516564"/>
                <a:gd name="connsiteY51" fmla="*/ 4098131 h 4279900"/>
                <a:gd name="connsiteX52" fmla="*/ 3424237 w 5516564"/>
                <a:gd name="connsiteY52" fmla="*/ 4279900 h 4279900"/>
                <a:gd name="connsiteX53" fmla="*/ 3243262 w 5516564"/>
                <a:gd name="connsiteY53" fmla="*/ 4098131 h 4279900"/>
                <a:gd name="connsiteX54" fmla="*/ 3424237 w 5516564"/>
                <a:gd name="connsiteY54" fmla="*/ 3916362 h 4279900"/>
                <a:gd name="connsiteX55" fmla="*/ 2940050 w 5516564"/>
                <a:gd name="connsiteY55" fmla="*/ 3916362 h 4279900"/>
                <a:gd name="connsiteX56" fmla="*/ 3121025 w 5516564"/>
                <a:gd name="connsiteY56" fmla="*/ 4098131 h 4279900"/>
                <a:gd name="connsiteX57" fmla="*/ 2940050 w 5516564"/>
                <a:gd name="connsiteY57" fmla="*/ 4279900 h 4279900"/>
                <a:gd name="connsiteX58" fmla="*/ 2759075 w 5516564"/>
                <a:gd name="connsiteY58" fmla="*/ 4098131 h 4279900"/>
                <a:gd name="connsiteX59" fmla="*/ 2940050 w 5516564"/>
                <a:gd name="connsiteY59" fmla="*/ 3916362 h 4279900"/>
                <a:gd name="connsiteX60" fmla="*/ 2455862 w 5516564"/>
                <a:gd name="connsiteY60" fmla="*/ 3916362 h 4279900"/>
                <a:gd name="connsiteX61" fmla="*/ 2636837 w 5516564"/>
                <a:gd name="connsiteY61" fmla="*/ 4098131 h 4279900"/>
                <a:gd name="connsiteX62" fmla="*/ 2455862 w 5516564"/>
                <a:gd name="connsiteY62" fmla="*/ 4279900 h 4279900"/>
                <a:gd name="connsiteX63" fmla="*/ 2274887 w 5516564"/>
                <a:gd name="connsiteY63" fmla="*/ 4098131 h 4279900"/>
                <a:gd name="connsiteX64" fmla="*/ 2455862 w 5516564"/>
                <a:gd name="connsiteY64" fmla="*/ 3916362 h 4279900"/>
                <a:gd name="connsiteX65" fmla="*/ 1970087 w 5516564"/>
                <a:gd name="connsiteY65" fmla="*/ 3916362 h 4279900"/>
                <a:gd name="connsiteX66" fmla="*/ 2151062 w 5516564"/>
                <a:gd name="connsiteY66" fmla="*/ 4098131 h 4279900"/>
                <a:gd name="connsiteX67" fmla="*/ 1970087 w 5516564"/>
                <a:gd name="connsiteY67" fmla="*/ 4279900 h 4279900"/>
                <a:gd name="connsiteX68" fmla="*/ 1789112 w 5516564"/>
                <a:gd name="connsiteY68" fmla="*/ 4098131 h 4279900"/>
                <a:gd name="connsiteX69" fmla="*/ 1970087 w 5516564"/>
                <a:gd name="connsiteY69" fmla="*/ 3916362 h 4279900"/>
                <a:gd name="connsiteX70" fmla="*/ 1485900 w 5516564"/>
                <a:gd name="connsiteY70" fmla="*/ 3916362 h 4279900"/>
                <a:gd name="connsiteX71" fmla="*/ 1666875 w 5516564"/>
                <a:gd name="connsiteY71" fmla="*/ 4098131 h 4279900"/>
                <a:gd name="connsiteX72" fmla="*/ 1485900 w 5516564"/>
                <a:gd name="connsiteY72" fmla="*/ 4279900 h 4279900"/>
                <a:gd name="connsiteX73" fmla="*/ 1304925 w 5516564"/>
                <a:gd name="connsiteY73" fmla="*/ 4098131 h 4279900"/>
                <a:gd name="connsiteX74" fmla="*/ 1485900 w 5516564"/>
                <a:gd name="connsiteY74" fmla="*/ 3916362 h 4279900"/>
                <a:gd name="connsiteX75" fmla="*/ 1001712 w 5516564"/>
                <a:gd name="connsiteY75" fmla="*/ 3916362 h 4279900"/>
                <a:gd name="connsiteX76" fmla="*/ 1182687 w 5516564"/>
                <a:gd name="connsiteY76" fmla="*/ 4098131 h 4279900"/>
                <a:gd name="connsiteX77" fmla="*/ 1001712 w 5516564"/>
                <a:gd name="connsiteY77" fmla="*/ 4279900 h 4279900"/>
                <a:gd name="connsiteX78" fmla="*/ 820737 w 5516564"/>
                <a:gd name="connsiteY78" fmla="*/ 4098131 h 4279900"/>
                <a:gd name="connsiteX79" fmla="*/ 1001712 w 5516564"/>
                <a:gd name="connsiteY79" fmla="*/ 3916362 h 4279900"/>
                <a:gd name="connsiteX80" fmla="*/ 5158582 w 5516564"/>
                <a:gd name="connsiteY80" fmla="*/ 3730626 h 4279900"/>
                <a:gd name="connsiteX81" fmla="*/ 4975225 w 5516564"/>
                <a:gd name="connsiteY81" fmla="*/ 3914776 h 4279900"/>
                <a:gd name="connsiteX82" fmla="*/ 5158582 w 5516564"/>
                <a:gd name="connsiteY82" fmla="*/ 4098926 h 4279900"/>
                <a:gd name="connsiteX83" fmla="*/ 5341939 w 5516564"/>
                <a:gd name="connsiteY83" fmla="*/ 3914776 h 4279900"/>
                <a:gd name="connsiteX84" fmla="*/ 5158582 w 5516564"/>
                <a:gd name="connsiteY84" fmla="*/ 3730626 h 4279900"/>
                <a:gd name="connsiteX85" fmla="*/ 357982 w 5516564"/>
                <a:gd name="connsiteY85" fmla="*/ 3730626 h 4279900"/>
                <a:gd name="connsiteX86" fmla="*/ 174625 w 5516564"/>
                <a:gd name="connsiteY86" fmla="*/ 3914776 h 4279900"/>
                <a:gd name="connsiteX87" fmla="*/ 357982 w 5516564"/>
                <a:gd name="connsiteY87" fmla="*/ 4098926 h 4279900"/>
                <a:gd name="connsiteX88" fmla="*/ 541339 w 5516564"/>
                <a:gd name="connsiteY88" fmla="*/ 3914776 h 4279900"/>
                <a:gd name="connsiteX89" fmla="*/ 357982 w 5516564"/>
                <a:gd name="connsiteY89" fmla="*/ 3730626 h 4279900"/>
                <a:gd name="connsiteX90" fmla="*/ 5158582 w 5516564"/>
                <a:gd name="connsiteY90" fmla="*/ 3556000 h 4279900"/>
                <a:gd name="connsiteX91" fmla="*/ 5516564 w 5516564"/>
                <a:gd name="connsiteY91" fmla="*/ 3913982 h 4279900"/>
                <a:gd name="connsiteX92" fmla="*/ 5158582 w 5516564"/>
                <a:gd name="connsiteY92" fmla="*/ 4271964 h 4279900"/>
                <a:gd name="connsiteX93" fmla="*/ 4800600 w 5516564"/>
                <a:gd name="connsiteY93" fmla="*/ 3913982 h 4279900"/>
                <a:gd name="connsiteX94" fmla="*/ 5158582 w 5516564"/>
                <a:gd name="connsiteY94" fmla="*/ 3556000 h 4279900"/>
                <a:gd name="connsiteX95" fmla="*/ 357982 w 5516564"/>
                <a:gd name="connsiteY95" fmla="*/ 3556000 h 4279900"/>
                <a:gd name="connsiteX96" fmla="*/ 715964 w 5516564"/>
                <a:gd name="connsiteY96" fmla="*/ 3913982 h 4279900"/>
                <a:gd name="connsiteX97" fmla="*/ 357982 w 5516564"/>
                <a:gd name="connsiteY97" fmla="*/ 4271964 h 4279900"/>
                <a:gd name="connsiteX98" fmla="*/ 0 w 5516564"/>
                <a:gd name="connsiteY98" fmla="*/ 3913982 h 4279900"/>
                <a:gd name="connsiteX99" fmla="*/ 357982 w 5516564"/>
                <a:gd name="connsiteY99" fmla="*/ 3556000 h 4279900"/>
                <a:gd name="connsiteX100" fmla="*/ 5158582 w 5516564"/>
                <a:gd name="connsiteY100" fmla="*/ 179388 h 4279900"/>
                <a:gd name="connsiteX101" fmla="*/ 4975225 w 5516564"/>
                <a:gd name="connsiteY101" fmla="*/ 362745 h 4279900"/>
                <a:gd name="connsiteX102" fmla="*/ 5158582 w 5516564"/>
                <a:gd name="connsiteY102" fmla="*/ 546102 h 4279900"/>
                <a:gd name="connsiteX103" fmla="*/ 5341939 w 5516564"/>
                <a:gd name="connsiteY103" fmla="*/ 362745 h 4279900"/>
                <a:gd name="connsiteX104" fmla="*/ 5158582 w 5516564"/>
                <a:gd name="connsiteY104" fmla="*/ 179388 h 4279900"/>
                <a:gd name="connsiteX105" fmla="*/ 357983 w 5516564"/>
                <a:gd name="connsiteY105" fmla="*/ 179388 h 4279900"/>
                <a:gd name="connsiteX106" fmla="*/ 174626 w 5516564"/>
                <a:gd name="connsiteY106" fmla="*/ 362745 h 4279900"/>
                <a:gd name="connsiteX107" fmla="*/ 357983 w 5516564"/>
                <a:gd name="connsiteY107" fmla="*/ 546102 h 4279900"/>
                <a:gd name="connsiteX108" fmla="*/ 541341 w 5516564"/>
                <a:gd name="connsiteY108" fmla="*/ 362745 h 4279900"/>
                <a:gd name="connsiteX109" fmla="*/ 357983 w 5516564"/>
                <a:gd name="connsiteY109" fmla="*/ 179388 h 4279900"/>
                <a:gd name="connsiteX110" fmla="*/ 4394200 w 5516564"/>
                <a:gd name="connsiteY110" fmla="*/ 79377 h 4279900"/>
                <a:gd name="connsiteX111" fmla="*/ 4292600 w 5516564"/>
                <a:gd name="connsiteY111" fmla="*/ 180976 h 4279900"/>
                <a:gd name="connsiteX112" fmla="*/ 4394200 w 5516564"/>
                <a:gd name="connsiteY112" fmla="*/ 282577 h 4279900"/>
                <a:gd name="connsiteX113" fmla="*/ 4495800 w 5516564"/>
                <a:gd name="connsiteY113" fmla="*/ 180976 h 4279900"/>
                <a:gd name="connsiteX114" fmla="*/ 4394200 w 5516564"/>
                <a:gd name="connsiteY114" fmla="*/ 79377 h 4279900"/>
                <a:gd name="connsiteX115" fmla="*/ 3909219 w 5516564"/>
                <a:gd name="connsiteY115" fmla="*/ 79377 h 4279900"/>
                <a:gd name="connsiteX116" fmla="*/ 3808412 w 5516564"/>
                <a:gd name="connsiteY116" fmla="*/ 180976 h 4279900"/>
                <a:gd name="connsiteX117" fmla="*/ 3909219 w 5516564"/>
                <a:gd name="connsiteY117" fmla="*/ 282577 h 4279900"/>
                <a:gd name="connsiteX118" fmla="*/ 4010026 w 5516564"/>
                <a:gd name="connsiteY118" fmla="*/ 180976 h 4279900"/>
                <a:gd name="connsiteX119" fmla="*/ 3909219 w 5516564"/>
                <a:gd name="connsiteY119" fmla="*/ 79377 h 4279900"/>
                <a:gd name="connsiteX120" fmla="*/ 3424237 w 5516564"/>
                <a:gd name="connsiteY120" fmla="*/ 79377 h 4279900"/>
                <a:gd name="connsiteX121" fmla="*/ 3322637 w 5516564"/>
                <a:gd name="connsiteY121" fmla="*/ 180976 h 4279900"/>
                <a:gd name="connsiteX122" fmla="*/ 3424237 w 5516564"/>
                <a:gd name="connsiteY122" fmla="*/ 282577 h 4279900"/>
                <a:gd name="connsiteX123" fmla="*/ 3525837 w 5516564"/>
                <a:gd name="connsiteY123" fmla="*/ 180976 h 4279900"/>
                <a:gd name="connsiteX124" fmla="*/ 3424237 w 5516564"/>
                <a:gd name="connsiteY124" fmla="*/ 79377 h 4279900"/>
                <a:gd name="connsiteX125" fmla="*/ 2940050 w 5516564"/>
                <a:gd name="connsiteY125" fmla="*/ 79377 h 4279900"/>
                <a:gd name="connsiteX126" fmla="*/ 2838450 w 5516564"/>
                <a:gd name="connsiteY126" fmla="*/ 180976 h 4279900"/>
                <a:gd name="connsiteX127" fmla="*/ 2940050 w 5516564"/>
                <a:gd name="connsiteY127" fmla="*/ 282577 h 4279900"/>
                <a:gd name="connsiteX128" fmla="*/ 3041650 w 5516564"/>
                <a:gd name="connsiteY128" fmla="*/ 180976 h 4279900"/>
                <a:gd name="connsiteX129" fmla="*/ 2940050 w 5516564"/>
                <a:gd name="connsiteY129" fmla="*/ 79377 h 4279900"/>
                <a:gd name="connsiteX130" fmla="*/ 2455069 w 5516564"/>
                <a:gd name="connsiteY130" fmla="*/ 79377 h 4279900"/>
                <a:gd name="connsiteX131" fmla="*/ 2354262 w 5516564"/>
                <a:gd name="connsiteY131" fmla="*/ 180976 h 4279900"/>
                <a:gd name="connsiteX132" fmla="*/ 2455069 w 5516564"/>
                <a:gd name="connsiteY132" fmla="*/ 282577 h 4279900"/>
                <a:gd name="connsiteX133" fmla="*/ 2555876 w 5516564"/>
                <a:gd name="connsiteY133" fmla="*/ 180976 h 4279900"/>
                <a:gd name="connsiteX134" fmla="*/ 2455069 w 5516564"/>
                <a:gd name="connsiteY134" fmla="*/ 79377 h 4279900"/>
                <a:gd name="connsiteX135" fmla="*/ 1970087 w 5516564"/>
                <a:gd name="connsiteY135" fmla="*/ 79377 h 4279900"/>
                <a:gd name="connsiteX136" fmla="*/ 1868487 w 5516564"/>
                <a:gd name="connsiteY136" fmla="*/ 180976 h 4279900"/>
                <a:gd name="connsiteX137" fmla="*/ 1970087 w 5516564"/>
                <a:gd name="connsiteY137" fmla="*/ 282577 h 4279900"/>
                <a:gd name="connsiteX138" fmla="*/ 2071687 w 5516564"/>
                <a:gd name="connsiteY138" fmla="*/ 180976 h 4279900"/>
                <a:gd name="connsiteX139" fmla="*/ 1970087 w 5516564"/>
                <a:gd name="connsiteY139" fmla="*/ 79377 h 4279900"/>
                <a:gd name="connsiteX140" fmla="*/ 1485900 w 5516564"/>
                <a:gd name="connsiteY140" fmla="*/ 79377 h 4279900"/>
                <a:gd name="connsiteX141" fmla="*/ 1384300 w 5516564"/>
                <a:gd name="connsiteY141" fmla="*/ 180976 h 4279900"/>
                <a:gd name="connsiteX142" fmla="*/ 1485900 w 5516564"/>
                <a:gd name="connsiteY142" fmla="*/ 282577 h 4279900"/>
                <a:gd name="connsiteX143" fmla="*/ 1587500 w 5516564"/>
                <a:gd name="connsiteY143" fmla="*/ 180976 h 4279900"/>
                <a:gd name="connsiteX144" fmla="*/ 1485900 w 5516564"/>
                <a:gd name="connsiteY144" fmla="*/ 79377 h 4279900"/>
                <a:gd name="connsiteX145" fmla="*/ 1001713 w 5516564"/>
                <a:gd name="connsiteY145" fmla="*/ 79377 h 4279900"/>
                <a:gd name="connsiteX146" fmla="*/ 900113 w 5516564"/>
                <a:gd name="connsiteY146" fmla="*/ 180976 h 4279900"/>
                <a:gd name="connsiteX147" fmla="*/ 1001713 w 5516564"/>
                <a:gd name="connsiteY147" fmla="*/ 282577 h 4279900"/>
                <a:gd name="connsiteX148" fmla="*/ 1103312 w 5516564"/>
                <a:gd name="connsiteY148" fmla="*/ 180976 h 4279900"/>
                <a:gd name="connsiteX149" fmla="*/ 1001713 w 5516564"/>
                <a:gd name="connsiteY149" fmla="*/ 79377 h 4279900"/>
                <a:gd name="connsiteX150" fmla="*/ 5158582 w 5516564"/>
                <a:gd name="connsiteY150" fmla="*/ 4763 h 4279900"/>
                <a:gd name="connsiteX151" fmla="*/ 5516564 w 5516564"/>
                <a:gd name="connsiteY151" fmla="*/ 362744 h 4279900"/>
                <a:gd name="connsiteX152" fmla="*/ 5158582 w 5516564"/>
                <a:gd name="connsiteY152" fmla="*/ 720726 h 4279900"/>
                <a:gd name="connsiteX153" fmla="*/ 4800600 w 5516564"/>
                <a:gd name="connsiteY153" fmla="*/ 362744 h 4279900"/>
                <a:gd name="connsiteX154" fmla="*/ 5158582 w 5516564"/>
                <a:gd name="connsiteY154" fmla="*/ 4763 h 4279900"/>
                <a:gd name="connsiteX155" fmla="*/ 357983 w 5516564"/>
                <a:gd name="connsiteY155" fmla="*/ 4763 h 4279900"/>
                <a:gd name="connsiteX156" fmla="*/ 715965 w 5516564"/>
                <a:gd name="connsiteY156" fmla="*/ 362744 h 4279900"/>
                <a:gd name="connsiteX157" fmla="*/ 357983 w 5516564"/>
                <a:gd name="connsiteY157" fmla="*/ 720726 h 4279900"/>
                <a:gd name="connsiteX158" fmla="*/ 1 w 5516564"/>
                <a:gd name="connsiteY158" fmla="*/ 362744 h 4279900"/>
                <a:gd name="connsiteX159" fmla="*/ 357983 w 5516564"/>
                <a:gd name="connsiteY159" fmla="*/ 4763 h 4279900"/>
                <a:gd name="connsiteX160" fmla="*/ 4394200 w 5516564"/>
                <a:gd name="connsiteY160" fmla="*/ 0 h 4279900"/>
                <a:gd name="connsiteX161" fmla="*/ 4575175 w 5516564"/>
                <a:gd name="connsiteY161" fmla="*/ 180976 h 4279900"/>
                <a:gd name="connsiteX162" fmla="*/ 4394200 w 5516564"/>
                <a:gd name="connsiteY162" fmla="*/ 361950 h 4279900"/>
                <a:gd name="connsiteX163" fmla="*/ 4213225 w 5516564"/>
                <a:gd name="connsiteY163" fmla="*/ 180976 h 4279900"/>
                <a:gd name="connsiteX164" fmla="*/ 4394200 w 5516564"/>
                <a:gd name="connsiteY164" fmla="*/ 0 h 4279900"/>
                <a:gd name="connsiteX165" fmla="*/ 3909219 w 5516564"/>
                <a:gd name="connsiteY165" fmla="*/ 0 h 4279900"/>
                <a:gd name="connsiteX166" fmla="*/ 4090988 w 5516564"/>
                <a:gd name="connsiteY166" fmla="*/ 180976 h 4279900"/>
                <a:gd name="connsiteX167" fmla="*/ 3909219 w 5516564"/>
                <a:gd name="connsiteY167" fmla="*/ 361950 h 4279900"/>
                <a:gd name="connsiteX168" fmla="*/ 3727450 w 5516564"/>
                <a:gd name="connsiteY168" fmla="*/ 180976 h 4279900"/>
                <a:gd name="connsiteX169" fmla="*/ 3909219 w 5516564"/>
                <a:gd name="connsiteY169" fmla="*/ 0 h 4279900"/>
                <a:gd name="connsiteX170" fmla="*/ 3424237 w 5516564"/>
                <a:gd name="connsiteY170" fmla="*/ 0 h 4279900"/>
                <a:gd name="connsiteX171" fmla="*/ 3605212 w 5516564"/>
                <a:gd name="connsiteY171" fmla="*/ 180976 h 4279900"/>
                <a:gd name="connsiteX172" fmla="*/ 3424237 w 5516564"/>
                <a:gd name="connsiteY172" fmla="*/ 361950 h 4279900"/>
                <a:gd name="connsiteX173" fmla="*/ 3243262 w 5516564"/>
                <a:gd name="connsiteY173" fmla="*/ 180976 h 4279900"/>
                <a:gd name="connsiteX174" fmla="*/ 3424237 w 5516564"/>
                <a:gd name="connsiteY174" fmla="*/ 0 h 4279900"/>
                <a:gd name="connsiteX175" fmla="*/ 2940050 w 5516564"/>
                <a:gd name="connsiteY175" fmla="*/ 0 h 4279900"/>
                <a:gd name="connsiteX176" fmla="*/ 3121025 w 5516564"/>
                <a:gd name="connsiteY176" fmla="*/ 180976 h 4279900"/>
                <a:gd name="connsiteX177" fmla="*/ 2940050 w 5516564"/>
                <a:gd name="connsiteY177" fmla="*/ 361950 h 4279900"/>
                <a:gd name="connsiteX178" fmla="*/ 2759075 w 5516564"/>
                <a:gd name="connsiteY178" fmla="*/ 180976 h 4279900"/>
                <a:gd name="connsiteX179" fmla="*/ 2940050 w 5516564"/>
                <a:gd name="connsiteY179" fmla="*/ 0 h 4279900"/>
                <a:gd name="connsiteX180" fmla="*/ 2455862 w 5516564"/>
                <a:gd name="connsiteY180" fmla="*/ 0 h 4279900"/>
                <a:gd name="connsiteX181" fmla="*/ 2636837 w 5516564"/>
                <a:gd name="connsiteY181" fmla="*/ 180976 h 4279900"/>
                <a:gd name="connsiteX182" fmla="*/ 2455862 w 5516564"/>
                <a:gd name="connsiteY182" fmla="*/ 361950 h 4279900"/>
                <a:gd name="connsiteX183" fmla="*/ 2274887 w 5516564"/>
                <a:gd name="connsiteY183" fmla="*/ 180976 h 4279900"/>
                <a:gd name="connsiteX184" fmla="*/ 2455862 w 5516564"/>
                <a:gd name="connsiteY184" fmla="*/ 0 h 4279900"/>
                <a:gd name="connsiteX185" fmla="*/ 1970087 w 5516564"/>
                <a:gd name="connsiteY185" fmla="*/ 0 h 4279900"/>
                <a:gd name="connsiteX186" fmla="*/ 2151062 w 5516564"/>
                <a:gd name="connsiteY186" fmla="*/ 180976 h 4279900"/>
                <a:gd name="connsiteX187" fmla="*/ 1970087 w 5516564"/>
                <a:gd name="connsiteY187" fmla="*/ 361950 h 4279900"/>
                <a:gd name="connsiteX188" fmla="*/ 1789112 w 5516564"/>
                <a:gd name="connsiteY188" fmla="*/ 180976 h 4279900"/>
                <a:gd name="connsiteX189" fmla="*/ 1970087 w 5516564"/>
                <a:gd name="connsiteY189" fmla="*/ 0 h 4279900"/>
                <a:gd name="connsiteX190" fmla="*/ 1485900 w 5516564"/>
                <a:gd name="connsiteY190" fmla="*/ 0 h 4279900"/>
                <a:gd name="connsiteX191" fmla="*/ 1666875 w 5516564"/>
                <a:gd name="connsiteY191" fmla="*/ 180976 h 4279900"/>
                <a:gd name="connsiteX192" fmla="*/ 1485900 w 5516564"/>
                <a:gd name="connsiteY192" fmla="*/ 361950 h 4279900"/>
                <a:gd name="connsiteX193" fmla="*/ 1304925 w 5516564"/>
                <a:gd name="connsiteY193" fmla="*/ 180976 h 4279900"/>
                <a:gd name="connsiteX194" fmla="*/ 1485900 w 5516564"/>
                <a:gd name="connsiteY194" fmla="*/ 0 h 4279900"/>
                <a:gd name="connsiteX195" fmla="*/ 1001713 w 5516564"/>
                <a:gd name="connsiteY195" fmla="*/ 0 h 4279900"/>
                <a:gd name="connsiteX196" fmla="*/ 1182687 w 5516564"/>
                <a:gd name="connsiteY196" fmla="*/ 180976 h 4279900"/>
                <a:gd name="connsiteX197" fmla="*/ 1001713 w 5516564"/>
                <a:gd name="connsiteY197" fmla="*/ 361950 h 4279900"/>
                <a:gd name="connsiteX198" fmla="*/ 820738 w 5516564"/>
                <a:gd name="connsiteY198" fmla="*/ 180976 h 4279900"/>
                <a:gd name="connsiteX199" fmla="*/ 1001713 w 5516564"/>
                <a:gd name="connsiteY199" fmla="*/ 0 h 427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516564" h="4279900">
                  <a:moveTo>
                    <a:pt x="4394200" y="3995738"/>
                  </a:moveTo>
                  <a:cubicBezTo>
                    <a:pt x="4338088" y="3995738"/>
                    <a:pt x="4292600" y="4041226"/>
                    <a:pt x="4292600" y="4097338"/>
                  </a:cubicBezTo>
                  <a:cubicBezTo>
                    <a:pt x="4292600" y="4153450"/>
                    <a:pt x="4338088" y="4198938"/>
                    <a:pt x="4394200" y="4198938"/>
                  </a:cubicBezTo>
                  <a:cubicBezTo>
                    <a:pt x="4450312" y="4198938"/>
                    <a:pt x="4495800" y="4153450"/>
                    <a:pt x="4495800" y="4097338"/>
                  </a:cubicBezTo>
                  <a:cubicBezTo>
                    <a:pt x="4495800" y="4041226"/>
                    <a:pt x="4450312" y="3995738"/>
                    <a:pt x="4394200" y="3995738"/>
                  </a:cubicBezTo>
                  <a:close/>
                  <a:moveTo>
                    <a:pt x="3909219" y="3995738"/>
                  </a:moveTo>
                  <a:cubicBezTo>
                    <a:pt x="3853545" y="3995738"/>
                    <a:pt x="3808412" y="4041226"/>
                    <a:pt x="3808412" y="4097338"/>
                  </a:cubicBezTo>
                  <a:cubicBezTo>
                    <a:pt x="3808412" y="4153450"/>
                    <a:pt x="3853545" y="4198938"/>
                    <a:pt x="3909219" y="4198938"/>
                  </a:cubicBezTo>
                  <a:cubicBezTo>
                    <a:pt x="3964893" y="4198938"/>
                    <a:pt x="4010026" y="4153450"/>
                    <a:pt x="4010026" y="4097338"/>
                  </a:cubicBezTo>
                  <a:cubicBezTo>
                    <a:pt x="4010026" y="4041226"/>
                    <a:pt x="3964893" y="3995738"/>
                    <a:pt x="3909219" y="3995738"/>
                  </a:cubicBezTo>
                  <a:close/>
                  <a:moveTo>
                    <a:pt x="3424237" y="3995738"/>
                  </a:moveTo>
                  <a:cubicBezTo>
                    <a:pt x="3368125" y="3995738"/>
                    <a:pt x="3322637" y="4041226"/>
                    <a:pt x="3322637" y="4097338"/>
                  </a:cubicBezTo>
                  <a:cubicBezTo>
                    <a:pt x="3322637" y="4153450"/>
                    <a:pt x="3368125" y="4198938"/>
                    <a:pt x="3424237" y="4198938"/>
                  </a:cubicBezTo>
                  <a:cubicBezTo>
                    <a:pt x="3480349" y="4198938"/>
                    <a:pt x="3525837" y="4153450"/>
                    <a:pt x="3525837" y="4097338"/>
                  </a:cubicBezTo>
                  <a:cubicBezTo>
                    <a:pt x="3525837" y="4041226"/>
                    <a:pt x="3480349" y="3995738"/>
                    <a:pt x="3424237" y="3995738"/>
                  </a:cubicBezTo>
                  <a:close/>
                  <a:moveTo>
                    <a:pt x="2940050" y="3995738"/>
                  </a:moveTo>
                  <a:cubicBezTo>
                    <a:pt x="2883938" y="3995738"/>
                    <a:pt x="2838450" y="4041226"/>
                    <a:pt x="2838450" y="4097338"/>
                  </a:cubicBezTo>
                  <a:cubicBezTo>
                    <a:pt x="2838450" y="4153450"/>
                    <a:pt x="2883938" y="4198938"/>
                    <a:pt x="2940050" y="4198938"/>
                  </a:cubicBezTo>
                  <a:cubicBezTo>
                    <a:pt x="2996162" y="4198938"/>
                    <a:pt x="3041650" y="4153450"/>
                    <a:pt x="3041650" y="4097338"/>
                  </a:cubicBezTo>
                  <a:cubicBezTo>
                    <a:pt x="3041650" y="4041226"/>
                    <a:pt x="2996162" y="3995738"/>
                    <a:pt x="2940050" y="3995738"/>
                  </a:cubicBezTo>
                  <a:close/>
                  <a:moveTo>
                    <a:pt x="2455069" y="3995738"/>
                  </a:moveTo>
                  <a:cubicBezTo>
                    <a:pt x="2399395" y="3995738"/>
                    <a:pt x="2354262" y="4041226"/>
                    <a:pt x="2354262" y="4097338"/>
                  </a:cubicBezTo>
                  <a:cubicBezTo>
                    <a:pt x="2354262" y="4153450"/>
                    <a:pt x="2399395" y="4198938"/>
                    <a:pt x="2455069" y="4198938"/>
                  </a:cubicBezTo>
                  <a:cubicBezTo>
                    <a:pt x="2510743" y="4198938"/>
                    <a:pt x="2555876" y="4153450"/>
                    <a:pt x="2555876" y="4097338"/>
                  </a:cubicBezTo>
                  <a:cubicBezTo>
                    <a:pt x="2555876" y="4041226"/>
                    <a:pt x="2510743" y="3995738"/>
                    <a:pt x="2455069" y="3995738"/>
                  </a:cubicBezTo>
                  <a:close/>
                  <a:moveTo>
                    <a:pt x="1970087" y="3995738"/>
                  </a:moveTo>
                  <a:cubicBezTo>
                    <a:pt x="1913975" y="3995738"/>
                    <a:pt x="1868487" y="4041226"/>
                    <a:pt x="1868487" y="4097338"/>
                  </a:cubicBezTo>
                  <a:cubicBezTo>
                    <a:pt x="1868487" y="4153450"/>
                    <a:pt x="1913975" y="4198938"/>
                    <a:pt x="1970087" y="4198938"/>
                  </a:cubicBezTo>
                  <a:cubicBezTo>
                    <a:pt x="2026199" y="4198938"/>
                    <a:pt x="2071687" y="4153450"/>
                    <a:pt x="2071687" y="4097338"/>
                  </a:cubicBezTo>
                  <a:cubicBezTo>
                    <a:pt x="2071687" y="4041226"/>
                    <a:pt x="2026199" y="3995738"/>
                    <a:pt x="1970087" y="3995738"/>
                  </a:cubicBezTo>
                  <a:close/>
                  <a:moveTo>
                    <a:pt x="1485900" y="3995738"/>
                  </a:moveTo>
                  <a:cubicBezTo>
                    <a:pt x="1429788" y="3995738"/>
                    <a:pt x="1384300" y="4041226"/>
                    <a:pt x="1384300" y="4097338"/>
                  </a:cubicBezTo>
                  <a:cubicBezTo>
                    <a:pt x="1384300" y="4153450"/>
                    <a:pt x="1429788" y="4198938"/>
                    <a:pt x="1485900" y="4198938"/>
                  </a:cubicBezTo>
                  <a:cubicBezTo>
                    <a:pt x="1542012" y="4198938"/>
                    <a:pt x="1587500" y="4153450"/>
                    <a:pt x="1587500" y="4097338"/>
                  </a:cubicBezTo>
                  <a:cubicBezTo>
                    <a:pt x="1587500" y="4041226"/>
                    <a:pt x="1542012" y="3995738"/>
                    <a:pt x="1485900" y="3995738"/>
                  </a:cubicBezTo>
                  <a:close/>
                  <a:moveTo>
                    <a:pt x="1001712" y="3995738"/>
                  </a:moveTo>
                  <a:cubicBezTo>
                    <a:pt x="945600" y="3995738"/>
                    <a:pt x="900112" y="4041226"/>
                    <a:pt x="900112" y="4097338"/>
                  </a:cubicBezTo>
                  <a:cubicBezTo>
                    <a:pt x="900112" y="4153450"/>
                    <a:pt x="945600" y="4198938"/>
                    <a:pt x="1001712" y="4198938"/>
                  </a:cubicBezTo>
                  <a:cubicBezTo>
                    <a:pt x="1057824" y="4198938"/>
                    <a:pt x="1103312" y="4153450"/>
                    <a:pt x="1103312" y="4097338"/>
                  </a:cubicBezTo>
                  <a:cubicBezTo>
                    <a:pt x="1103312" y="4041226"/>
                    <a:pt x="1057824" y="3995738"/>
                    <a:pt x="1001712" y="3995738"/>
                  </a:cubicBezTo>
                  <a:close/>
                  <a:moveTo>
                    <a:pt x="4394200" y="3916362"/>
                  </a:moveTo>
                  <a:cubicBezTo>
                    <a:pt x="4494150" y="3916362"/>
                    <a:pt x="4575175" y="3997743"/>
                    <a:pt x="4575175" y="4098131"/>
                  </a:cubicBezTo>
                  <a:cubicBezTo>
                    <a:pt x="4575175" y="4198519"/>
                    <a:pt x="4494150" y="4279900"/>
                    <a:pt x="4394200" y="4279900"/>
                  </a:cubicBezTo>
                  <a:cubicBezTo>
                    <a:pt x="4294250" y="4279900"/>
                    <a:pt x="4213225" y="4198519"/>
                    <a:pt x="4213225" y="4098131"/>
                  </a:cubicBezTo>
                  <a:cubicBezTo>
                    <a:pt x="4213225" y="3997743"/>
                    <a:pt x="4294250" y="3916362"/>
                    <a:pt x="4394200" y="3916362"/>
                  </a:cubicBezTo>
                  <a:close/>
                  <a:moveTo>
                    <a:pt x="3909219" y="3916362"/>
                  </a:moveTo>
                  <a:cubicBezTo>
                    <a:pt x="4009607" y="3916362"/>
                    <a:pt x="4090988" y="3997743"/>
                    <a:pt x="4090988" y="4098131"/>
                  </a:cubicBezTo>
                  <a:cubicBezTo>
                    <a:pt x="4090988" y="4198519"/>
                    <a:pt x="4009607" y="4279900"/>
                    <a:pt x="3909219" y="4279900"/>
                  </a:cubicBezTo>
                  <a:cubicBezTo>
                    <a:pt x="3808831" y="4279900"/>
                    <a:pt x="3727450" y="4198519"/>
                    <a:pt x="3727450" y="4098131"/>
                  </a:cubicBezTo>
                  <a:cubicBezTo>
                    <a:pt x="3727450" y="3997743"/>
                    <a:pt x="3808831" y="3916362"/>
                    <a:pt x="3909219" y="3916362"/>
                  </a:cubicBezTo>
                  <a:close/>
                  <a:moveTo>
                    <a:pt x="3424237" y="3916362"/>
                  </a:moveTo>
                  <a:cubicBezTo>
                    <a:pt x="3524187" y="3916362"/>
                    <a:pt x="3605212" y="3997743"/>
                    <a:pt x="3605212" y="4098131"/>
                  </a:cubicBezTo>
                  <a:cubicBezTo>
                    <a:pt x="3605212" y="4198519"/>
                    <a:pt x="3524187" y="4279900"/>
                    <a:pt x="3424237" y="4279900"/>
                  </a:cubicBezTo>
                  <a:cubicBezTo>
                    <a:pt x="3324287" y="4279900"/>
                    <a:pt x="3243262" y="4198519"/>
                    <a:pt x="3243262" y="4098131"/>
                  </a:cubicBezTo>
                  <a:cubicBezTo>
                    <a:pt x="3243262" y="3997743"/>
                    <a:pt x="3324287" y="3916362"/>
                    <a:pt x="3424237" y="3916362"/>
                  </a:cubicBezTo>
                  <a:close/>
                  <a:moveTo>
                    <a:pt x="2940050" y="3916362"/>
                  </a:moveTo>
                  <a:cubicBezTo>
                    <a:pt x="3040000" y="3916362"/>
                    <a:pt x="3121025" y="3997743"/>
                    <a:pt x="3121025" y="4098131"/>
                  </a:cubicBezTo>
                  <a:cubicBezTo>
                    <a:pt x="3121025" y="4198519"/>
                    <a:pt x="3040000" y="4279900"/>
                    <a:pt x="2940050" y="4279900"/>
                  </a:cubicBezTo>
                  <a:cubicBezTo>
                    <a:pt x="2840100" y="4279900"/>
                    <a:pt x="2759075" y="4198519"/>
                    <a:pt x="2759075" y="4098131"/>
                  </a:cubicBezTo>
                  <a:cubicBezTo>
                    <a:pt x="2759075" y="3997743"/>
                    <a:pt x="2840100" y="3916362"/>
                    <a:pt x="2940050" y="3916362"/>
                  </a:cubicBezTo>
                  <a:close/>
                  <a:moveTo>
                    <a:pt x="2455862" y="3916362"/>
                  </a:moveTo>
                  <a:cubicBezTo>
                    <a:pt x="2555812" y="3916362"/>
                    <a:pt x="2636837" y="3997743"/>
                    <a:pt x="2636837" y="4098131"/>
                  </a:cubicBezTo>
                  <a:cubicBezTo>
                    <a:pt x="2636837" y="4198519"/>
                    <a:pt x="2555812" y="4279900"/>
                    <a:pt x="2455862" y="4279900"/>
                  </a:cubicBezTo>
                  <a:cubicBezTo>
                    <a:pt x="2355912" y="4279900"/>
                    <a:pt x="2274887" y="4198519"/>
                    <a:pt x="2274887" y="4098131"/>
                  </a:cubicBezTo>
                  <a:cubicBezTo>
                    <a:pt x="2274887" y="3997743"/>
                    <a:pt x="2355912" y="3916362"/>
                    <a:pt x="2455862" y="3916362"/>
                  </a:cubicBezTo>
                  <a:close/>
                  <a:moveTo>
                    <a:pt x="1970087" y="3916362"/>
                  </a:moveTo>
                  <a:cubicBezTo>
                    <a:pt x="2070037" y="3916362"/>
                    <a:pt x="2151062" y="3997743"/>
                    <a:pt x="2151062" y="4098131"/>
                  </a:cubicBezTo>
                  <a:cubicBezTo>
                    <a:pt x="2151062" y="4198519"/>
                    <a:pt x="2070037" y="4279900"/>
                    <a:pt x="1970087" y="4279900"/>
                  </a:cubicBezTo>
                  <a:cubicBezTo>
                    <a:pt x="1870137" y="4279900"/>
                    <a:pt x="1789112" y="4198519"/>
                    <a:pt x="1789112" y="4098131"/>
                  </a:cubicBezTo>
                  <a:cubicBezTo>
                    <a:pt x="1789112" y="3997743"/>
                    <a:pt x="1870137" y="3916362"/>
                    <a:pt x="1970087" y="3916362"/>
                  </a:cubicBezTo>
                  <a:close/>
                  <a:moveTo>
                    <a:pt x="1485900" y="3916362"/>
                  </a:moveTo>
                  <a:cubicBezTo>
                    <a:pt x="1585850" y="3916362"/>
                    <a:pt x="1666875" y="3997743"/>
                    <a:pt x="1666875" y="4098131"/>
                  </a:cubicBezTo>
                  <a:cubicBezTo>
                    <a:pt x="1666875" y="4198519"/>
                    <a:pt x="1585850" y="4279900"/>
                    <a:pt x="1485900" y="4279900"/>
                  </a:cubicBezTo>
                  <a:cubicBezTo>
                    <a:pt x="1385950" y="4279900"/>
                    <a:pt x="1304925" y="4198519"/>
                    <a:pt x="1304925" y="4098131"/>
                  </a:cubicBezTo>
                  <a:cubicBezTo>
                    <a:pt x="1304925" y="3997743"/>
                    <a:pt x="1385950" y="3916362"/>
                    <a:pt x="1485900" y="3916362"/>
                  </a:cubicBezTo>
                  <a:close/>
                  <a:moveTo>
                    <a:pt x="1001712" y="3916362"/>
                  </a:moveTo>
                  <a:cubicBezTo>
                    <a:pt x="1101662" y="3916362"/>
                    <a:pt x="1182687" y="3997743"/>
                    <a:pt x="1182687" y="4098131"/>
                  </a:cubicBezTo>
                  <a:cubicBezTo>
                    <a:pt x="1182687" y="4198519"/>
                    <a:pt x="1101662" y="4279900"/>
                    <a:pt x="1001712" y="4279900"/>
                  </a:cubicBezTo>
                  <a:cubicBezTo>
                    <a:pt x="901762" y="4279900"/>
                    <a:pt x="820737" y="4198519"/>
                    <a:pt x="820737" y="4098131"/>
                  </a:cubicBezTo>
                  <a:cubicBezTo>
                    <a:pt x="820737" y="3997743"/>
                    <a:pt x="901762" y="3916362"/>
                    <a:pt x="1001712" y="3916362"/>
                  </a:cubicBezTo>
                  <a:close/>
                  <a:moveTo>
                    <a:pt x="5158582" y="3730626"/>
                  </a:moveTo>
                  <a:cubicBezTo>
                    <a:pt x="5057317" y="3730626"/>
                    <a:pt x="4975225" y="3813073"/>
                    <a:pt x="4975225" y="3914776"/>
                  </a:cubicBezTo>
                  <a:cubicBezTo>
                    <a:pt x="4975225" y="4016479"/>
                    <a:pt x="5057317" y="4098926"/>
                    <a:pt x="5158582" y="4098926"/>
                  </a:cubicBezTo>
                  <a:cubicBezTo>
                    <a:pt x="5259847" y="4098926"/>
                    <a:pt x="5341939" y="4016479"/>
                    <a:pt x="5341939" y="3914776"/>
                  </a:cubicBezTo>
                  <a:cubicBezTo>
                    <a:pt x="5341939" y="3813073"/>
                    <a:pt x="5259847" y="3730626"/>
                    <a:pt x="5158582" y="3730626"/>
                  </a:cubicBezTo>
                  <a:close/>
                  <a:moveTo>
                    <a:pt x="357982" y="3730626"/>
                  </a:moveTo>
                  <a:cubicBezTo>
                    <a:pt x="256717" y="3730626"/>
                    <a:pt x="174625" y="3813073"/>
                    <a:pt x="174625" y="3914776"/>
                  </a:cubicBezTo>
                  <a:cubicBezTo>
                    <a:pt x="174625" y="4016479"/>
                    <a:pt x="256717" y="4098926"/>
                    <a:pt x="357982" y="4098926"/>
                  </a:cubicBezTo>
                  <a:cubicBezTo>
                    <a:pt x="459247" y="4098926"/>
                    <a:pt x="541339" y="4016479"/>
                    <a:pt x="541339" y="3914776"/>
                  </a:cubicBezTo>
                  <a:cubicBezTo>
                    <a:pt x="541339" y="3813073"/>
                    <a:pt x="459247" y="3730626"/>
                    <a:pt x="357982" y="3730626"/>
                  </a:cubicBezTo>
                  <a:close/>
                  <a:moveTo>
                    <a:pt x="5158582" y="3556000"/>
                  </a:moveTo>
                  <a:cubicBezTo>
                    <a:pt x="5356290" y="3556000"/>
                    <a:pt x="5516564" y="3716274"/>
                    <a:pt x="5516564" y="3913982"/>
                  </a:cubicBezTo>
                  <a:cubicBezTo>
                    <a:pt x="5516564" y="4111690"/>
                    <a:pt x="5356290" y="4271964"/>
                    <a:pt x="5158582" y="4271964"/>
                  </a:cubicBezTo>
                  <a:cubicBezTo>
                    <a:pt x="4960874" y="4271964"/>
                    <a:pt x="4800600" y="4111690"/>
                    <a:pt x="4800600" y="3913982"/>
                  </a:cubicBezTo>
                  <a:cubicBezTo>
                    <a:pt x="4800600" y="3716274"/>
                    <a:pt x="4960874" y="3556000"/>
                    <a:pt x="5158582" y="3556000"/>
                  </a:cubicBezTo>
                  <a:close/>
                  <a:moveTo>
                    <a:pt x="357982" y="3556000"/>
                  </a:moveTo>
                  <a:cubicBezTo>
                    <a:pt x="555690" y="3556000"/>
                    <a:pt x="715964" y="3716274"/>
                    <a:pt x="715964" y="3913982"/>
                  </a:cubicBezTo>
                  <a:cubicBezTo>
                    <a:pt x="715964" y="4111690"/>
                    <a:pt x="555690" y="4271964"/>
                    <a:pt x="357982" y="4271964"/>
                  </a:cubicBezTo>
                  <a:cubicBezTo>
                    <a:pt x="160274" y="4271964"/>
                    <a:pt x="0" y="4111690"/>
                    <a:pt x="0" y="3913982"/>
                  </a:cubicBezTo>
                  <a:cubicBezTo>
                    <a:pt x="0" y="3716274"/>
                    <a:pt x="160274" y="3556000"/>
                    <a:pt x="357982" y="3556000"/>
                  </a:cubicBezTo>
                  <a:close/>
                  <a:moveTo>
                    <a:pt x="5158582" y="179388"/>
                  </a:moveTo>
                  <a:cubicBezTo>
                    <a:pt x="5057317" y="179388"/>
                    <a:pt x="4975225" y="261481"/>
                    <a:pt x="4975225" y="362745"/>
                  </a:cubicBezTo>
                  <a:cubicBezTo>
                    <a:pt x="4975225" y="464010"/>
                    <a:pt x="5057317" y="546102"/>
                    <a:pt x="5158582" y="546102"/>
                  </a:cubicBezTo>
                  <a:cubicBezTo>
                    <a:pt x="5259847" y="546102"/>
                    <a:pt x="5341939" y="464010"/>
                    <a:pt x="5341939" y="362745"/>
                  </a:cubicBezTo>
                  <a:cubicBezTo>
                    <a:pt x="5341939" y="261481"/>
                    <a:pt x="5259847" y="179388"/>
                    <a:pt x="5158582" y="179388"/>
                  </a:cubicBezTo>
                  <a:close/>
                  <a:moveTo>
                    <a:pt x="357983" y="179388"/>
                  </a:moveTo>
                  <a:cubicBezTo>
                    <a:pt x="256718" y="179388"/>
                    <a:pt x="174626" y="261481"/>
                    <a:pt x="174626" y="362745"/>
                  </a:cubicBezTo>
                  <a:cubicBezTo>
                    <a:pt x="174626" y="464010"/>
                    <a:pt x="256718" y="546102"/>
                    <a:pt x="357983" y="546102"/>
                  </a:cubicBezTo>
                  <a:cubicBezTo>
                    <a:pt x="459249" y="546102"/>
                    <a:pt x="541341" y="464010"/>
                    <a:pt x="541341" y="362745"/>
                  </a:cubicBezTo>
                  <a:cubicBezTo>
                    <a:pt x="541341" y="261481"/>
                    <a:pt x="459249" y="179388"/>
                    <a:pt x="357983" y="179388"/>
                  </a:cubicBezTo>
                  <a:close/>
                  <a:moveTo>
                    <a:pt x="4394200" y="79377"/>
                  </a:moveTo>
                  <a:cubicBezTo>
                    <a:pt x="4338088" y="79377"/>
                    <a:pt x="4292600" y="124864"/>
                    <a:pt x="4292600" y="180976"/>
                  </a:cubicBezTo>
                  <a:cubicBezTo>
                    <a:pt x="4292600" y="237088"/>
                    <a:pt x="4338088" y="282577"/>
                    <a:pt x="4394200" y="282577"/>
                  </a:cubicBezTo>
                  <a:cubicBezTo>
                    <a:pt x="4450312" y="282577"/>
                    <a:pt x="4495800" y="237088"/>
                    <a:pt x="4495800" y="180976"/>
                  </a:cubicBezTo>
                  <a:cubicBezTo>
                    <a:pt x="4495800" y="124864"/>
                    <a:pt x="4450312" y="79377"/>
                    <a:pt x="4394200" y="79377"/>
                  </a:cubicBezTo>
                  <a:close/>
                  <a:moveTo>
                    <a:pt x="3909219" y="79377"/>
                  </a:moveTo>
                  <a:cubicBezTo>
                    <a:pt x="3853545" y="79377"/>
                    <a:pt x="3808412" y="124864"/>
                    <a:pt x="3808412" y="180976"/>
                  </a:cubicBezTo>
                  <a:cubicBezTo>
                    <a:pt x="3808412" y="237088"/>
                    <a:pt x="3853545" y="282577"/>
                    <a:pt x="3909219" y="282577"/>
                  </a:cubicBezTo>
                  <a:cubicBezTo>
                    <a:pt x="3964893" y="282577"/>
                    <a:pt x="4010026" y="237088"/>
                    <a:pt x="4010026" y="180976"/>
                  </a:cubicBezTo>
                  <a:cubicBezTo>
                    <a:pt x="4010026" y="124864"/>
                    <a:pt x="3964893" y="79377"/>
                    <a:pt x="3909219" y="79377"/>
                  </a:cubicBezTo>
                  <a:close/>
                  <a:moveTo>
                    <a:pt x="3424237" y="79377"/>
                  </a:moveTo>
                  <a:cubicBezTo>
                    <a:pt x="3368125" y="79377"/>
                    <a:pt x="3322637" y="124864"/>
                    <a:pt x="3322637" y="180976"/>
                  </a:cubicBezTo>
                  <a:cubicBezTo>
                    <a:pt x="3322637" y="237088"/>
                    <a:pt x="3368125" y="282577"/>
                    <a:pt x="3424237" y="282577"/>
                  </a:cubicBezTo>
                  <a:cubicBezTo>
                    <a:pt x="3480349" y="282577"/>
                    <a:pt x="3525837" y="237088"/>
                    <a:pt x="3525837" y="180976"/>
                  </a:cubicBezTo>
                  <a:cubicBezTo>
                    <a:pt x="3525837" y="124864"/>
                    <a:pt x="3480349" y="79377"/>
                    <a:pt x="3424237" y="79377"/>
                  </a:cubicBezTo>
                  <a:close/>
                  <a:moveTo>
                    <a:pt x="2940050" y="79377"/>
                  </a:moveTo>
                  <a:cubicBezTo>
                    <a:pt x="2883938" y="79377"/>
                    <a:pt x="2838450" y="124864"/>
                    <a:pt x="2838450" y="180976"/>
                  </a:cubicBezTo>
                  <a:cubicBezTo>
                    <a:pt x="2838450" y="237088"/>
                    <a:pt x="2883938" y="282577"/>
                    <a:pt x="2940050" y="282577"/>
                  </a:cubicBezTo>
                  <a:cubicBezTo>
                    <a:pt x="2996162" y="282577"/>
                    <a:pt x="3041650" y="237088"/>
                    <a:pt x="3041650" y="180976"/>
                  </a:cubicBezTo>
                  <a:cubicBezTo>
                    <a:pt x="3041650" y="124864"/>
                    <a:pt x="2996162" y="79377"/>
                    <a:pt x="2940050" y="79377"/>
                  </a:cubicBezTo>
                  <a:close/>
                  <a:moveTo>
                    <a:pt x="2455069" y="79377"/>
                  </a:moveTo>
                  <a:cubicBezTo>
                    <a:pt x="2399395" y="79377"/>
                    <a:pt x="2354262" y="124864"/>
                    <a:pt x="2354262" y="180976"/>
                  </a:cubicBezTo>
                  <a:cubicBezTo>
                    <a:pt x="2354262" y="237088"/>
                    <a:pt x="2399395" y="282577"/>
                    <a:pt x="2455069" y="282577"/>
                  </a:cubicBezTo>
                  <a:cubicBezTo>
                    <a:pt x="2510743" y="282577"/>
                    <a:pt x="2555876" y="237088"/>
                    <a:pt x="2555876" y="180976"/>
                  </a:cubicBezTo>
                  <a:cubicBezTo>
                    <a:pt x="2555876" y="124864"/>
                    <a:pt x="2510743" y="79377"/>
                    <a:pt x="2455069" y="79377"/>
                  </a:cubicBezTo>
                  <a:close/>
                  <a:moveTo>
                    <a:pt x="1970087" y="79377"/>
                  </a:moveTo>
                  <a:cubicBezTo>
                    <a:pt x="1913975" y="79377"/>
                    <a:pt x="1868487" y="124864"/>
                    <a:pt x="1868487" y="180976"/>
                  </a:cubicBezTo>
                  <a:cubicBezTo>
                    <a:pt x="1868487" y="237088"/>
                    <a:pt x="1913975" y="282577"/>
                    <a:pt x="1970087" y="282577"/>
                  </a:cubicBezTo>
                  <a:cubicBezTo>
                    <a:pt x="2026199" y="282577"/>
                    <a:pt x="2071687" y="237088"/>
                    <a:pt x="2071687" y="180976"/>
                  </a:cubicBezTo>
                  <a:cubicBezTo>
                    <a:pt x="2071687" y="124864"/>
                    <a:pt x="2026199" y="79377"/>
                    <a:pt x="1970087" y="79377"/>
                  </a:cubicBezTo>
                  <a:close/>
                  <a:moveTo>
                    <a:pt x="1485900" y="79377"/>
                  </a:moveTo>
                  <a:cubicBezTo>
                    <a:pt x="1429788" y="79377"/>
                    <a:pt x="1384300" y="124864"/>
                    <a:pt x="1384300" y="180976"/>
                  </a:cubicBezTo>
                  <a:cubicBezTo>
                    <a:pt x="1384300" y="237088"/>
                    <a:pt x="1429788" y="282577"/>
                    <a:pt x="1485900" y="282577"/>
                  </a:cubicBezTo>
                  <a:cubicBezTo>
                    <a:pt x="1542012" y="282577"/>
                    <a:pt x="1587500" y="237088"/>
                    <a:pt x="1587500" y="180976"/>
                  </a:cubicBezTo>
                  <a:cubicBezTo>
                    <a:pt x="1587500" y="124864"/>
                    <a:pt x="1542012" y="79377"/>
                    <a:pt x="1485900" y="79377"/>
                  </a:cubicBezTo>
                  <a:close/>
                  <a:moveTo>
                    <a:pt x="1001713" y="79377"/>
                  </a:moveTo>
                  <a:cubicBezTo>
                    <a:pt x="945601" y="79377"/>
                    <a:pt x="900113" y="124864"/>
                    <a:pt x="900113" y="180976"/>
                  </a:cubicBezTo>
                  <a:cubicBezTo>
                    <a:pt x="900113" y="237088"/>
                    <a:pt x="945601" y="282577"/>
                    <a:pt x="1001713" y="282577"/>
                  </a:cubicBezTo>
                  <a:cubicBezTo>
                    <a:pt x="1057825" y="282577"/>
                    <a:pt x="1103312" y="237088"/>
                    <a:pt x="1103312" y="180976"/>
                  </a:cubicBezTo>
                  <a:cubicBezTo>
                    <a:pt x="1103312" y="124864"/>
                    <a:pt x="1057825" y="79377"/>
                    <a:pt x="1001713" y="79377"/>
                  </a:cubicBezTo>
                  <a:close/>
                  <a:moveTo>
                    <a:pt x="5158582" y="4763"/>
                  </a:moveTo>
                  <a:cubicBezTo>
                    <a:pt x="5356290" y="4763"/>
                    <a:pt x="5516564" y="165036"/>
                    <a:pt x="5516564" y="362744"/>
                  </a:cubicBezTo>
                  <a:cubicBezTo>
                    <a:pt x="5516564" y="560452"/>
                    <a:pt x="5356290" y="720726"/>
                    <a:pt x="5158582" y="720726"/>
                  </a:cubicBezTo>
                  <a:cubicBezTo>
                    <a:pt x="4960874" y="720726"/>
                    <a:pt x="4800600" y="560452"/>
                    <a:pt x="4800600" y="362744"/>
                  </a:cubicBezTo>
                  <a:cubicBezTo>
                    <a:pt x="4800600" y="165036"/>
                    <a:pt x="4960874" y="4763"/>
                    <a:pt x="5158582" y="4763"/>
                  </a:cubicBezTo>
                  <a:close/>
                  <a:moveTo>
                    <a:pt x="357983" y="4763"/>
                  </a:moveTo>
                  <a:cubicBezTo>
                    <a:pt x="555691" y="4763"/>
                    <a:pt x="715965" y="165036"/>
                    <a:pt x="715965" y="362744"/>
                  </a:cubicBezTo>
                  <a:cubicBezTo>
                    <a:pt x="715965" y="560452"/>
                    <a:pt x="555691" y="720726"/>
                    <a:pt x="357983" y="720726"/>
                  </a:cubicBezTo>
                  <a:cubicBezTo>
                    <a:pt x="160275" y="720726"/>
                    <a:pt x="1" y="560452"/>
                    <a:pt x="1" y="362744"/>
                  </a:cubicBezTo>
                  <a:cubicBezTo>
                    <a:pt x="1" y="165036"/>
                    <a:pt x="160275" y="4763"/>
                    <a:pt x="357983" y="4763"/>
                  </a:cubicBezTo>
                  <a:close/>
                  <a:moveTo>
                    <a:pt x="4394200" y="0"/>
                  </a:moveTo>
                  <a:cubicBezTo>
                    <a:pt x="4494150" y="0"/>
                    <a:pt x="4575175" y="81025"/>
                    <a:pt x="4575175" y="180976"/>
                  </a:cubicBezTo>
                  <a:cubicBezTo>
                    <a:pt x="4575175" y="280926"/>
                    <a:pt x="4494150" y="361950"/>
                    <a:pt x="4394200" y="361950"/>
                  </a:cubicBezTo>
                  <a:cubicBezTo>
                    <a:pt x="4294250" y="361950"/>
                    <a:pt x="4213225" y="280926"/>
                    <a:pt x="4213225" y="180976"/>
                  </a:cubicBezTo>
                  <a:cubicBezTo>
                    <a:pt x="4213225" y="81025"/>
                    <a:pt x="4294250" y="0"/>
                    <a:pt x="4394200" y="0"/>
                  </a:cubicBezTo>
                  <a:close/>
                  <a:moveTo>
                    <a:pt x="3909219" y="0"/>
                  </a:moveTo>
                  <a:cubicBezTo>
                    <a:pt x="4009607" y="0"/>
                    <a:pt x="4090988" y="81025"/>
                    <a:pt x="4090988" y="180976"/>
                  </a:cubicBezTo>
                  <a:cubicBezTo>
                    <a:pt x="4090988" y="280926"/>
                    <a:pt x="4009607" y="361950"/>
                    <a:pt x="3909219" y="361950"/>
                  </a:cubicBezTo>
                  <a:cubicBezTo>
                    <a:pt x="3808831" y="361950"/>
                    <a:pt x="3727450" y="280926"/>
                    <a:pt x="3727450" y="180976"/>
                  </a:cubicBezTo>
                  <a:cubicBezTo>
                    <a:pt x="3727450" y="81025"/>
                    <a:pt x="3808831" y="0"/>
                    <a:pt x="3909219" y="0"/>
                  </a:cubicBezTo>
                  <a:close/>
                  <a:moveTo>
                    <a:pt x="3424237" y="0"/>
                  </a:moveTo>
                  <a:cubicBezTo>
                    <a:pt x="3524187" y="0"/>
                    <a:pt x="3605212" y="81025"/>
                    <a:pt x="3605212" y="180976"/>
                  </a:cubicBezTo>
                  <a:cubicBezTo>
                    <a:pt x="3605212" y="280926"/>
                    <a:pt x="3524187" y="361950"/>
                    <a:pt x="3424237" y="361950"/>
                  </a:cubicBezTo>
                  <a:cubicBezTo>
                    <a:pt x="3324287" y="361950"/>
                    <a:pt x="3243262" y="280926"/>
                    <a:pt x="3243262" y="180976"/>
                  </a:cubicBezTo>
                  <a:cubicBezTo>
                    <a:pt x="3243262" y="81025"/>
                    <a:pt x="3324287" y="0"/>
                    <a:pt x="3424237" y="0"/>
                  </a:cubicBezTo>
                  <a:close/>
                  <a:moveTo>
                    <a:pt x="2940050" y="0"/>
                  </a:moveTo>
                  <a:cubicBezTo>
                    <a:pt x="3040000" y="0"/>
                    <a:pt x="3121025" y="81025"/>
                    <a:pt x="3121025" y="180976"/>
                  </a:cubicBezTo>
                  <a:cubicBezTo>
                    <a:pt x="3121025" y="280926"/>
                    <a:pt x="3040000" y="361950"/>
                    <a:pt x="2940050" y="361950"/>
                  </a:cubicBezTo>
                  <a:cubicBezTo>
                    <a:pt x="2840100" y="361950"/>
                    <a:pt x="2759075" y="280926"/>
                    <a:pt x="2759075" y="180976"/>
                  </a:cubicBezTo>
                  <a:cubicBezTo>
                    <a:pt x="2759075" y="81025"/>
                    <a:pt x="2840100" y="0"/>
                    <a:pt x="2940050" y="0"/>
                  </a:cubicBezTo>
                  <a:close/>
                  <a:moveTo>
                    <a:pt x="2455862" y="0"/>
                  </a:moveTo>
                  <a:cubicBezTo>
                    <a:pt x="2555812" y="0"/>
                    <a:pt x="2636837" y="81025"/>
                    <a:pt x="2636837" y="180976"/>
                  </a:cubicBezTo>
                  <a:cubicBezTo>
                    <a:pt x="2636837" y="280926"/>
                    <a:pt x="2555812" y="361950"/>
                    <a:pt x="2455862" y="361950"/>
                  </a:cubicBezTo>
                  <a:cubicBezTo>
                    <a:pt x="2355912" y="361950"/>
                    <a:pt x="2274887" y="280926"/>
                    <a:pt x="2274887" y="180976"/>
                  </a:cubicBezTo>
                  <a:cubicBezTo>
                    <a:pt x="2274887" y="81025"/>
                    <a:pt x="2355912" y="0"/>
                    <a:pt x="2455862" y="0"/>
                  </a:cubicBezTo>
                  <a:close/>
                  <a:moveTo>
                    <a:pt x="1970087" y="0"/>
                  </a:moveTo>
                  <a:cubicBezTo>
                    <a:pt x="2070037" y="0"/>
                    <a:pt x="2151062" y="81025"/>
                    <a:pt x="2151062" y="180976"/>
                  </a:cubicBezTo>
                  <a:cubicBezTo>
                    <a:pt x="2151062" y="280926"/>
                    <a:pt x="2070037" y="361950"/>
                    <a:pt x="1970087" y="361950"/>
                  </a:cubicBezTo>
                  <a:cubicBezTo>
                    <a:pt x="1870137" y="361950"/>
                    <a:pt x="1789112" y="280926"/>
                    <a:pt x="1789112" y="180976"/>
                  </a:cubicBezTo>
                  <a:cubicBezTo>
                    <a:pt x="1789112" y="81025"/>
                    <a:pt x="1870137" y="0"/>
                    <a:pt x="1970087" y="0"/>
                  </a:cubicBezTo>
                  <a:close/>
                  <a:moveTo>
                    <a:pt x="1485900" y="0"/>
                  </a:moveTo>
                  <a:cubicBezTo>
                    <a:pt x="1585850" y="0"/>
                    <a:pt x="1666875" y="81025"/>
                    <a:pt x="1666875" y="180976"/>
                  </a:cubicBezTo>
                  <a:cubicBezTo>
                    <a:pt x="1666875" y="280926"/>
                    <a:pt x="1585850" y="361950"/>
                    <a:pt x="1485900" y="361950"/>
                  </a:cubicBezTo>
                  <a:cubicBezTo>
                    <a:pt x="1385950" y="361950"/>
                    <a:pt x="1304925" y="280926"/>
                    <a:pt x="1304925" y="180976"/>
                  </a:cubicBezTo>
                  <a:cubicBezTo>
                    <a:pt x="1304925" y="81025"/>
                    <a:pt x="1385950" y="0"/>
                    <a:pt x="1485900" y="0"/>
                  </a:cubicBezTo>
                  <a:close/>
                  <a:moveTo>
                    <a:pt x="1001713" y="0"/>
                  </a:moveTo>
                  <a:cubicBezTo>
                    <a:pt x="1101662" y="0"/>
                    <a:pt x="1182687" y="81025"/>
                    <a:pt x="1182687" y="180976"/>
                  </a:cubicBezTo>
                  <a:cubicBezTo>
                    <a:pt x="1182687" y="280926"/>
                    <a:pt x="1101662" y="361950"/>
                    <a:pt x="1001713" y="361950"/>
                  </a:cubicBezTo>
                  <a:cubicBezTo>
                    <a:pt x="901763" y="361950"/>
                    <a:pt x="820738" y="280926"/>
                    <a:pt x="820738" y="180976"/>
                  </a:cubicBezTo>
                  <a:cubicBezTo>
                    <a:pt x="820738" y="81025"/>
                    <a:pt x="901763" y="0"/>
                    <a:pt x="1001713" y="0"/>
                  </a:cubicBezTo>
                  <a:close/>
                </a:path>
              </a:pathLst>
            </a:custGeom>
            <a:solidFill>
              <a:srgbClr val="B29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7" name="Holes">
              <a:extLst>
                <a:ext uri="{FF2B5EF4-FFF2-40B4-BE49-F238E27FC236}">
                  <a16:creationId xmlns:a16="http://schemas.microsoft.com/office/drawing/2014/main" id="{8D09EA41-3952-4BB3-8E32-75176687BD3E}"/>
                </a:ext>
              </a:extLst>
            </p:cNvPr>
            <p:cNvSpPr>
              <a:spLocks noChangeArrowheads="1"/>
            </p:cNvSpPr>
            <p:nvPr/>
          </p:nvSpPr>
          <p:spPr bwMode="auto">
            <a:xfrm>
              <a:off x="1208089" y="1717677"/>
              <a:ext cx="5167313" cy="4119561"/>
            </a:xfrm>
            <a:custGeom>
              <a:avLst/>
              <a:gdLst>
                <a:gd name="connsiteX0" fmla="*/ 4219574 w 5167313"/>
                <a:gd name="connsiteY0" fmla="*/ 3916361 h 4119561"/>
                <a:gd name="connsiteX1" fmla="*/ 4321174 w 5167313"/>
                <a:gd name="connsiteY1" fmla="*/ 4017961 h 4119561"/>
                <a:gd name="connsiteX2" fmla="*/ 4219574 w 5167313"/>
                <a:gd name="connsiteY2" fmla="*/ 4119561 h 4119561"/>
                <a:gd name="connsiteX3" fmla="*/ 4117974 w 5167313"/>
                <a:gd name="connsiteY3" fmla="*/ 4017961 h 4119561"/>
                <a:gd name="connsiteX4" fmla="*/ 4219574 w 5167313"/>
                <a:gd name="connsiteY4" fmla="*/ 3916361 h 4119561"/>
                <a:gd name="connsiteX5" fmla="*/ 3734593 w 5167313"/>
                <a:gd name="connsiteY5" fmla="*/ 3916361 h 4119561"/>
                <a:gd name="connsiteX6" fmla="*/ 3835400 w 5167313"/>
                <a:gd name="connsiteY6" fmla="*/ 4017961 h 4119561"/>
                <a:gd name="connsiteX7" fmla="*/ 3734593 w 5167313"/>
                <a:gd name="connsiteY7" fmla="*/ 4119561 h 4119561"/>
                <a:gd name="connsiteX8" fmla="*/ 3633786 w 5167313"/>
                <a:gd name="connsiteY8" fmla="*/ 4017961 h 4119561"/>
                <a:gd name="connsiteX9" fmla="*/ 3734593 w 5167313"/>
                <a:gd name="connsiteY9" fmla="*/ 3916361 h 4119561"/>
                <a:gd name="connsiteX10" fmla="*/ 3249611 w 5167313"/>
                <a:gd name="connsiteY10" fmla="*/ 3916361 h 4119561"/>
                <a:gd name="connsiteX11" fmla="*/ 3351211 w 5167313"/>
                <a:gd name="connsiteY11" fmla="*/ 4017961 h 4119561"/>
                <a:gd name="connsiteX12" fmla="*/ 3249611 w 5167313"/>
                <a:gd name="connsiteY12" fmla="*/ 4119561 h 4119561"/>
                <a:gd name="connsiteX13" fmla="*/ 3148011 w 5167313"/>
                <a:gd name="connsiteY13" fmla="*/ 4017961 h 4119561"/>
                <a:gd name="connsiteX14" fmla="*/ 3249611 w 5167313"/>
                <a:gd name="connsiteY14" fmla="*/ 3916361 h 4119561"/>
                <a:gd name="connsiteX15" fmla="*/ 2765424 w 5167313"/>
                <a:gd name="connsiteY15" fmla="*/ 3916361 h 4119561"/>
                <a:gd name="connsiteX16" fmla="*/ 2867024 w 5167313"/>
                <a:gd name="connsiteY16" fmla="*/ 4017961 h 4119561"/>
                <a:gd name="connsiteX17" fmla="*/ 2765424 w 5167313"/>
                <a:gd name="connsiteY17" fmla="*/ 4119561 h 4119561"/>
                <a:gd name="connsiteX18" fmla="*/ 2663824 w 5167313"/>
                <a:gd name="connsiteY18" fmla="*/ 4017961 h 4119561"/>
                <a:gd name="connsiteX19" fmla="*/ 2765424 w 5167313"/>
                <a:gd name="connsiteY19" fmla="*/ 3916361 h 4119561"/>
                <a:gd name="connsiteX20" fmla="*/ 2280443 w 5167313"/>
                <a:gd name="connsiteY20" fmla="*/ 3916361 h 4119561"/>
                <a:gd name="connsiteX21" fmla="*/ 2381250 w 5167313"/>
                <a:gd name="connsiteY21" fmla="*/ 4017961 h 4119561"/>
                <a:gd name="connsiteX22" fmla="*/ 2280443 w 5167313"/>
                <a:gd name="connsiteY22" fmla="*/ 4119561 h 4119561"/>
                <a:gd name="connsiteX23" fmla="*/ 2179636 w 5167313"/>
                <a:gd name="connsiteY23" fmla="*/ 4017961 h 4119561"/>
                <a:gd name="connsiteX24" fmla="*/ 2280443 w 5167313"/>
                <a:gd name="connsiteY24" fmla="*/ 3916361 h 4119561"/>
                <a:gd name="connsiteX25" fmla="*/ 1795461 w 5167313"/>
                <a:gd name="connsiteY25" fmla="*/ 3916361 h 4119561"/>
                <a:gd name="connsiteX26" fmla="*/ 1897061 w 5167313"/>
                <a:gd name="connsiteY26" fmla="*/ 4017961 h 4119561"/>
                <a:gd name="connsiteX27" fmla="*/ 1795461 w 5167313"/>
                <a:gd name="connsiteY27" fmla="*/ 4119561 h 4119561"/>
                <a:gd name="connsiteX28" fmla="*/ 1693861 w 5167313"/>
                <a:gd name="connsiteY28" fmla="*/ 4017961 h 4119561"/>
                <a:gd name="connsiteX29" fmla="*/ 1795461 w 5167313"/>
                <a:gd name="connsiteY29" fmla="*/ 3916361 h 4119561"/>
                <a:gd name="connsiteX30" fmla="*/ 1311274 w 5167313"/>
                <a:gd name="connsiteY30" fmla="*/ 3916361 h 4119561"/>
                <a:gd name="connsiteX31" fmla="*/ 1412874 w 5167313"/>
                <a:gd name="connsiteY31" fmla="*/ 4017961 h 4119561"/>
                <a:gd name="connsiteX32" fmla="*/ 1311274 w 5167313"/>
                <a:gd name="connsiteY32" fmla="*/ 4119561 h 4119561"/>
                <a:gd name="connsiteX33" fmla="*/ 1209674 w 5167313"/>
                <a:gd name="connsiteY33" fmla="*/ 4017961 h 4119561"/>
                <a:gd name="connsiteX34" fmla="*/ 1311274 w 5167313"/>
                <a:gd name="connsiteY34" fmla="*/ 3916361 h 4119561"/>
                <a:gd name="connsiteX35" fmla="*/ 827086 w 5167313"/>
                <a:gd name="connsiteY35" fmla="*/ 3916361 h 4119561"/>
                <a:gd name="connsiteX36" fmla="*/ 928686 w 5167313"/>
                <a:gd name="connsiteY36" fmla="*/ 4017961 h 4119561"/>
                <a:gd name="connsiteX37" fmla="*/ 827086 w 5167313"/>
                <a:gd name="connsiteY37" fmla="*/ 4119561 h 4119561"/>
                <a:gd name="connsiteX38" fmla="*/ 725487 w 5167313"/>
                <a:gd name="connsiteY38" fmla="*/ 4017961 h 4119561"/>
                <a:gd name="connsiteX39" fmla="*/ 827086 w 5167313"/>
                <a:gd name="connsiteY39" fmla="*/ 3916361 h 4119561"/>
                <a:gd name="connsiteX40" fmla="*/ 4983956 w 5167313"/>
                <a:gd name="connsiteY40" fmla="*/ 3651249 h 4119561"/>
                <a:gd name="connsiteX41" fmla="*/ 5167313 w 5167313"/>
                <a:gd name="connsiteY41" fmla="*/ 3835399 h 4119561"/>
                <a:gd name="connsiteX42" fmla="*/ 4983956 w 5167313"/>
                <a:gd name="connsiteY42" fmla="*/ 4019549 h 4119561"/>
                <a:gd name="connsiteX43" fmla="*/ 4800599 w 5167313"/>
                <a:gd name="connsiteY43" fmla="*/ 3835399 h 4119561"/>
                <a:gd name="connsiteX44" fmla="*/ 4983956 w 5167313"/>
                <a:gd name="connsiteY44" fmla="*/ 3651249 h 4119561"/>
                <a:gd name="connsiteX45" fmla="*/ 183357 w 5167313"/>
                <a:gd name="connsiteY45" fmla="*/ 3651249 h 4119561"/>
                <a:gd name="connsiteX46" fmla="*/ 366714 w 5167313"/>
                <a:gd name="connsiteY46" fmla="*/ 3835399 h 4119561"/>
                <a:gd name="connsiteX47" fmla="*/ 183357 w 5167313"/>
                <a:gd name="connsiteY47" fmla="*/ 4019549 h 4119561"/>
                <a:gd name="connsiteX48" fmla="*/ 0 w 5167313"/>
                <a:gd name="connsiteY48" fmla="*/ 3835399 h 4119561"/>
                <a:gd name="connsiteX49" fmla="*/ 183357 w 5167313"/>
                <a:gd name="connsiteY49" fmla="*/ 3651249 h 4119561"/>
                <a:gd name="connsiteX50" fmla="*/ 4983956 w 5167313"/>
                <a:gd name="connsiteY50" fmla="*/ 100011 h 4119561"/>
                <a:gd name="connsiteX51" fmla="*/ 5167313 w 5167313"/>
                <a:gd name="connsiteY51" fmla="*/ 283368 h 4119561"/>
                <a:gd name="connsiteX52" fmla="*/ 4983956 w 5167313"/>
                <a:gd name="connsiteY52" fmla="*/ 466725 h 4119561"/>
                <a:gd name="connsiteX53" fmla="*/ 4800599 w 5167313"/>
                <a:gd name="connsiteY53" fmla="*/ 283368 h 4119561"/>
                <a:gd name="connsiteX54" fmla="*/ 4983956 w 5167313"/>
                <a:gd name="connsiteY54" fmla="*/ 100011 h 4119561"/>
                <a:gd name="connsiteX55" fmla="*/ 183357 w 5167313"/>
                <a:gd name="connsiteY55" fmla="*/ 100011 h 4119561"/>
                <a:gd name="connsiteX56" fmla="*/ 366714 w 5167313"/>
                <a:gd name="connsiteY56" fmla="*/ 283368 h 4119561"/>
                <a:gd name="connsiteX57" fmla="*/ 183357 w 5167313"/>
                <a:gd name="connsiteY57" fmla="*/ 466725 h 4119561"/>
                <a:gd name="connsiteX58" fmla="*/ 0 w 5167313"/>
                <a:gd name="connsiteY58" fmla="*/ 283368 h 4119561"/>
                <a:gd name="connsiteX59" fmla="*/ 183357 w 5167313"/>
                <a:gd name="connsiteY59" fmla="*/ 100011 h 4119561"/>
                <a:gd name="connsiteX60" fmla="*/ 4219574 w 5167313"/>
                <a:gd name="connsiteY60" fmla="*/ 0 h 4119561"/>
                <a:gd name="connsiteX61" fmla="*/ 4321174 w 5167313"/>
                <a:gd name="connsiteY61" fmla="*/ 101599 h 4119561"/>
                <a:gd name="connsiteX62" fmla="*/ 4219574 w 5167313"/>
                <a:gd name="connsiteY62" fmla="*/ 203199 h 4119561"/>
                <a:gd name="connsiteX63" fmla="*/ 4117974 w 5167313"/>
                <a:gd name="connsiteY63" fmla="*/ 101599 h 4119561"/>
                <a:gd name="connsiteX64" fmla="*/ 4219574 w 5167313"/>
                <a:gd name="connsiteY64" fmla="*/ 0 h 4119561"/>
                <a:gd name="connsiteX65" fmla="*/ 3734593 w 5167313"/>
                <a:gd name="connsiteY65" fmla="*/ 0 h 4119561"/>
                <a:gd name="connsiteX66" fmla="*/ 3835400 w 5167313"/>
                <a:gd name="connsiteY66" fmla="*/ 101599 h 4119561"/>
                <a:gd name="connsiteX67" fmla="*/ 3734593 w 5167313"/>
                <a:gd name="connsiteY67" fmla="*/ 203199 h 4119561"/>
                <a:gd name="connsiteX68" fmla="*/ 3633786 w 5167313"/>
                <a:gd name="connsiteY68" fmla="*/ 101599 h 4119561"/>
                <a:gd name="connsiteX69" fmla="*/ 3734593 w 5167313"/>
                <a:gd name="connsiteY69" fmla="*/ 0 h 4119561"/>
                <a:gd name="connsiteX70" fmla="*/ 3249611 w 5167313"/>
                <a:gd name="connsiteY70" fmla="*/ 0 h 4119561"/>
                <a:gd name="connsiteX71" fmla="*/ 3351211 w 5167313"/>
                <a:gd name="connsiteY71" fmla="*/ 101599 h 4119561"/>
                <a:gd name="connsiteX72" fmla="*/ 3249611 w 5167313"/>
                <a:gd name="connsiteY72" fmla="*/ 203199 h 4119561"/>
                <a:gd name="connsiteX73" fmla="*/ 3148011 w 5167313"/>
                <a:gd name="connsiteY73" fmla="*/ 101599 h 4119561"/>
                <a:gd name="connsiteX74" fmla="*/ 3249611 w 5167313"/>
                <a:gd name="connsiteY74" fmla="*/ 0 h 4119561"/>
                <a:gd name="connsiteX75" fmla="*/ 2765424 w 5167313"/>
                <a:gd name="connsiteY75" fmla="*/ 0 h 4119561"/>
                <a:gd name="connsiteX76" fmla="*/ 2867024 w 5167313"/>
                <a:gd name="connsiteY76" fmla="*/ 101600 h 4119561"/>
                <a:gd name="connsiteX77" fmla="*/ 2765424 w 5167313"/>
                <a:gd name="connsiteY77" fmla="*/ 203199 h 4119561"/>
                <a:gd name="connsiteX78" fmla="*/ 2663824 w 5167313"/>
                <a:gd name="connsiteY78" fmla="*/ 101600 h 4119561"/>
                <a:gd name="connsiteX79" fmla="*/ 2765424 w 5167313"/>
                <a:gd name="connsiteY79" fmla="*/ 0 h 4119561"/>
                <a:gd name="connsiteX80" fmla="*/ 2280443 w 5167313"/>
                <a:gd name="connsiteY80" fmla="*/ 0 h 4119561"/>
                <a:gd name="connsiteX81" fmla="*/ 2381250 w 5167313"/>
                <a:gd name="connsiteY81" fmla="*/ 101600 h 4119561"/>
                <a:gd name="connsiteX82" fmla="*/ 2280443 w 5167313"/>
                <a:gd name="connsiteY82" fmla="*/ 203199 h 4119561"/>
                <a:gd name="connsiteX83" fmla="*/ 2179636 w 5167313"/>
                <a:gd name="connsiteY83" fmla="*/ 101600 h 4119561"/>
                <a:gd name="connsiteX84" fmla="*/ 2280443 w 5167313"/>
                <a:gd name="connsiteY84" fmla="*/ 0 h 4119561"/>
                <a:gd name="connsiteX85" fmla="*/ 1795461 w 5167313"/>
                <a:gd name="connsiteY85" fmla="*/ 0 h 4119561"/>
                <a:gd name="connsiteX86" fmla="*/ 1897061 w 5167313"/>
                <a:gd name="connsiteY86" fmla="*/ 101600 h 4119561"/>
                <a:gd name="connsiteX87" fmla="*/ 1795461 w 5167313"/>
                <a:gd name="connsiteY87" fmla="*/ 203199 h 4119561"/>
                <a:gd name="connsiteX88" fmla="*/ 1693861 w 5167313"/>
                <a:gd name="connsiteY88" fmla="*/ 101600 h 4119561"/>
                <a:gd name="connsiteX89" fmla="*/ 1795461 w 5167313"/>
                <a:gd name="connsiteY89" fmla="*/ 0 h 4119561"/>
                <a:gd name="connsiteX90" fmla="*/ 1311274 w 5167313"/>
                <a:gd name="connsiteY90" fmla="*/ 0 h 4119561"/>
                <a:gd name="connsiteX91" fmla="*/ 1412874 w 5167313"/>
                <a:gd name="connsiteY91" fmla="*/ 101600 h 4119561"/>
                <a:gd name="connsiteX92" fmla="*/ 1311274 w 5167313"/>
                <a:gd name="connsiteY92" fmla="*/ 203199 h 4119561"/>
                <a:gd name="connsiteX93" fmla="*/ 1209674 w 5167313"/>
                <a:gd name="connsiteY93" fmla="*/ 101600 h 4119561"/>
                <a:gd name="connsiteX94" fmla="*/ 1311274 w 5167313"/>
                <a:gd name="connsiteY94" fmla="*/ 0 h 4119561"/>
                <a:gd name="connsiteX95" fmla="*/ 827087 w 5167313"/>
                <a:gd name="connsiteY95" fmla="*/ 0 h 4119561"/>
                <a:gd name="connsiteX96" fmla="*/ 928686 w 5167313"/>
                <a:gd name="connsiteY96" fmla="*/ 101600 h 4119561"/>
                <a:gd name="connsiteX97" fmla="*/ 827087 w 5167313"/>
                <a:gd name="connsiteY97" fmla="*/ 203199 h 4119561"/>
                <a:gd name="connsiteX98" fmla="*/ 725487 w 5167313"/>
                <a:gd name="connsiteY98" fmla="*/ 101600 h 4119561"/>
                <a:gd name="connsiteX99" fmla="*/ 827087 w 5167313"/>
                <a:gd name="connsiteY99" fmla="*/ 0 h 411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5167313" h="4119561">
                  <a:moveTo>
                    <a:pt x="4219574" y="3916361"/>
                  </a:moveTo>
                  <a:cubicBezTo>
                    <a:pt x="4275686" y="3916361"/>
                    <a:pt x="4321174" y="3961849"/>
                    <a:pt x="4321174" y="4017961"/>
                  </a:cubicBezTo>
                  <a:cubicBezTo>
                    <a:pt x="4321174" y="4074073"/>
                    <a:pt x="4275686" y="4119561"/>
                    <a:pt x="4219574" y="4119561"/>
                  </a:cubicBezTo>
                  <a:cubicBezTo>
                    <a:pt x="4163462" y="4119561"/>
                    <a:pt x="4117974" y="4074073"/>
                    <a:pt x="4117974" y="4017961"/>
                  </a:cubicBezTo>
                  <a:cubicBezTo>
                    <a:pt x="4117974" y="3961849"/>
                    <a:pt x="4163462" y="3916361"/>
                    <a:pt x="4219574" y="3916361"/>
                  </a:cubicBezTo>
                  <a:close/>
                  <a:moveTo>
                    <a:pt x="3734593" y="3916361"/>
                  </a:moveTo>
                  <a:cubicBezTo>
                    <a:pt x="3790267" y="3916361"/>
                    <a:pt x="3835400" y="3961849"/>
                    <a:pt x="3835400" y="4017961"/>
                  </a:cubicBezTo>
                  <a:cubicBezTo>
                    <a:pt x="3835400" y="4074073"/>
                    <a:pt x="3790267" y="4119561"/>
                    <a:pt x="3734593" y="4119561"/>
                  </a:cubicBezTo>
                  <a:cubicBezTo>
                    <a:pt x="3678919" y="4119561"/>
                    <a:pt x="3633786" y="4074073"/>
                    <a:pt x="3633786" y="4017961"/>
                  </a:cubicBezTo>
                  <a:cubicBezTo>
                    <a:pt x="3633786" y="3961849"/>
                    <a:pt x="3678919" y="3916361"/>
                    <a:pt x="3734593" y="3916361"/>
                  </a:cubicBezTo>
                  <a:close/>
                  <a:moveTo>
                    <a:pt x="3249611" y="3916361"/>
                  </a:moveTo>
                  <a:cubicBezTo>
                    <a:pt x="3305723" y="3916361"/>
                    <a:pt x="3351211" y="3961849"/>
                    <a:pt x="3351211" y="4017961"/>
                  </a:cubicBezTo>
                  <a:cubicBezTo>
                    <a:pt x="3351211" y="4074073"/>
                    <a:pt x="3305723" y="4119561"/>
                    <a:pt x="3249611" y="4119561"/>
                  </a:cubicBezTo>
                  <a:cubicBezTo>
                    <a:pt x="3193499" y="4119561"/>
                    <a:pt x="3148011" y="4074073"/>
                    <a:pt x="3148011" y="4017961"/>
                  </a:cubicBezTo>
                  <a:cubicBezTo>
                    <a:pt x="3148011" y="3961849"/>
                    <a:pt x="3193499" y="3916361"/>
                    <a:pt x="3249611" y="3916361"/>
                  </a:cubicBezTo>
                  <a:close/>
                  <a:moveTo>
                    <a:pt x="2765424" y="3916361"/>
                  </a:moveTo>
                  <a:cubicBezTo>
                    <a:pt x="2821536" y="3916361"/>
                    <a:pt x="2867024" y="3961849"/>
                    <a:pt x="2867024" y="4017961"/>
                  </a:cubicBezTo>
                  <a:cubicBezTo>
                    <a:pt x="2867024" y="4074073"/>
                    <a:pt x="2821536" y="4119561"/>
                    <a:pt x="2765424" y="4119561"/>
                  </a:cubicBezTo>
                  <a:cubicBezTo>
                    <a:pt x="2709312" y="4119561"/>
                    <a:pt x="2663824" y="4074073"/>
                    <a:pt x="2663824" y="4017961"/>
                  </a:cubicBezTo>
                  <a:cubicBezTo>
                    <a:pt x="2663824" y="3961849"/>
                    <a:pt x="2709312" y="3916361"/>
                    <a:pt x="2765424" y="3916361"/>
                  </a:cubicBezTo>
                  <a:close/>
                  <a:moveTo>
                    <a:pt x="2280443" y="3916361"/>
                  </a:moveTo>
                  <a:cubicBezTo>
                    <a:pt x="2336117" y="3916361"/>
                    <a:pt x="2381250" y="3961849"/>
                    <a:pt x="2381250" y="4017961"/>
                  </a:cubicBezTo>
                  <a:cubicBezTo>
                    <a:pt x="2381250" y="4074073"/>
                    <a:pt x="2336117" y="4119561"/>
                    <a:pt x="2280443" y="4119561"/>
                  </a:cubicBezTo>
                  <a:cubicBezTo>
                    <a:pt x="2224769" y="4119561"/>
                    <a:pt x="2179636" y="4074073"/>
                    <a:pt x="2179636" y="4017961"/>
                  </a:cubicBezTo>
                  <a:cubicBezTo>
                    <a:pt x="2179636" y="3961849"/>
                    <a:pt x="2224769" y="3916361"/>
                    <a:pt x="2280443" y="3916361"/>
                  </a:cubicBezTo>
                  <a:close/>
                  <a:moveTo>
                    <a:pt x="1795461" y="3916361"/>
                  </a:moveTo>
                  <a:cubicBezTo>
                    <a:pt x="1851573" y="3916361"/>
                    <a:pt x="1897061" y="3961849"/>
                    <a:pt x="1897061" y="4017961"/>
                  </a:cubicBezTo>
                  <a:cubicBezTo>
                    <a:pt x="1897061" y="4074073"/>
                    <a:pt x="1851573" y="4119561"/>
                    <a:pt x="1795461" y="4119561"/>
                  </a:cubicBezTo>
                  <a:cubicBezTo>
                    <a:pt x="1739349" y="4119561"/>
                    <a:pt x="1693861" y="4074073"/>
                    <a:pt x="1693861" y="4017961"/>
                  </a:cubicBezTo>
                  <a:cubicBezTo>
                    <a:pt x="1693861" y="3961849"/>
                    <a:pt x="1739349" y="3916361"/>
                    <a:pt x="1795461" y="3916361"/>
                  </a:cubicBezTo>
                  <a:close/>
                  <a:moveTo>
                    <a:pt x="1311274" y="3916361"/>
                  </a:moveTo>
                  <a:cubicBezTo>
                    <a:pt x="1367386" y="3916361"/>
                    <a:pt x="1412874" y="3961849"/>
                    <a:pt x="1412874" y="4017961"/>
                  </a:cubicBezTo>
                  <a:cubicBezTo>
                    <a:pt x="1412874" y="4074073"/>
                    <a:pt x="1367386" y="4119561"/>
                    <a:pt x="1311274" y="4119561"/>
                  </a:cubicBezTo>
                  <a:cubicBezTo>
                    <a:pt x="1255162" y="4119561"/>
                    <a:pt x="1209674" y="4074073"/>
                    <a:pt x="1209674" y="4017961"/>
                  </a:cubicBezTo>
                  <a:cubicBezTo>
                    <a:pt x="1209674" y="3961849"/>
                    <a:pt x="1255162" y="3916361"/>
                    <a:pt x="1311274" y="3916361"/>
                  </a:cubicBezTo>
                  <a:close/>
                  <a:moveTo>
                    <a:pt x="827086" y="3916361"/>
                  </a:moveTo>
                  <a:cubicBezTo>
                    <a:pt x="883198" y="3916361"/>
                    <a:pt x="928686" y="3961849"/>
                    <a:pt x="928686" y="4017961"/>
                  </a:cubicBezTo>
                  <a:cubicBezTo>
                    <a:pt x="928686" y="4074073"/>
                    <a:pt x="883198" y="4119561"/>
                    <a:pt x="827086" y="4119561"/>
                  </a:cubicBezTo>
                  <a:cubicBezTo>
                    <a:pt x="770974" y="4119561"/>
                    <a:pt x="725487" y="4074073"/>
                    <a:pt x="725487" y="4017961"/>
                  </a:cubicBezTo>
                  <a:cubicBezTo>
                    <a:pt x="725487" y="3961849"/>
                    <a:pt x="770974" y="3916361"/>
                    <a:pt x="827086" y="3916361"/>
                  </a:cubicBezTo>
                  <a:close/>
                  <a:moveTo>
                    <a:pt x="4983956" y="3651249"/>
                  </a:moveTo>
                  <a:cubicBezTo>
                    <a:pt x="5085221" y="3651249"/>
                    <a:pt x="5167313" y="3733696"/>
                    <a:pt x="5167313" y="3835399"/>
                  </a:cubicBezTo>
                  <a:cubicBezTo>
                    <a:pt x="5167313" y="3937102"/>
                    <a:pt x="5085221" y="4019549"/>
                    <a:pt x="4983956" y="4019549"/>
                  </a:cubicBezTo>
                  <a:cubicBezTo>
                    <a:pt x="4882691" y="4019549"/>
                    <a:pt x="4800599" y="3937102"/>
                    <a:pt x="4800599" y="3835399"/>
                  </a:cubicBezTo>
                  <a:cubicBezTo>
                    <a:pt x="4800599" y="3733696"/>
                    <a:pt x="4882691" y="3651249"/>
                    <a:pt x="4983956" y="3651249"/>
                  </a:cubicBezTo>
                  <a:close/>
                  <a:moveTo>
                    <a:pt x="183357" y="3651249"/>
                  </a:moveTo>
                  <a:cubicBezTo>
                    <a:pt x="284622" y="3651249"/>
                    <a:pt x="366714" y="3733696"/>
                    <a:pt x="366714" y="3835399"/>
                  </a:cubicBezTo>
                  <a:cubicBezTo>
                    <a:pt x="366714" y="3937102"/>
                    <a:pt x="284622" y="4019549"/>
                    <a:pt x="183357" y="4019549"/>
                  </a:cubicBezTo>
                  <a:cubicBezTo>
                    <a:pt x="82092" y="4019549"/>
                    <a:pt x="0" y="3937102"/>
                    <a:pt x="0" y="3835399"/>
                  </a:cubicBezTo>
                  <a:cubicBezTo>
                    <a:pt x="0" y="3733696"/>
                    <a:pt x="82092" y="3651249"/>
                    <a:pt x="183357" y="3651249"/>
                  </a:cubicBezTo>
                  <a:close/>
                  <a:moveTo>
                    <a:pt x="4983956" y="100011"/>
                  </a:moveTo>
                  <a:cubicBezTo>
                    <a:pt x="5085221" y="100011"/>
                    <a:pt x="5167313" y="182104"/>
                    <a:pt x="5167313" y="283368"/>
                  </a:cubicBezTo>
                  <a:cubicBezTo>
                    <a:pt x="5167313" y="384633"/>
                    <a:pt x="5085221" y="466725"/>
                    <a:pt x="4983956" y="466725"/>
                  </a:cubicBezTo>
                  <a:cubicBezTo>
                    <a:pt x="4882691" y="466725"/>
                    <a:pt x="4800599" y="384633"/>
                    <a:pt x="4800599" y="283368"/>
                  </a:cubicBezTo>
                  <a:cubicBezTo>
                    <a:pt x="4800599" y="182104"/>
                    <a:pt x="4882691" y="100011"/>
                    <a:pt x="4983956" y="100011"/>
                  </a:cubicBezTo>
                  <a:close/>
                  <a:moveTo>
                    <a:pt x="183357" y="100011"/>
                  </a:moveTo>
                  <a:cubicBezTo>
                    <a:pt x="284622" y="100011"/>
                    <a:pt x="366714" y="182104"/>
                    <a:pt x="366714" y="283368"/>
                  </a:cubicBezTo>
                  <a:cubicBezTo>
                    <a:pt x="366714" y="384633"/>
                    <a:pt x="284622" y="466725"/>
                    <a:pt x="183357" y="466725"/>
                  </a:cubicBezTo>
                  <a:cubicBezTo>
                    <a:pt x="82092" y="466725"/>
                    <a:pt x="0" y="384633"/>
                    <a:pt x="0" y="283368"/>
                  </a:cubicBezTo>
                  <a:cubicBezTo>
                    <a:pt x="0" y="182104"/>
                    <a:pt x="82092" y="100011"/>
                    <a:pt x="183357" y="100011"/>
                  </a:cubicBezTo>
                  <a:close/>
                  <a:moveTo>
                    <a:pt x="4219574" y="0"/>
                  </a:moveTo>
                  <a:cubicBezTo>
                    <a:pt x="4275686" y="0"/>
                    <a:pt x="4321174" y="45487"/>
                    <a:pt x="4321174" y="101599"/>
                  </a:cubicBezTo>
                  <a:cubicBezTo>
                    <a:pt x="4321174" y="157711"/>
                    <a:pt x="4275686" y="203199"/>
                    <a:pt x="4219574" y="203199"/>
                  </a:cubicBezTo>
                  <a:cubicBezTo>
                    <a:pt x="4163462" y="203199"/>
                    <a:pt x="4117974" y="157711"/>
                    <a:pt x="4117974" y="101599"/>
                  </a:cubicBezTo>
                  <a:cubicBezTo>
                    <a:pt x="4117974" y="45487"/>
                    <a:pt x="4163462" y="0"/>
                    <a:pt x="4219574" y="0"/>
                  </a:cubicBezTo>
                  <a:close/>
                  <a:moveTo>
                    <a:pt x="3734593" y="0"/>
                  </a:moveTo>
                  <a:cubicBezTo>
                    <a:pt x="3790267" y="0"/>
                    <a:pt x="3835400" y="45487"/>
                    <a:pt x="3835400" y="101599"/>
                  </a:cubicBezTo>
                  <a:cubicBezTo>
                    <a:pt x="3835400" y="157711"/>
                    <a:pt x="3790267" y="203199"/>
                    <a:pt x="3734593" y="203199"/>
                  </a:cubicBezTo>
                  <a:cubicBezTo>
                    <a:pt x="3678919" y="203199"/>
                    <a:pt x="3633786" y="157711"/>
                    <a:pt x="3633786" y="101599"/>
                  </a:cubicBezTo>
                  <a:cubicBezTo>
                    <a:pt x="3633786" y="45487"/>
                    <a:pt x="3678919" y="0"/>
                    <a:pt x="3734593" y="0"/>
                  </a:cubicBezTo>
                  <a:close/>
                  <a:moveTo>
                    <a:pt x="3249611" y="0"/>
                  </a:moveTo>
                  <a:cubicBezTo>
                    <a:pt x="3305723" y="0"/>
                    <a:pt x="3351211" y="45488"/>
                    <a:pt x="3351211" y="101599"/>
                  </a:cubicBezTo>
                  <a:cubicBezTo>
                    <a:pt x="3351211" y="157711"/>
                    <a:pt x="3305723" y="203199"/>
                    <a:pt x="3249611" y="203199"/>
                  </a:cubicBezTo>
                  <a:cubicBezTo>
                    <a:pt x="3193499" y="203199"/>
                    <a:pt x="3148011" y="157711"/>
                    <a:pt x="3148011" y="101599"/>
                  </a:cubicBezTo>
                  <a:cubicBezTo>
                    <a:pt x="3148011" y="45488"/>
                    <a:pt x="3193499" y="0"/>
                    <a:pt x="3249611" y="0"/>
                  </a:cubicBezTo>
                  <a:close/>
                  <a:moveTo>
                    <a:pt x="2765424" y="0"/>
                  </a:moveTo>
                  <a:cubicBezTo>
                    <a:pt x="2821536" y="0"/>
                    <a:pt x="2867024" y="45488"/>
                    <a:pt x="2867024" y="101600"/>
                  </a:cubicBezTo>
                  <a:cubicBezTo>
                    <a:pt x="2867024" y="157711"/>
                    <a:pt x="2821536" y="203199"/>
                    <a:pt x="2765424" y="203199"/>
                  </a:cubicBezTo>
                  <a:cubicBezTo>
                    <a:pt x="2709312" y="203199"/>
                    <a:pt x="2663824" y="157711"/>
                    <a:pt x="2663824" y="101600"/>
                  </a:cubicBezTo>
                  <a:cubicBezTo>
                    <a:pt x="2663824" y="45488"/>
                    <a:pt x="2709312" y="0"/>
                    <a:pt x="2765424" y="0"/>
                  </a:cubicBezTo>
                  <a:close/>
                  <a:moveTo>
                    <a:pt x="2280443" y="0"/>
                  </a:moveTo>
                  <a:cubicBezTo>
                    <a:pt x="2336117" y="0"/>
                    <a:pt x="2381250" y="45488"/>
                    <a:pt x="2381250" y="101600"/>
                  </a:cubicBezTo>
                  <a:cubicBezTo>
                    <a:pt x="2381250" y="157711"/>
                    <a:pt x="2336117" y="203199"/>
                    <a:pt x="2280443" y="203199"/>
                  </a:cubicBezTo>
                  <a:cubicBezTo>
                    <a:pt x="2224769" y="203199"/>
                    <a:pt x="2179636" y="157711"/>
                    <a:pt x="2179636" y="101600"/>
                  </a:cubicBezTo>
                  <a:cubicBezTo>
                    <a:pt x="2179636" y="45488"/>
                    <a:pt x="2224769" y="0"/>
                    <a:pt x="2280443" y="0"/>
                  </a:cubicBezTo>
                  <a:close/>
                  <a:moveTo>
                    <a:pt x="1795461" y="0"/>
                  </a:moveTo>
                  <a:cubicBezTo>
                    <a:pt x="1851573" y="0"/>
                    <a:pt x="1897061" y="45488"/>
                    <a:pt x="1897061" y="101600"/>
                  </a:cubicBezTo>
                  <a:cubicBezTo>
                    <a:pt x="1897061" y="157711"/>
                    <a:pt x="1851573" y="203199"/>
                    <a:pt x="1795461" y="203199"/>
                  </a:cubicBezTo>
                  <a:cubicBezTo>
                    <a:pt x="1739349" y="203199"/>
                    <a:pt x="1693861" y="157711"/>
                    <a:pt x="1693861" y="101600"/>
                  </a:cubicBezTo>
                  <a:cubicBezTo>
                    <a:pt x="1693861" y="45488"/>
                    <a:pt x="1739349" y="0"/>
                    <a:pt x="1795461" y="0"/>
                  </a:cubicBezTo>
                  <a:close/>
                  <a:moveTo>
                    <a:pt x="1311274" y="0"/>
                  </a:moveTo>
                  <a:cubicBezTo>
                    <a:pt x="1367386" y="0"/>
                    <a:pt x="1412874" y="45488"/>
                    <a:pt x="1412874" y="101600"/>
                  </a:cubicBezTo>
                  <a:cubicBezTo>
                    <a:pt x="1412874" y="157711"/>
                    <a:pt x="1367386" y="203199"/>
                    <a:pt x="1311274" y="203199"/>
                  </a:cubicBezTo>
                  <a:cubicBezTo>
                    <a:pt x="1255162" y="203199"/>
                    <a:pt x="1209674" y="157711"/>
                    <a:pt x="1209674" y="101600"/>
                  </a:cubicBezTo>
                  <a:cubicBezTo>
                    <a:pt x="1209674" y="45488"/>
                    <a:pt x="1255162" y="0"/>
                    <a:pt x="1311274" y="0"/>
                  </a:cubicBezTo>
                  <a:close/>
                  <a:moveTo>
                    <a:pt x="827087" y="0"/>
                  </a:moveTo>
                  <a:cubicBezTo>
                    <a:pt x="883199" y="0"/>
                    <a:pt x="928686" y="45488"/>
                    <a:pt x="928686" y="101600"/>
                  </a:cubicBezTo>
                  <a:cubicBezTo>
                    <a:pt x="928686" y="157711"/>
                    <a:pt x="883199" y="203199"/>
                    <a:pt x="827087" y="203199"/>
                  </a:cubicBezTo>
                  <a:cubicBezTo>
                    <a:pt x="770975" y="203199"/>
                    <a:pt x="725487" y="157711"/>
                    <a:pt x="725487" y="101600"/>
                  </a:cubicBezTo>
                  <a:cubicBezTo>
                    <a:pt x="725487" y="45488"/>
                    <a:pt x="770975" y="0"/>
                    <a:pt x="82708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1" name="Pins">
              <a:extLst>
                <a:ext uri="{FF2B5EF4-FFF2-40B4-BE49-F238E27FC236}">
                  <a16:creationId xmlns:a16="http://schemas.microsoft.com/office/drawing/2014/main" id="{6088ED72-FF7C-4BDA-A9EE-CE70892AB222}"/>
                </a:ext>
              </a:extLst>
            </p:cNvPr>
            <p:cNvSpPr>
              <a:spLocks noChangeArrowheads="1"/>
            </p:cNvSpPr>
            <p:nvPr/>
          </p:nvSpPr>
          <p:spPr bwMode="auto">
            <a:xfrm>
              <a:off x="1593850" y="2695576"/>
              <a:ext cx="2068513" cy="2178050"/>
            </a:xfrm>
            <a:custGeom>
              <a:avLst/>
              <a:gdLst>
                <a:gd name="connsiteX0" fmla="*/ 1765300 w 2068513"/>
                <a:gd name="connsiteY0" fmla="*/ 1928812 h 2178050"/>
                <a:gd name="connsiteX1" fmla="*/ 1938338 w 2068513"/>
                <a:gd name="connsiteY1" fmla="*/ 1928812 h 2178050"/>
                <a:gd name="connsiteX2" fmla="*/ 1938338 w 2068513"/>
                <a:gd name="connsiteY2" fmla="*/ 2178050 h 2178050"/>
                <a:gd name="connsiteX3" fmla="*/ 1765300 w 2068513"/>
                <a:gd name="connsiteY3" fmla="*/ 2178050 h 2178050"/>
                <a:gd name="connsiteX4" fmla="*/ 1514475 w 2068513"/>
                <a:gd name="connsiteY4" fmla="*/ 1927225 h 2178050"/>
                <a:gd name="connsiteX5" fmla="*/ 1685925 w 2068513"/>
                <a:gd name="connsiteY5" fmla="*/ 1927225 h 2178050"/>
                <a:gd name="connsiteX6" fmla="*/ 1685925 w 2068513"/>
                <a:gd name="connsiteY6" fmla="*/ 2174875 h 2178050"/>
                <a:gd name="connsiteX7" fmla="*/ 1514475 w 2068513"/>
                <a:gd name="connsiteY7" fmla="*/ 2174875 h 2178050"/>
                <a:gd name="connsiteX8" fmla="*/ 1262063 w 2068513"/>
                <a:gd name="connsiteY8" fmla="*/ 1927225 h 2178050"/>
                <a:gd name="connsiteX9" fmla="*/ 1433513 w 2068513"/>
                <a:gd name="connsiteY9" fmla="*/ 1927225 h 2178050"/>
                <a:gd name="connsiteX10" fmla="*/ 1433513 w 2068513"/>
                <a:gd name="connsiteY10" fmla="*/ 2174875 h 2178050"/>
                <a:gd name="connsiteX11" fmla="*/ 1262063 w 2068513"/>
                <a:gd name="connsiteY11" fmla="*/ 2174875 h 2178050"/>
                <a:gd name="connsiteX12" fmla="*/ 1009650 w 2068513"/>
                <a:gd name="connsiteY12" fmla="*/ 1927225 h 2178050"/>
                <a:gd name="connsiteX13" fmla="*/ 1181100 w 2068513"/>
                <a:gd name="connsiteY13" fmla="*/ 1927225 h 2178050"/>
                <a:gd name="connsiteX14" fmla="*/ 1181100 w 2068513"/>
                <a:gd name="connsiteY14" fmla="*/ 2174875 h 2178050"/>
                <a:gd name="connsiteX15" fmla="*/ 1009650 w 2068513"/>
                <a:gd name="connsiteY15" fmla="*/ 2174875 h 2178050"/>
                <a:gd name="connsiteX16" fmla="*/ 757238 w 2068513"/>
                <a:gd name="connsiteY16" fmla="*/ 1927225 h 2178050"/>
                <a:gd name="connsiteX17" fmla="*/ 928688 w 2068513"/>
                <a:gd name="connsiteY17" fmla="*/ 1927225 h 2178050"/>
                <a:gd name="connsiteX18" fmla="*/ 928688 w 2068513"/>
                <a:gd name="connsiteY18" fmla="*/ 2174875 h 2178050"/>
                <a:gd name="connsiteX19" fmla="*/ 757238 w 2068513"/>
                <a:gd name="connsiteY19" fmla="*/ 2174875 h 2178050"/>
                <a:gd name="connsiteX20" fmla="*/ 503238 w 2068513"/>
                <a:gd name="connsiteY20" fmla="*/ 1927225 h 2178050"/>
                <a:gd name="connsiteX21" fmla="*/ 677863 w 2068513"/>
                <a:gd name="connsiteY21" fmla="*/ 1927225 h 2178050"/>
                <a:gd name="connsiteX22" fmla="*/ 677863 w 2068513"/>
                <a:gd name="connsiteY22" fmla="*/ 2174875 h 2178050"/>
                <a:gd name="connsiteX23" fmla="*/ 503238 w 2068513"/>
                <a:gd name="connsiteY23" fmla="*/ 2174875 h 2178050"/>
                <a:gd name="connsiteX24" fmla="*/ 252413 w 2068513"/>
                <a:gd name="connsiteY24" fmla="*/ 1927225 h 2178050"/>
                <a:gd name="connsiteX25" fmla="*/ 425451 w 2068513"/>
                <a:gd name="connsiteY25" fmla="*/ 1927225 h 2178050"/>
                <a:gd name="connsiteX26" fmla="*/ 425451 w 2068513"/>
                <a:gd name="connsiteY26" fmla="*/ 2174875 h 2178050"/>
                <a:gd name="connsiteX27" fmla="*/ 252413 w 2068513"/>
                <a:gd name="connsiteY27" fmla="*/ 2174875 h 2178050"/>
                <a:gd name="connsiteX28" fmla="*/ 0 w 2068513"/>
                <a:gd name="connsiteY28" fmla="*/ 1927225 h 2178050"/>
                <a:gd name="connsiteX29" fmla="*/ 173038 w 2068513"/>
                <a:gd name="connsiteY29" fmla="*/ 1927225 h 2178050"/>
                <a:gd name="connsiteX30" fmla="*/ 173038 w 2068513"/>
                <a:gd name="connsiteY30" fmla="*/ 2174875 h 2178050"/>
                <a:gd name="connsiteX31" fmla="*/ 0 w 2068513"/>
                <a:gd name="connsiteY31" fmla="*/ 2174875 h 2178050"/>
                <a:gd name="connsiteX32" fmla="*/ 1927225 w 2068513"/>
                <a:gd name="connsiteY32" fmla="*/ 1673225 h 2178050"/>
                <a:gd name="connsiteX33" fmla="*/ 2068513 w 2068513"/>
                <a:gd name="connsiteY33" fmla="*/ 1673225 h 2178050"/>
                <a:gd name="connsiteX34" fmla="*/ 2068513 w 2068513"/>
                <a:gd name="connsiteY34" fmla="*/ 1839913 h 2178050"/>
                <a:gd name="connsiteX35" fmla="*/ 1927225 w 2068513"/>
                <a:gd name="connsiteY35" fmla="*/ 1839913 h 2178050"/>
                <a:gd name="connsiteX36" fmla="*/ 1927225 w 2068513"/>
                <a:gd name="connsiteY36" fmla="*/ 1416050 h 2178050"/>
                <a:gd name="connsiteX37" fmla="*/ 2068513 w 2068513"/>
                <a:gd name="connsiteY37" fmla="*/ 1416050 h 2178050"/>
                <a:gd name="connsiteX38" fmla="*/ 2068513 w 2068513"/>
                <a:gd name="connsiteY38" fmla="*/ 1582738 h 2178050"/>
                <a:gd name="connsiteX39" fmla="*/ 1927225 w 2068513"/>
                <a:gd name="connsiteY39" fmla="*/ 1582738 h 2178050"/>
                <a:gd name="connsiteX40" fmla="*/ 1927225 w 2068513"/>
                <a:gd name="connsiteY40" fmla="*/ 1160462 h 2178050"/>
                <a:gd name="connsiteX41" fmla="*/ 2068513 w 2068513"/>
                <a:gd name="connsiteY41" fmla="*/ 1160462 h 2178050"/>
                <a:gd name="connsiteX42" fmla="*/ 2068513 w 2068513"/>
                <a:gd name="connsiteY42" fmla="*/ 1327150 h 2178050"/>
                <a:gd name="connsiteX43" fmla="*/ 1927225 w 2068513"/>
                <a:gd name="connsiteY43" fmla="*/ 1327150 h 2178050"/>
                <a:gd name="connsiteX44" fmla="*/ 1927225 w 2068513"/>
                <a:gd name="connsiteY44" fmla="*/ 903287 h 2178050"/>
                <a:gd name="connsiteX45" fmla="*/ 2068513 w 2068513"/>
                <a:gd name="connsiteY45" fmla="*/ 903287 h 2178050"/>
                <a:gd name="connsiteX46" fmla="*/ 2068513 w 2068513"/>
                <a:gd name="connsiteY46" fmla="*/ 1069975 h 2178050"/>
                <a:gd name="connsiteX47" fmla="*/ 1927225 w 2068513"/>
                <a:gd name="connsiteY47" fmla="*/ 1069975 h 2178050"/>
                <a:gd name="connsiteX48" fmla="*/ 1927225 w 2068513"/>
                <a:gd name="connsiteY48" fmla="*/ 647700 h 2178050"/>
                <a:gd name="connsiteX49" fmla="*/ 2068513 w 2068513"/>
                <a:gd name="connsiteY49" fmla="*/ 647700 h 2178050"/>
                <a:gd name="connsiteX50" fmla="*/ 2068513 w 2068513"/>
                <a:gd name="connsiteY50" fmla="*/ 814388 h 2178050"/>
                <a:gd name="connsiteX51" fmla="*/ 1927225 w 2068513"/>
                <a:gd name="connsiteY51" fmla="*/ 814388 h 2178050"/>
                <a:gd name="connsiteX52" fmla="*/ 1927225 w 2068513"/>
                <a:gd name="connsiteY52" fmla="*/ 390525 h 2178050"/>
                <a:gd name="connsiteX53" fmla="*/ 2068513 w 2068513"/>
                <a:gd name="connsiteY53" fmla="*/ 390525 h 2178050"/>
                <a:gd name="connsiteX54" fmla="*/ 2068513 w 2068513"/>
                <a:gd name="connsiteY54" fmla="*/ 557213 h 2178050"/>
                <a:gd name="connsiteX55" fmla="*/ 1927225 w 2068513"/>
                <a:gd name="connsiteY55" fmla="*/ 557213 h 2178050"/>
                <a:gd name="connsiteX56" fmla="*/ 1765300 w 2068513"/>
                <a:gd name="connsiteY56" fmla="*/ 3175 h 2178050"/>
                <a:gd name="connsiteX57" fmla="*/ 1938338 w 2068513"/>
                <a:gd name="connsiteY57" fmla="*/ 3175 h 2178050"/>
                <a:gd name="connsiteX58" fmla="*/ 1938338 w 2068513"/>
                <a:gd name="connsiteY58" fmla="*/ 250825 h 2178050"/>
                <a:gd name="connsiteX59" fmla="*/ 1765300 w 2068513"/>
                <a:gd name="connsiteY59" fmla="*/ 250825 h 2178050"/>
                <a:gd name="connsiteX60" fmla="*/ 1514475 w 2068513"/>
                <a:gd name="connsiteY60" fmla="*/ 0 h 2178050"/>
                <a:gd name="connsiteX61" fmla="*/ 1685925 w 2068513"/>
                <a:gd name="connsiteY61" fmla="*/ 0 h 2178050"/>
                <a:gd name="connsiteX62" fmla="*/ 1685925 w 2068513"/>
                <a:gd name="connsiteY62" fmla="*/ 247650 h 2178050"/>
                <a:gd name="connsiteX63" fmla="*/ 1514475 w 2068513"/>
                <a:gd name="connsiteY63" fmla="*/ 247650 h 2178050"/>
                <a:gd name="connsiteX64" fmla="*/ 1262063 w 2068513"/>
                <a:gd name="connsiteY64" fmla="*/ 0 h 2178050"/>
                <a:gd name="connsiteX65" fmla="*/ 1433513 w 2068513"/>
                <a:gd name="connsiteY65" fmla="*/ 0 h 2178050"/>
                <a:gd name="connsiteX66" fmla="*/ 1433513 w 2068513"/>
                <a:gd name="connsiteY66" fmla="*/ 247650 h 2178050"/>
                <a:gd name="connsiteX67" fmla="*/ 1262063 w 2068513"/>
                <a:gd name="connsiteY67" fmla="*/ 247650 h 2178050"/>
                <a:gd name="connsiteX68" fmla="*/ 1009650 w 2068513"/>
                <a:gd name="connsiteY68" fmla="*/ 0 h 2178050"/>
                <a:gd name="connsiteX69" fmla="*/ 1181100 w 2068513"/>
                <a:gd name="connsiteY69" fmla="*/ 0 h 2178050"/>
                <a:gd name="connsiteX70" fmla="*/ 1181100 w 2068513"/>
                <a:gd name="connsiteY70" fmla="*/ 247650 h 2178050"/>
                <a:gd name="connsiteX71" fmla="*/ 1009650 w 2068513"/>
                <a:gd name="connsiteY71" fmla="*/ 247650 h 2178050"/>
                <a:gd name="connsiteX72" fmla="*/ 757238 w 2068513"/>
                <a:gd name="connsiteY72" fmla="*/ 0 h 2178050"/>
                <a:gd name="connsiteX73" fmla="*/ 928688 w 2068513"/>
                <a:gd name="connsiteY73" fmla="*/ 0 h 2178050"/>
                <a:gd name="connsiteX74" fmla="*/ 928688 w 2068513"/>
                <a:gd name="connsiteY74" fmla="*/ 247650 h 2178050"/>
                <a:gd name="connsiteX75" fmla="*/ 757238 w 2068513"/>
                <a:gd name="connsiteY75" fmla="*/ 247650 h 2178050"/>
                <a:gd name="connsiteX76" fmla="*/ 503238 w 2068513"/>
                <a:gd name="connsiteY76" fmla="*/ 0 h 2178050"/>
                <a:gd name="connsiteX77" fmla="*/ 677863 w 2068513"/>
                <a:gd name="connsiteY77" fmla="*/ 0 h 2178050"/>
                <a:gd name="connsiteX78" fmla="*/ 677863 w 2068513"/>
                <a:gd name="connsiteY78" fmla="*/ 247650 h 2178050"/>
                <a:gd name="connsiteX79" fmla="*/ 503238 w 2068513"/>
                <a:gd name="connsiteY79" fmla="*/ 247650 h 2178050"/>
                <a:gd name="connsiteX80" fmla="*/ 252413 w 2068513"/>
                <a:gd name="connsiteY80" fmla="*/ 0 h 2178050"/>
                <a:gd name="connsiteX81" fmla="*/ 425451 w 2068513"/>
                <a:gd name="connsiteY81" fmla="*/ 0 h 2178050"/>
                <a:gd name="connsiteX82" fmla="*/ 425451 w 2068513"/>
                <a:gd name="connsiteY82" fmla="*/ 247650 h 2178050"/>
                <a:gd name="connsiteX83" fmla="*/ 252413 w 2068513"/>
                <a:gd name="connsiteY83" fmla="*/ 247650 h 2178050"/>
                <a:gd name="connsiteX84" fmla="*/ 0 w 2068513"/>
                <a:gd name="connsiteY84" fmla="*/ 0 h 2178050"/>
                <a:gd name="connsiteX85" fmla="*/ 173038 w 2068513"/>
                <a:gd name="connsiteY85" fmla="*/ 0 h 2178050"/>
                <a:gd name="connsiteX86" fmla="*/ 173038 w 2068513"/>
                <a:gd name="connsiteY86" fmla="*/ 247650 h 2178050"/>
                <a:gd name="connsiteX87" fmla="*/ 0 w 2068513"/>
                <a:gd name="connsiteY87" fmla="*/ 24765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068513" h="2178050">
                  <a:moveTo>
                    <a:pt x="1765300" y="1928812"/>
                  </a:moveTo>
                  <a:lnTo>
                    <a:pt x="1938338" y="1928812"/>
                  </a:lnTo>
                  <a:lnTo>
                    <a:pt x="1938338" y="2178050"/>
                  </a:lnTo>
                  <a:lnTo>
                    <a:pt x="1765300" y="2178050"/>
                  </a:lnTo>
                  <a:close/>
                  <a:moveTo>
                    <a:pt x="1514475" y="1927225"/>
                  </a:moveTo>
                  <a:lnTo>
                    <a:pt x="1685925" y="1927225"/>
                  </a:lnTo>
                  <a:lnTo>
                    <a:pt x="1685925" y="2174875"/>
                  </a:lnTo>
                  <a:lnTo>
                    <a:pt x="1514475" y="2174875"/>
                  </a:lnTo>
                  <a:close/>
                  <a:moveTo>
                    <a:pt x="1262063" y="1927225"/>
                  </a:moveTo>
                  <a:lnTo>
                    <a:pt x="1433513" y="1927225"/>
                  </a:lnTo>
                  <a:lnTo>
                    <a:pt x="1433513" y="2174875"/>
                  </a:lnTo>
                  <a:lnTo>
                    <a:pt x="1262063" y="2174875"/>
                  </a:lnTo>
                  <a:close/>
                  <a:moveTo>
                    <a:pt x="1009650" y="1927225"/>
                  </a:moveTo>
                  <a:lnTo>
                    <a:pt x="1181100" y="1927225"/>
                  </a:lnTo>
                  <a:lnTo>
                    <a:pt x="1181100" y="2174875"/>
                  </a:lnTo>
                  <a:lnTo>
                    <a:pt x="1009650" y="2174875"/>
                  </a:lnTo>
                  <a:close/>
                  <a:moveTo>
                    <a:pt x="757238" y="1927225"/>
                  </a:moveTo>
                  <a:lnTo>
                    <a:pt x="928688" y="1927225"/>
                  </a:lnTo>
                  <a:lnTo>
                    <a:pt x="928688" y="2174875"/>
                  </a:lnTo>
                  <a:lnTo>
                    <a:pt x="757238" y="2174875"/>
                  </a:lnTo>
                  <a:close/>
                  <a:moveTo>
                    <a:pt x="503238" y="1927225"/>
                  </a:moveTo>
                  <a:lnTo>
                    <a:pt x="677863" y="1927225"/>
                  </a:lnTo>
                  <a:lnTo>
                    <a:pt x="677863" y="2174875"/>
                  </a:lnTo>
                  <a:lnTo>
                    <a:pt x="503238" y="2174875"/>
                  </a:lnTo>
                  <a:close/>
                  <a:moveTo>
                    <a:pt x="252413" y="1927225"/>
                  </a:moveTo>
                  <a:lnTo>
                    <a:pt x="425451" y="1927225"/>
                  </a:lnTo>
                  <a:lnTo>
                    <a:pt x="425451" y="2174875"/>
                  </a:lnTo>
                  <a:lnTo>
                    <a:pt x="252413" y="2174875"/>
                  </a:lnTo>
                  <a:close/>
                  <a:moveTo>
                    <a:pt x="0" y="1927225"/>
                  </a:moveTo>
                  <a:lnTo>
                    <a:pt x="173038" y="1927225"/>
                  </a:lnTo>
                  <a:lnTo>
                    <a:pt x="173038" y="2174875"/>
                  </a:lnTo>
                  <a:lnTo>
                    <a:pt x="0" y="2174875"/>
                  </a:lnTo>
                  <a:close/>
                  <a:moveTo>
                    <a:pt x="1927225" y="1673225"/>
                  </a:moveTo>
                  <a:lnTo>
                    <a:pt x="2068513" y="1673225"/>
                  </a:lnTo>
                  <a:lnTo>
                    <a:pt x="2068513" y="1839913"/>
                  </a:lnTo>
                  <a:lnTo>
                    <a:pt x="1927225" y="1839913"/>
                  </a:lnTo>
                  <a:close/>
                  <a:moveTo>
                    <a:pt x="1927225" y="1416050"/>
                  </a:moveTo>
                  <a:lnTo>
                    <a:pt x="2068513" y="1416050"/>
                  </a:lnTo>
                  <a:lnTo>
                    <a:pt x="2068513" y="1582738"/>
                  </a:lnTo>
                  <a:lnTo>
                    <a:pt x="1927225" y="1582738"/>
                  </a:lnTo>
                  <a:close/>
                  <a:moveTo>
                    <a:pt x="1927225" y="1160462"/>
                  </a:moveTo>
                  <a:lnTo>
                    <a:pt x="2068513" y="1160462"/>
                  </a:lnTo>
                  <a:lnTo>
                    <a:pt x="2068513" y="1327150"/>
                  </a:lnTo>
                  <a:lnTo>
                    <a:pt x="1927225" y="1327150"/>
                  </a:lnTo>
                  <a:close/>
                  <a:moveTo>
                    <a:pt x="1927225" y="903287"/>
                  </a:moveTo>
                  <a:lnTo>
                    <a:pt x="2068513" y="903287"/>
                  </a:lnTo>
                  <a:lnTo>
                    <a:pt x="2068513" y="1069975"/>
                  </a:lnTo>
                  <a:lnTo>
                    <a:pt x="1927225" y="1069975"/>
                  </a:lnTo>
                  <a:close/>
                  <a:moveTo>
                    <a:pt x="1927225" y="647700"/>
                  </a:moveTo>
                  <a:lnTo>
                    <a:pt x="2068513" y="647700"/>
                  </a:lnTo>
                  <a:lnTo>
                    <a:pt x="2068513" y="814388"/>
                  </a:lnTo>
                  <a:lnTo>
                    <a:pt x="1927225" y="814388"/>
                  </a:lnTo>
                  <a:close/>
                  <a:moveTo>
                    <a:pt x="1927225" y="390525"/>
                  </a:moveTo>
                  <a:lnTo>
                    <a:pt x="2068513" y="390525"/>
                  </a:lnTo>
                  <a:lnTo>
                    <a:pt x="2068513" y="557213"/>
                  </a:lnTo>
                  <a:lnTo>
                    <a:pt x="1927225" y="557213"/>
                  </a:lnTo>
                  <a:close/>
                  <a:moveTo>
                    <a:pt x="1765300" y="3175"/>
                  </a:moveTo>
                  <a:lnTo>
                    <a:pt x="1938338" y="3175"/>
                  </a:lnTo>
                  <a:lnTo>
                    <a:pt x="1938338" y="250825"/>
                  </a:lnTo>
                  <a:lnTo>
                    <a:pt x="1765300" y="250825"/>
                  </a:lnTo>
                  <a:close/>
                  <a:moveTo>
                    <a:pt x="1514475" y="0"/>
                  </a:moveTo>
                  <a:lnTo>
                    <a:pt x="1685925" y="0"/>
                  </a:lnTo>
                  <a:lnTo>
                    <a:pt x="1685925" y="247650"/>
                  </a:lnTo>
                  <a:lnTo>
                    <a:pt x="1514475" y="247650"/>
                  </a:lnTo>
                  <a:close/>
                  <a:moveTo>
                    <a:pt x="1262063" y="0"/>
                  </a:moveTo>
                  <a:lnTo>
                    <a:pt x="1433513" y="0"/>
                  </a:lnTo>
                  <a:lnTo>
                    <a:pt x="1433513" y="247650"/>
                  </a:lnTo>
                  <a:lnTo>
                    <a:pt x="1262063" y="247650"/>
                  </a:lnTo>
                  <a:close/>
                  <a:moveTo>
                    <a:pt x="1009650" y="0"/>
                  </a:moveTo>
                  <a:lnTo>
                    <a:pt x="1181100" y="0"/>
                  </a:lnTo>
                  <a:lnTo>
                    <a:pt x="1181100" y="247650"/>
                  </a:lnTo>
                  <a:lnTo>
                    <a:pt x="1009650" y="247650"/>
                  </a:lnTo>
                  <a:close/>
                  <a:moveTo>
                    <a:pt x="757238" y="0"/>
                  </a:moveTo>
                  <a:lnTo>
                    <a:pt x="928688" y="0"/>
                  </a:lnTo>
                  <a:lnTo>
                    <a:pt x="928688" y="247650"/>
                  </a:lnTo>
                  <a:lnTo>
                    <a:pt x="757238" y="247650"/>
                  </a:lnTo>
                  <a:close/>
                  <a:moveTo>
                    <a:pt x="503238" y="0"/>
                  </a:moveTo>
                  <a:lnTo>
                    <a:pt x="677863" y="0"/>
                  </a:lnTo>
                  <a:lnTo>
                    <a:pt x="677863" y="247650"/>
                  </a:lnTo>
                  <a:lnTo>
                    <a:pt x="503238" y="247650"/>
                  </a:lnTo>
                  <a:close/>
                  <a:moveTo>
                    <a:pt x="252413" y="0"/>
                  </a:moveTo>
                  <a:lnTo>
                    <a:pt x="425451" y="0"/>
                  </a:lnTo>
                  <a:lnTo>
                    <a:pt x="425451" y="247650"/>
                  </a:lnTo>
                  <a:lnTo>
                    <a:pt x="252413" y="247650"/>
                  </a:lnTo>
                  <a:close/>
                  <a:moveTo>
                    <a:pt x="0" y="0"/>
                  </a:moveTo>
                  <a:lnTo>
                    <a:pt x="173038" y="0"/>
                  </a:lnTo>
                  <a:lnTo>
                    <a:pt x="173038" y="247650"/>
                  </a:lnTo>
                  <a:lnTo>
                    <a:pt x="0" y="247650"/>
                  </a:lnTo>
                  <a:close/>
                </a:path>
              </a:pathLst>
            </a:custGeom>
            <a:solidFill>
              <a:srgbClr val="B298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8" name="Chips">
              <a:extLst>
                <a:ext uri="{FF2B5EF4-FFF2-40B4-BE49-F238E27FC236}">
                  <a16:creationId xmlns:a16="http://schemas.microsoft.com/office/drawing/2014/main" id="{D55A3185-66AE-49E6-B627-BB0D3CC80FB3}"/>
                </a:ext>
              </a:extLst>
            </p:cNvPr>
            <p:cNvSpPr>
              <a:spLocks noChangeArrowheads="1"/>
            </p:cNvSpPr>
            <p:nvPr/>
          </p:nvSpPr>
          <p:spPr bwMode="auto">
            <a:xfrm>
              <a:off x="1543049" y="2657476"/>
              <a:ext cx="3411538" cy="1905000"/>
            </a:xfrm>
            <a:custGeom>
              <a:avLst/>
              <a:gdLst>
                <a:gd name="connsiteX0" fmla="*/ 2816225 w 3411538"/>
                <a:gd name="connsiteY0" fmla="*/ 1239837 h 1905000"/>
                <a:gd name="connsiteX1" fmla="*/ 3081338 w 3411538"/>
                <a:gd name="connsiteY1" fmla="*/ 1239837 h 1905000"/>
                <a:gd name="connsiteX2" fmla="*/ 3081338 w 3411538"/>
                <a:gd name="connsiteY2" fmla="*/ 1511300 h 1905000"/>
                <a:gd name="connsiteX3" fmla="*/ 2816225 w 3411538"/>
                <a:gd name="connsiteY3" fmla="*/ 1511300 h 1905000"/>
                <a:gd name="connsiteX4" fmla="*/ 0 w 3411538"/>
                <a:gd name="connsiteY4" fmla="*/ 379412 h 1905000"/>
                <a:gd name="connsiteX5" fmla="*/ 1922463 w 3411538"/>
                <a:gd name="connsiteY5" fmla="*/ 379412 h 1905000"/>
                <a:gd name="connsiteX6" fmla="*/ 1922463 w 3411538"/>
                <a:gd name="connsiteY6" fmla="*/ 1905000 h 1905000"/>
                <a:gd name="connsiteX7" fmla="*/ 0 w 3411538"/>
                <a:gd name="connsiteY7" fmla="*/ 1905000 h 1905000"/>
                <a:gd name="connsiteX8" fmla="*/ 2816225 w 3411538"/>
                <a:gd name="connsiteY8" fmla="*/ 0 h 1905000"/>
                <a:gd name="connsiteX9" fmla="*/ 3411538 w 3411538"/>
                <a:gd name="connsiteY9" fmla="*/ 0 h 1905000"/>
                <a:gd name="connsiteX10" fmla="*/ 3411538 w 3411538"/>
                <a:gd name="connsiteY10" fmla="*/ 595313 h 1905000"/>
                <a:gd name="connsiteX11" fmla="*/ 2816225 w 3411538"/>
                <a:gd name="connsiteY11" fmla="*/ 595313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1538" h="1905000">
                  <a:moveTo>
                    <a:pt x="2816225" y="1239837"/>
                  </a:moveTo>
                  <a:lnTo>
                    <a:pt x="3081338" y="1239837"/>
                  </a:lnTo>
                  <a:lnTo>
                    <a:pt x="3081338" y="1511300"/>
                  </a:lnTo>
                  <a:lnTo>
                    <a:pt x="2816225" y="1511300"/>
                  </a:lnTo>
                  <a:close/>
                  <a:moveTo>
                    <a:pt x="0" y="379412"/>
                  </a:moveTo>
                  <a:lnTo>
                    <a:pt x="1922463" y="379412"/>
                  </a:lnTo>
                  <a:lnTo>
                    <a:pt x="1922463" y="1905000"/>
                  </a:lnTo>
                  <a:lnTo>
                    <a:pt x="0" y="1905000"/>
                  </a:lnTo>
                  <a:close/>
                  <a:moveTo>
                    <a:pt x="2816225" y="0"/>
                  </a:moveTo>
                  <a:lnTo>
                    <a:pt x="3411538" y="0"/>
                  </a:lnTo>
                  <a:lnTo>
                    <a:pt x="3411538" y="595313"/>
                  </a:lnTo>
                  <a:lnTo>
                    <a:pt x="2816225" y="595313"/>
                  </a:lnTo>
                  <a:close/>
                </a:path>
              </a:pathLst>
            </a:cu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9" name="Connector Body">
              <a:extLst>
                <a:ext uri="{FF2B5EF4-FFF2-40B4-BE49-F238E27FC236}">
                  <a16:creationId xmlns:a16="http://schemas.microsoft.com/office/drawing/2014/main" id="{BC22D242-3A05-42CF-AA66-AD11C3D7CF34}"/>
                </a:ext>
              </a:extLst>
            </p:cNvPr>
            <p:cNvSpPr>
              <a:spLocks noChangeArrowheads="1"/>
            </p:cNvSpPr>
            <p:nvPr/>
          </p:nvSpPr>
          <p:spPr bwMode="auto">
            <a:xfrm>
              <a:off x="5746750" y="3033713"/>
              <a:ext cx="1185863" cy="1452563"/>
            </a:xfrm>
            <a:prstGeom prst="rect">
              <a:avLst/>
            </a:prstGeom>
            <a:solidFill>
              <a:srgbClr val="AAAA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Connector Highlight">
              <a:extLst>
                <a:ext uri="{FF2B5EF4-FFF2-40B4-BE49-F238E27FC236}">
                  <a16:creationId xmlns:a16="http://schemas.microsoft.com/office/drawing/2014/main" id="{DC026C17-3B1A-4480-8832-0B688591ABCC}"/>
                </a:ext>
              </a:extLst>
            </p:cNvPr>
            <p:cNvSpPr>
              <a:spLocks noChangeArrowheads="1"/>
            </p:cNvSpPr>
            <p:nvPr/>
          </p:nvSpPr>
          <p:spPr bwMode="auto">
            <a:xfrm>
              <a:off x="5843588" y="3475038"/>
              <a:ext cx="1025525" cy="935038"/>
            </a:xfrm>
            <a:prstGeom prst="rect">
              <a:avLst/>
            </a:pr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0" name="Device with Through Holes">
            <a:extLst>
              <a:ext uri="{FF2B5EF4-FFF2-40B4-BE49-F238E27FC236}">
                <a16:creationId xmlns:a16="http://schemas.microsoft.com/office/drawing/2014/main" id="{658D149B-AC4D-46A0-B173-ED898A1063D5}"/>
              </a:ext>
            </a:extLst>
          </p:cNvPr>
          <p:cNvGrpSpPr>
            <a:grpSpLocks noChangeAspect="1"/>
          </p:cNvGrpSpPr>
          <p:nvPr/>
        </p:nvGrpSpPr>
        <p:grpSpPr>
          <a:xfrm>
            <a:off x="6542569" y="1675448"/>
            <a:ext cx="5134827" cy="3882695"/>
            <a:chOff x="6308153" y="1675448"/>
            <a:chExt cx="5134827" cy="3882695"/>
          </a:xfrm>
        </p:grpSpPr>
        <p:sp>
          <p:nvSpPr>
            <p:cNvPr id="129" name="Board with Through Holes">
              <a:extLst>
                <a:ext uri="{FF2B5EF4-FFF2-40B4-BE49-F238E27FC236}">
                  <a16:creationId xmlns:a16="http://schemas.microsoft.com/office/drawing/2014/main" id="{84129775-C52C-49E3-BEBF-3B6D875A523C}"/>
                </a:ext>
              </a:extLst>
            </p:cNvPr>
            <p:cNvSpPr>
              <a:spLocks/>
            </p:cNvSpPr>
            <p:nvPr/>
          </p:nvSpPr>
          <p:spPr bwMode="auto">
            <a:xfrm>
              <a:off x="6308153" y="1675448"/>
              <a:ext cx="4943340" cy="3882695"/>
            </a:xfrm>
            <a:custGeom>
              <a:avLst/>
              <a:gdLst>
                <a:gd name="connsiteX0" fmla="*/ 3847386 w 4943340"/>
                <a:gd name="connsiteY0" fmla="*/ 3533672 h 3882695"/>
                <a:gd name="connsiteX1" fmla="*/ 3760470 w 4943340"/>
                <a:gd name="connsiteY1" fmla="*/ 3620588 h 3882695"/>
                <a:gd name="connsiteX2" fmla="*/ 3847386 w 4943340"/>
                <a:gd name="connsiteY2" fmla="*/ 3707504 h 3882695"/>
                <a:gd name="connsiteX3" fmla="*/ 3934301 w 4943340"/>
                <a:gd name="connsiteY3" fmla="*/ 3620588 h 3882695"/>
                <a:gd name="connsiteX4" fmla="*/ 3847386 w 4943340"/>
                <a:gd name="connsiteY4" fmla="*/ 3533672 h 3882695"/>
                <a:gd name="connsiteX5" fmla="*/ 3432499 w 4943340"/>
                <a:gd name="connsiteY5" fmla="*/ 3533672 h 3882695"/>
                <a:gd name="connsiteX6" fmla="*/ 3346261 w 4943340"/>
                <a:gd name="connsiteY6" fmla="*/ 3620588 h 3882695"/>
                <a:gd name="connsiteX7" fmla="*/ 3432499 w 4943340"/>
                <a:gd name="connsiteY7" fmla="*/ 3707504 h 3882695"/>
                <a:gd name="connsiteX8" fmla="*/ 3518736 w 4943340"/>
                <a:gd name="connsiteY8" fmla="*/ 3620588 h 3882695"/>
                <a:gd name="connsiteX9" fmla="*/ 3432499 w 4943340"/>
                <a:gd name="connsiteY9" fmla="*/ 3533672 h 3882695"/>
                <a:gd name="connsiteX10" fmla="*/ 3017610 w 4943340"/>
                <a:gd name="connsiteY10" fmla="*/ 3533672 h 3882695"/>
                <a:gd name="connsiteX11" fmla="*/ 2930695 w 4943340"/>
                <a:gd name="connsiteY11" fmla="*/ 3620588 h 3882695"/>
                <a:gd name="connsiteX12" fmla="*/ 3017610 w 4943340"/>
                <a:gd name="connsiteY12" fmla="*/ 3707504 h 3882695"/>
                <a:gd name="connsiteX13" fmla="*/ 3104526 w 4943340"/>
                <a:gd name="connsiteY13" fmla="*/ 3620588 h 3882695"/>
                <a:gd name="connsiteX14" fmla="*/ 3017610 w 4943340"/>
                <a:gd name="connsiteY14" fmla="*/ 3533672 h 3882695"/>
                <a:gd name="connsiteX15" fmla="*/ 2603402 w 4943340"/>
                <a:gd name="connsiteY15" fmla="*/ 3533672 h 3882695"/>
                <a:gd name="connsiteX16" fmla="*/ 2516487 w 4943340"/>
                <a:gd name="connsiteY16" fmla="*/ 3620588 h 3882695"/>
                <a:gd name="connsiteX17" fmla="*/ 2603402 w 4943340"/>
                <a:gd name="connsiteY17" fmla="*/ 3707504 h 3882695"/>
                <a:gd name="connsiteX18" fmla="*/ 2690318 w 4943340"/>
                <a:gd name="connsiteY18" fmla="*/ 3620588 h 3882695"/>
                <a:gd name="connsiteX19" fmla="*/ 2603402 w 4943340"/>
                <a:gd name="connsiteY19" fmla="*/ 3533672 h 3882695"/>
                <a:gd name="connsiteX20" fmla="*/ 2188515 w 4943340"/>
                <a:gd name="connsiteY20" fmla="*/ 3533672 h 3882695"/>
                <a:gd name="connsiteX21" fmla="*/ 2102278 w 4943340"/>
                <a:gd name="connsiteY21" fmla="*/ 3620588 h 3882695"/>
                <a:gd name="connsiteX22" fmla="*/ 2188515 w 4943340"/>
                <a:gd name="connsiteY22" fmla="*/ 3707504 h 3882695"/>
                <a:gd name="connsiteX23" fmla="*/ 2274753 w 4943340"/>
                <a:gd name="connsiteY23" fmla="*/ 3620588 h 3882695"/>
                <a:gd name="connsiteX24" fmla="*/ 2188515 w 4943340"/>
                <a:gd name="connsiteY24" fmla="*/ 3533672 h 3882695"/>
                <a:gd name="connsiteX25" fmla="*/ 1773627 w 4943340"/>
                <a:gd name="connsiteY25" fmla="*/ 3533672 h 3882695"/>
                <a:gd name="connsiteX26" fmla="*/ 1686711 w 4943340"/>
                <a:gd name="connsiteY26" fmla="*/ 3620588 h 3882695"/>
                <a:gd name="connsiteX27" fmla="*/ 1773627 w 4943340"/>
                <a:gd name="connsiteY27" fmla="*/ 3707504 h 3882695"/>
                <a:gd name="connsiteX28" fmla="*/ 1860543 w 4943340"/>
                <a:gd name="connsiteY28" fmla="*/ 3620588 h 3882695"/>
                <a:gd name="connsiteX29" fmla="*/ 1773627 w 4943340"/>
                <a:gd name="connsiteY29" fmla="*/ 3533672 h 3882695"/>
                <a:gd name="connsiteX30" fmla="*/ 1359419 w 4943340"/>
                <a:gd name="connsiteY30" fmla="*/ 3533672 h 3882695"/>
                <a:gd name="connsiteX31" fmla="*/ 1272503 w 4943340"/>
                <a:gd name="connsiteY31" fmla="*/ 3620588 h 3882695"/>
                <a:gd name="connsiteX32" fmla="*/ 1359419 w 4943340"/>
                <a:gd name="connsiteY32" fmla="*/ 3707504 h 3882695"/>
                <a:gd name="connsiteX33" fmla="*/ 1446335 w 4943340"/>
                <a:gd name="connsiteY33" fmla="*/ 3620588 h 3882695"/>
                <a:gd name="connsiteX34" fmla="*/ 1359419 w 4943340"/>
                <a:gd name="connsiteY34" fmla="*/ 3533672 h 3882695"/>
                <a:gd name="connsiteX35" fmla="*/ 945210 w 4943340"/>
                <a:gd name="connsiteY35" fmla="*/ 3533672 h 3882695"/>
                <a:gd name="connsiteX36" fmla="*/ 858295 w 4943340"/>
                <a:gd name="connsiteY36" fmla="*/ 3620588 h 3882695"/>
                <a:gd name="connsiteX37" fmla="*/ 945210 w 4943340"/>
                <a:gd name="connsiteY37" fmla="*/ 3707504 h 3882695"/>
                <a:gd name="connsiteX38" fmla="*/ 1032126 w 4943340"/>
                <a:gd name="connsiteY38" fmla="*/ 3620588 h 3882695"/>
                <a:gd name="connsiteX39" fmla="*/ 945210 w 4943340"/>
                <a:gd name="connsiteY39" fmla="*/ 3533672 h 3882695"/>
                <a:gd name="connsiteX40" fmla="*/ 4501293 w 4943340"/>
                <a:gd name="connsiteY40" fmla="*/ 3306877 h 3882695"/>
                <a:gd name="connsiteX41" fmla="*/ 4344436 w 4943340"/>
                <a:gd name="connsiteY41" fmla="*/ 3464412 h 3882695"/>
                <a:gd name="connsiteX42" fmla="*/ 4501293 w 4943340"/>
                <a:gd name="connsiteY42" fmla="*/ 3621947 h 3882695"/>
                <a:gd name="connsiteX43" fmla="*/ 4658149 w 4943340"/>
                <a:gd name="connsiteY43" fmla="*/ 3464412 h 3882695"/>
                <a:gd name="connsiteX44" fmla="*/ 4501293 w 4943340"/>
                <a:gd name="connsiteY44" fmla="*/ 3306877 h 3882695"/>
                <a:gd name="connsiteX45" fmla="*/ 394519 w 4943340"/>
                <a:gd name="connsiteY45" fmla="*/ 3306877 h 3882695"/>
                <a:gd name="connsiteX46" fmla="*/ 237662 w 4943340"/>
                <a:gd name="connsiteY46" fmla="*/ 3464412 h 3882695"/>
                <a:gd name="connsiteX47" fmla="*/ 394519 w 4943340"/>
                <a:gd name="connsiteY47" fmla="*/ 3621947 h 3882695"/>
                <a:gd name="connsiteX48" fmla="*/ 551375 w 4943340"/>
                <a:gd name="connsiteY48" fmla="*/ 3464412 h 3882695"/>
                <a:gd name="connsiteX49" fmla="*/ 394519 w 4943340"/>
                <a:gd name="connsiteY49" fmla="*/ 3306877 h 3882695"/>
                <a:gd name="connsiteX50" fmla="*/ 4501293 w 4943340"/>
                <a:gd name="connsiteY50" fmla="*/ 268896 h 3882695"/>
                <a:gd name="connsiteX51" fmla="*/ 4344436 w 4943340"/>
                <a:gd name="connsiteY51" fmla="*/ 425752 h 3882695"/>
                <a:gd name="connsiteX52" fmla="*/ 4501293 w 4943340"/>
                <a:gd name="connsiteY52" fmla="*/ 582609 h 3882695"/>
                <a:gd name="connsiteX53" fmla="*/ 4658149 w 4943340"/>
                <a:gd name="connsiteY53" fmla="*/ 425752 h 3882695"/>
                <a:gd name="connsiteX54" fmla="*/ 4501293 w 4943340"/>
                <a:gd name="connsiteY54" fmla="*/ 268896 h 3882695"/>
                <a:gd name="connsiteX55" fmla="*/ 394519 w 4943340"/>
                <a:gd name="connsiteY55" fmla="*/ 268896 h 3882695"/>
                <a:gd name="connsiteX56" fmla="*/ 237662 w 4943340"/>
                <a:gd name="connsiteY56" fmla="*/ 425752 h 3882695"/>
                <a:gd name="connsiteX57" fmla="*/ 394519 w 4943340"/>
                <a:gd name="connsiteY57" fmla="*/ 582609 h 3882695"/>
                <a:gd name="connsiteX58" fmla="*/ 551375 w 4943340"/>
                <a:gd name="connsiteY58" fmla="*/ 425752 h 3882695"/>
                <a:gd name="connsiteX59" fmla="*/ 394519 w 4943340"/>
                <a:gd name="connsiteY59" fmla="*/ 268896 h 3882695"/>
                <a:gd name="connsiteX60" fmla="*/ 3847386 w 4943340"/>
                <a:gd name="connsiteY60" fmla="*/ 183339 h 3882695"/>
                <a:gd name="connsiteX61" fmla="*/ 3760470 w 4943340"/>
                <a:gd name="connsiteY61" fmla="*/ 270254 h 3882695"/>
                <a:gd name="connsiteX62" fmla="*/ 3847386 w 4943340"/>
                <a:gd name="connsiteY62" fmla="*/ 357170 h 3882695"/>
                <a:gd name="connsiteX63" fmla="*/ 3934301 w 4943340"/>
                <a:gd name="connsiteY63" fmla="*/ 270254 h 3882695"/>
                <a:gd name="connsiteX64" fmla="*/ 3847386 w 4943340"/>
                <a:gd name="connsiteY64" fmla="*/ 183339 h 3882695"/>
                <a:gd name="connsiteX65" fmla="*/ 3432499 w 4943340"/>
                <a:gd name="connsiteY65" fmla="*/ 183339 h 3882695"/>
                <a:gd name="connsiteX66" fmla="*/ 3346261 w 4943340"/>
                <a:gd name="connsiteY66" fmla="*/ 270254 h 3882695"/>
                <a:gd name="connsiteX67" fmla="*/ 3432499 w 4943340"/>
                <a:gd name="connsiteY67" fmla="*/ 357170 h 3882695"/>
                <a:gd name="connsiteX68" fmla="*/ 3518736 w 4943340"/>
                <a:gd name="connsiteY68" fmla="*/ 270254 h 3882695"/>
                <a:gd name="connsiteX69" fmla="*/ 3432499 w 4943340"/>
                <a:gd name="connsiteY69" fmla="*/ 183339 h 3882695"/>
                <a:gd name="connsiteX70" fmla="*/ 3017610 w 4943340"/>
                <a:gd name="connsiteY70" fmla="*/ 183339 h 3882695"/>
                <a:gd name="connsiteX71" fmla="*/ 2930695 w 4943340"/>
                <a:gd name="connsiteY71" fmla="*/ 270254 h 3882695"/>
                <a:gd name="connsiteX72" fmla="*/ 3017610 w 4943340"/>
                <a:gd name="connsiteY72" fmla="*/ 357170 h 3882695"/>
                <a:gd name="connsiteX73" fmla="*/ 3104526 w 4943340"/>
                <a:gd name="connsiteY73" fmla="*/ 270254 h 3882695"/>
                <a:gd name="connsiteX74" fmla="*/ 3017610 w 4943340"/>
                <a:gd name="connsiteY74" fmla="*/ 183339 h 3882695"/>
                <a:gd name="connsiteX75" fmla="*/ 2603402 w 4943340"/>
                <a:gd name="connsiteY75" fmla="*/ 183339 h 3882695"/>
                <a:gd name="connsiteX76" fmla="*/ 2516487 w 4943340"/>
                <a:gd name="connsiteY76" fmla="*/ 270255 h 3882695"/>
                <a:gd name="connsiteX77" fmla="*/ 2603402 w 4943340"/>
                <a:gd name="connsiteY77" fmla="*/ 357170 h 3882695"/>
                <a:gd name="connsiteX78" fmla="*/ 2690318 w 4943340"/>
                <a:gd name="connsiteY78" fmla="*/ 270255 h 3882695"/>
                <a:gd name="connsiteX79" fmla="*/ 2603402 w 4943340"/>
                <a:gd name="connsiteY79" fmla="*/ 183339 h 3882695"/>
                <a:gd name="connsiteX80" fmla="*/ 2188515 w 4943340"/>
                <a:gd name="connsiteY80" fmla="*/ 183339 h 3882695"/>
                <a:gd name="connsiteX81" fmla="*/ 2102278 w 4943340"/>
                <a:gd name="connsiteY81" fmla="*/ 270255 h 3882695"/>
                <a:gd name="connsiteX82" fmla="*/ 2188515 w 4943340"/>
                <a:gd name="connsiteY82" fmla="*/ 357170 h 3882695"/>
                <a:gd name="connsiteX83" fmla="*/ 2274753 w 4943340"/>
                <a:gd name="connsiteY83" fmla="*/ 270255 h 3882695"/>
                <a:gd name="connsiteX84" fmla="*/ 2188515 w 4943340"/>
                <a:gd name="connsiteY84" fmla="*/ 183339 h 3882695"/>
                <a:gd name="connsiteX85" fmla="*/ 1773627 w 4943340"/>
                <a:gd name="connsiteY85" fmla="*/ 183339 h 3882695"/>
                <a:gd name="connsiteX86" fmla="*/ 1686711 w 4943340"/>
                <a:gd name="connsiteY86" fmla="*/ 270255 h 3882695"/>
                <a:gd name="connsiteX87" fmla="*/ 1773627 w 4943340"/>
                <a:gd name="connsiteY87" fmla="*/ 357170 h 3882695"/>
                <a:gd name="connsiteX88" fmla="*/ 1860543 w 4943340"/>
                <a:gd name="connsiteY88" fmla="*/ 270255 h 3882695"/>
                <a:gd name="connsiteX89" fmla="*/ 1773627 w 4943340"/>
                <a:gd name="connsiteY89" fmla="*/ 183339 h 3882695"/>
                <a:gd name="connsiteX90" fmla="*/ 1359419 w 4943340"/>
                <a:gd name="connsiteY90" fmla="*/ 183339 h 3882695"/>
                <a:gd name="connsiteX91" fmla="*/ 1272503 w 4943340"/>
                <a:gd name="connsiteY91" fmla="*/ 270255 h 3882695"/>
                <a:gd name="connsiteX92" fmla="*/ 1359419 w 4943340"/>
                <a:gd name="connsiteY92" fmla="*/ 357170 h 3882695"/>
                <a:gd name="connsiteX93" fmla="*/ 1446335 w 4943340"/>
                <a:gd name="connsiteY93" fmla="*/ 270255 h 3882695"/>
                <a:gd name="connsiteX94" fmla="*/ 1359419 w 4943340"/>
                <a:gd name="connsiteY94" fmla="*/ 183339 h 3882695"/>
                <a:gd name="connsiteX95" fmla="*/ 945211 w 4943340"/>
                <a:gd name="connsiteY95" fmla="*/ 183339 h 3882695"/>
                <a:gd name="connsiteX96" fmla="*/ 858295 w 4943340"/>
                <a:gd name="connsiteY96" fmla="*/ 270255 h 3882695"/>
                <a:gd name="connsiteX97" fmla="*/ 945211 w 4943340"/>
                <a:gd name="connsiteY97" fmla="*/ 357170 h 3882695"/>
                <a:gd name="connsiteX98" fmla="*/ 1032126 w 4943340"/>
                <a:gd name="connsiteY98" fmla="*/ 270255 h 3882695"/>
                <a:gd name="connsiteX99" fmla="*/ 945211 w 4943340"/>
                <a:gd name="connsiteY99" fmla="*/ 183339 h 3882695"/>
                <a:gd name="connsiteX100" fmla="*/ 183548 w 4943340"/>
                <a:gd name="connsiteY100" fmla="*/ 0 h 3882695"/>
                <a:gd name="connsiteX101" fmla="*/ 4759793 w 4943340"/>
                <a:gd name="connsiteY101" fmla="*/ 0 h 3882695"/>
                <a:gd name="connsiteX102" fmla="*/ 4943340 w 4943340"/>
                <a:gd name="connsiteY102" fmla="*/ 183557 h 3882695"/>
                <a:gd name="connsiteX103" fmla="*/ 4943340 w 4943340"/>
                <a:gd name="connsiteY103" fmla="*/ 3699138 h 3882695"/>
                <a:gd name="connsiteX104" fmla="*/ 4759793 w 4943340"/>
                <a:gd name="connsiteY104" fmla="*/ 3882695 h 3882695"/>
                <a:gd name="connsiteX105" fmla="*/ 183548 w 4943340"/>
                <a:gd name="connsiteY105" fmla="*/ 3882695 h 3882695"/>
                <a:gd name="connsiteX106" fmla="*/ 0 w 4943340"/>
                <a:gd name="connsiteY106" fmla="*/ 3699138 h 3882695"/>
                <a:gd name="connsiteX107" fmla="*/ 0 w 4943340"/>
                <a:gd name="connsiteY107" fmla="*/ 183557 h 3882695"/>
                <a:gd name="connsiteX108" fmla="*/ 183548 w 4943340"/>
                <a:gd name="connsiteY108" fmla="*/ 0 h 3882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943340" h="3882695">
                  <a:moveTo>
                    <a:pt x="3847386" y="3533672"/>
                  </a:moveTo>
                  <a:cubicBezTo>
                    <a:pt x="3799383" y="3533672"/>
                    <a:pt x="3760470" y="3572586"/>
                    <a:pt x="3760470" y="3620588"/>
                  </a:cubicBezTo>
                  <a:cubicBezTo>
                    <a:pt x="3760470" y="3668590"/>
                    <a:pt x="3799383" y="3707504"/>
                    <a:pt x="3847386" y="3707504"/>
                  </a:cubicBezTo>
                  <a:cubicBezTo>
                    <a:pt x="3895388" y="3707504"/>
                    <a:pt x="3934301" y="3668590"/>
                    <a:pt x="3934301" y="3620588"/>
                  </a:cubicBezTo>
                  <a:cubicBezTo>
                    <a:pt x="3934301" y="3572586"/>
                    <a:pt x="3895388" y="3533672"/>
                    <a:pt x="3847386" y="3533672"/>
                  </a:cubicBezTo>
                  <a:close/>
                  <a:moveTo>
                    <a:pt x="3432499" y="3533672"/>
                  </a:moveTo>
                  <a:cubicBezTo>
                    <a:pt x="3384871" y="3533672"/>
                    <a:pt x="3346261" y="3572586"/>
                    <a:pt x="3346261" y="3620588"/>
                  </a:cubicBezTo>
                  <a:cubicBezTo>
                    <a:pt x="3346261" y="3668590"/>
                    <a:pt x="3384871" y="3707504"/>
                    <a:pt x="3432499" y="3707504"/>
                  </a:cubicBezTo>
                  <a:cubicBezTo>
                    <a:pt x="3480126" y="3707504"/>
                    <a:pt x="3518736" y="3668590"/>
                    <a:pt x="3518736" y="3620588"/>
                  </a:cubicBezTo>
                  <a:cubicBezTo>
                    <a:pt x="3518736" y="3572586"/>
                    <a:pt x="3480126" y="3533672"/>
                    <a:pt x="3432499" y="3533672"/>
                  </a:cubicBezTo>
                  <a:close/>
                  <a:moveTo>
                    <a:pt x="3017610" y="3533672"/>
                  </a:moveTo>
                  <a:cubicBezTo>
                    <a:pt x="2969608" y="3533672"/>
                    <a:pt x="2930695" y="3572586"/>
                    <a:pt x="2930695" y="3620588"/>
                  </a:cubicBezTo>
                  <a:cubicBezTo>
                    <a:pt x="2930695" y="3668590"/>
                    <a:pt x="2969608" y="3707504"/>
                    <a:pt x="3017610" y="3707504"/>
                  </a:cubicBezTo>
                  <a:cubicBezTo>
                    <a:pt x="3065613" y="3707504"/>
                    <a:pt x="3104526" y="3668590"/>
                    <a:pt x="3104526" y="3620588"/>
                  </a:cubicBezTo>
                  <a:cubicBezTo>
                    <a:pt x="3104526" y="3572586"/>
                    <a:pt x="3065613" y="3533672"/>
                    <a:pt x="3017610" y="3533672"/>
                  </a:cubicBezTo>
                  <a:close/>
                  <a:moveTo>
                    <a:pt x="2603402" y="3533672"/>
                  </a:moveTo>
                  <a:cubicBezTo>
                    <a:pt x="2555400" y="3533672"/>
                    <a:pt x="2516487" y="3572586"/>
                    <a:pt x="2516487" y="3620588"/>
                  </a:cubicBezTo>
                  <a:cubicBezTo>
                    <a:pt x="2516487" y="3668590"/>
                    <a:pt x="2555400" y="3707504"/>
                    <a:pt x="2603402" y="3707504"/>
                  </a:cubicBezTo>
                  <a:cubicBezTo>
                    <a:pt x="2651405" y="3707504"/>
                    <a:pt x="2690318" y="3668590"/>
                    <a:pt x="2690318" y="3620588"/>
                  </a:cubicBezTo>
                  <a:cubicBezTo>
                    <a:pt x="2690318" y="3572586"/>
                    <a:pt x="2651405" y="3533672"/>
                    <a:pt x="2603402" y="3533672"/>
                  </a:cubicBezTo>
                  <a:close/>
                  <a:moveTo>
                    <a:pt x="2188515" y="3533672"/>
                  </a:moveTo>
                  <a:cubicBezTo>
                    <a:pt x="2140888" y="3533672"/>
                    <a:pt x="2102278" y="3572586"/>
                    <a:pt x="2102278" y="3620588"/>
                  </a:cubicBezTo>
                  <a:cubicBezTo>
                    <a:pt x="2102278" y="3668590"/>
                    <a:pt x="2140888" y="3707504"/>
                    <a:pt x="2188515" y="3707504"/>
                  </a:cubicBezTo>
                  <a:cubicBezTo>
                    <a:pt x="2236143" y="3707504"/>
                    <a:pt x="2274753" y="3668590"/>
                    <a:pt x="2274753" y="3620588"/>
                  </a:cubicBezTo>
                  <a:cubicBezTo>
                    <a:pt x="2274753" y="3572586"/>
                    <a:pt x="2236143" y="3533672"/>
                    <a:pt x="2188515" y="3533672"/>
                  </a:cubicBezTo>
                  <a:close/>
                  <a:moveTo>
                    <a:pt x="1773627" y="3533672"/>
                  </a:moveTo>
                  <a:cubicBezTo>
                    <a:pt x="1725625" y="3533672"/>
                    <a:pt x="1686711" y="3572586"/>
                    <a:pt x="1686711" y="3620588"/>
                  </a:cubicBezTo>
                  <a:cubicBezTo>
                    <a:pt x="1686711" y="3668590"/>
                    <a:pt x="1725625" y="3707504"/>
                    <a:pt x="1773627" y="3707504"/>
                  </a:cubicBezTo>
                  <a:cubicBezTo>
                    <a:pt x="1821629" y="3707504"/>
                    <a:pt x="1860543" y="3668590"/>
                    <a:pt x="1860543" y="3620588"/>
                  </a:cubicBezTo>
                  <a:cubicBezTo>
                    <a:pt x="1860543" y="3572586"/>
                    <a:pt x="1821629" y="3533672"/>
                    <a:pt x="1773627" y="3533672"/>
                  </a:cubicBezTo>
                  <a:close/>
                  <a:moveTo>
                    <a:pt x="1359419" y="3533672"/>
                  </a:moveTo>
                  <a:cubicBezTo>
                    <a:pt x="1311417" y="3533672"/>
                    <a:pt x="1272503" y="3572586"/>
                    <a:pt x="1272503" y="3620588"/>
                  </a:cubicBezTo>
                  <a:cubicBezTo>
                    <a:pt x="1272503" y="3668590"/>
                    <a:pt x="1311417" y="3707504"/>
                    <a:pt x="1359419" y="3707504"/>
                  </a:cubicBezTo>
                  <a:cubicBezTo>
                    <a:pt x="1407421" y="3707504"/>
                    <a:pt x="1446335" y="3668590"/>
                    <a:pt x="1446335" y="3620588"/>
                  </a:cubicBezTo>
                  <a:cubicBezTo>
                    <a:pt x="1446335" y="3572586"/>
                    <a:pt x="1407421" y="3533672"/>
                    <a:pt x="1359419" y="3533672"/>
                  </a:cubicBezTo>
                  <a:close/>
                  <a:moveTo>
                    <a:pt x="945210" y="3533672"/>
                  </a:moveTo>
                  <a:cubicBezTo>
                    <a:pt x="897208" y="3533672"/>
                    <a:pt x="858295" y="3572586"/>
                    <a:pt x="858295" y="3620588"/>
                  </a:cubicBezTo>
                  <a:cubicBezTo>
                    <a:pt x="858295" y="3668590"/>
                    <a:pt x="897208" y="3707504"/>
                    <a:pt x="945210" y="3707504"/>
                  </a:cubicBezTo>
                  <a:cubicBezTo>
                    <a:pt x="993213" y="3707504"/>
                    <a:pt x="1032126" y="3668590"/>
                    <a:pt x="1032126" y="3620588"/>
                  </a:cubicBezTo>
                  <a:cubicBezTo>
                    <a:pt x="1032126" y="3572586"/>
                    <a:pt x="993213" y="3533672"/>
                    <a:pt x="945210" y="3533672"/>
                  </a:cubicBezTo>
                  <a:close/>
                  <a:moveTo>
                    <a:pt x="4501293" y="3306877"/>
                  </a:moveTo>
                  <a:cubicBezTo>
                    <a:pt x="4414663" y="3306877"/>
                    <a:pt x="4344436" y="3377408"/>
                    <a:pt x="4344436" y="3464412"/>
                  </a:cubicBezTo>
                  <a:cubicBezTo>
                    <a:pt x="4344436" y="3551416"/>
                    <a:pt x="4414663" y="3621947"/>
                    <a:pt x="4501293" y="3621947"/>
                  </a:cubicBezTo>
                  <a:cubicBezTo>
                    <a:pt x="4587921" y="3621947"/>
                    <a:pt x="4658149" y="3551416"/>
                    <a:pt x="4658149" y="3464412"/>
                  </a:cubicBezTo>
                  <a:cubicBezTo>
                    <a:pt x="4658149" y="3377408"/>
                    <a:pt x="4587921" y="3306877"/>
                    <a:pt x="4501293" y="3306877"/>
                  </a:cubicBezTo>
                  <a:close/>
                  <a:moveTo>
                    <a:pt x="394519" y="3306877"/>
                  </a:moveTo>
                  <a:cubicBezTo>
                    <a:pt x="307890" y="3306877"/>
                    <a:pt x="237662" y="3377408"/>
                    <a:pt x="237662" y="3464412"/>
                  </a:cubicBezTo>
                  <a:cubicBezTo>
                    <a:pt x="237662" y="3551416"/>
                    <a:pt x="307890" y="3621947"/>
                    <a:pt x="394519" y="3621947"/>
                  </a:cubicBezTo>
                  <a:cubicBezTo>
                    <a:pt x="481148" y="3621947"/>
                    <a:pt x="551375" y="3551416"/>
                    <a:pt x="551375" y="3464412"/>
                  </a:cubicBezTo>
                  <a:cubicBezTo>
                    <a:pt x="551375" y="3377408"/>
                    <a:pt x="481148" y="3306877"/>
                    <a:pt x="394519" y="3306877"/>
                  </a:cubicBezTo>
                  <a:close/>
                  <a:moveTo>
                    <a:pt x="4501293" y="268896"/>
                  </a:moveTo>
                  <a:cubicBezTo>
                    <a:pt x="4414663" y="268896"/>
                    <a:pt x="4344436" y="339124"/>
                    <a:pt x="4344436" y="425752"/>
                  </a:cubicBezTo>
                  <a:cubicBezTo>
                    <a:pt x="4344436" y="512382"/>
                    <a:pt x="4414663" y="582609"/>
                    <a:pt x="4501293" y="582609"/>
                  </a:cubicBezTo>
                  <a:cubicBezTo>
                    <a:pt x="4587921" y="582609"/>
                    <a:pt x="4658149" y="512382"/>
                    <a:pt x="4658149" y="425752"/>
                  </a:cubicBezTo>
                  <a:cubicBezTo>
                    <a:pt x="4658149" y="339124"/>
                    <a:pt x="4587921" y="268896"/>
                    <a:pt x="4501293" y="268896"/>
                  </a:cubicBezTo>
                  <a:close/>
                  <a:moveTo>
                    <a:pt x="394519" y="268896"/>
                  </a:moveTo>
                  <a:cubicBezTo>
                    <a:pt x="307890" y="268896"/>
                    <a:pt x="237662" y="339124"/>
                    <a:pt x="237662" y="425752"/>
                  </a:cubicBezTo>
                  <a:cubicBezTo>
                    <a:pt x="237662" y="512382"/>
                    <a:pt x="307890" y="582609"/>
                    <a:pt x="394519" y="582609"/>
                  </a:cubicBezTo>
                  <a:cubicBezTo>
                    <a:pt x="481148" y="582609"/>
                    <a:pt x="551375" y="512382"/>
                    <a:pt x="551375" y="425752"/>
                  </a:cubicBezTo>
                  <a:cubicBezTo>
                    <a:pt x="551375" y="339124"/>
                    <a:pt x="481148" y="268896"/>
                    <a:pt x="394519" y="268896"/>
                  </a:cubicBezTo>
                  <a:close/>
                  <a:moveTo>
                    <a:pt x="3847386" y="183339"/>
                  </a:moveTo>
                  <a:cubicBezTo>
                    <a:pt x="3799383" y="183339"/>
                    <a:pt x="3760470" y="222252"/>
                    <a:pt x="3760470" y="270254"/>
                  </a:cubicBezTo>
                  <a:cubicBezTo>
                    <a:pt x="3760470" y="318256"/>
                    <a:pt x="3799383" y="357170"/>
                    <a:pt x="3847386" y="357170"/>
                  </a:cubicBezTo>
                  <a:cubicBezTo>
                    <a:pt x="3895388" y="357170"/>
                    <a:pt x="3934301" y="318256"/>
                    <a:pt x="3934301" y="270254"/>
                  </a:cubicBezTo>
                  <a:cubicBezTo>
                    <a:pt x="3934301" y="222252"/>
                    <a:pt x="3895388" y="183339"/>
                    <a:pt x="3847386" y="183339"/>
                  </a:cubicBezTo>
                  <a:close/>
                  <a:moveTo>
                    <a:pt x="3432499" y="183339"/>
                  </a:moveTo>
                  <a:cubicBezTo>
                    <a:pt x="3384871" y="183339"/>
                    <a:pt x="3346261" y="222252"/>
                    <a:pt x="3346261" y="270254"/>
                  </a:cubicBezTo>
                  <a:cubicBezTo>
                    <a:pt x="3346261" y="318256"/>
                    <a:pt x="3384871" y="357170"/>
                    <a:pt x="3432499" y="357170"/>
                  </a:cubicBezTo>
                  <a:cubicBezTo>
                    <a:pt x="3480126" y="357170"/>
                    <a:pt x="3518736" y="318256"/>
                    <a:pt x="3518736" y="270254"/>
                  </a:cubicBezTo>
                  <a:cubicBezTo>
                    <a:pt x="3518736" y="222252"/>
                    <a:pt x="3480126" y="183339"/>
                    <a:pt x="3432499" y="183339"/>
                  </a:cubicBezTo>
                  <a:close/>
                  <a:moveTo>
                    <a:pt x="3017610" y="183339"/>
                  </a:moveTo>
                  <a:cubicBezTo>
                    <a:pt x="2969608" y="183339"/>
                    <a:pt x="2930695" y="222253"/>
                    <a:pt x="2930695" y="270254"/>
                  </a:cubicBezTo>
                  <a:cubicBezTo>
                    <a:pt x="2930695" y="318256"/>
                    <a:pt x="2969608" y="357170"/>
                    <a:pt x="3017610" y="357170"/>
                  </a:cubicBezTo>
                  <a:cubicBezTo>
                    <a:pt x="3065613" y="357170"/>
                    <a:pt x="3104526" y="318256"/>
                    <a:pt x="3104526" y="270254"/>
                  </a:cubicBezTo>
                  <a:cubicBezTo>
                    <a:pt x="3104526" y="222253"/>
                    <a:pt x="3065613" y="183339"/>
                    <a:pt x="3017610" y="183339"/>
                  </a:cubicBezTo>
                  <a:close/>
                  <a:moveTo>
                    <a:pt x="2603402" y="183339"/>
                  </a:moveTo>
                  <a:cubicBezTo>
                    <a:pt x="2555400" y="183339"/>
                    <a:pt x="2516487" y="222253"/>
                    <a:pt x="2516487" y="270255"/>
                  </a:cubicBezTo>
                  <a:cubicBezTo>
                    <a:pt x="2516487" y="318256"/>
                    <a:pt x="2555400" y="357170"/>
                    <a:pt x="2603402" y="357170"/>
                  </a:cubicBezTo>
                  <a:cubicBezTo>
                    <a:pt x="2651405" y="357170"/>
                    <a:pt x="2690318" y="318256"/>
                    <a:pt x="2690318" y="270255"/>
                  </a:cubicBezTo>
                  <a:cubicBezTo>
                    <a:pt x="2690318" y="222253"/>
                    <a:pt x="2651405" y="183339"/>
                    <a:pt x="2603402" y="183339"/>
                  </a:cubicBezTo>
                  <a:close/>
                  <a:moveTo>
                    <a:pt x="2188515" y="183339"/>
                  </a:moveTo>
                  <a:cubicBezTo>
                    <a:pt x="2140888" y="183339"/>
                    <a:pt x="2102278" y="222253"/>
                    <a:pt x="2102278" y="270255"/>
                  </a:cubicBezTo>
                  <a:cubicBezTo>
                    <a:pt x="2102278" y="318256"/>
                    <a:pt x="2140888" y="357170"/>
                    <a:pt x="2188515" y="357170"/>
                  </a:cubicBezTo>
                  <a:cubicBezTo>
                    <a:pt x="2236143" y="357170"/>
                    <a:pt x="2274753" y="318256"/>
                    <a:pt x="2274753" y="270255"/>
                  </a:cubicBezTo>
                  <a:cubicBezTo>
                    <a:pt x="2274753" y="222253"/>
                    <a:pt x="2236143" y="183339"/>
                    <a:pt x="2188515" y="183339"/>
                  </a:cubicBezTo>
                  <a:close/>
                  <a:moveTo>
                    <a:pt x="1773627" y="183339"/>
                  </a:moveTo>
                  <a:cubicBezTo>
                    <a:pt x="1725625" y="183339"/>
                    <a:pt x="1686711" y="222253"/>
                    <a:pt x="1686711" y="270255"/>
                  </a:cubicBezTo>
                  <a:cubicBezTo>
                    <a:pt x="1686711" y="318256"/>
                    <a:pt x="1725625" y="357170"/>
                    <a:pt x="1773627" y="357170"/>
                  </a:cubicBezTo>
                  <a:cubicBezTo>
                    <a:pt x="1821629" y="357170"/>
                    <a:pt x="1860543" y="318256"/>
                    <a:pt x="1860543" y="270255"/>
                  </a:cubicBezTo>
                  <a:cubicBezTo>
                    <a:pt x="1860543" y="222253"/>
                    <a:pt x="1821629" y="183339"/>
                    <a:pt x="1773627" y="183339"/>
                  </a:cubicBezTo>
                  <a:close/>
                  <a:moveTo>
                    <a:pt x="1359419" y="183339"/>
                  </a:moveTo>
                  <a:cubicBezTo>
                    <a:pt x="1311417" y="183339"/>
                    <a:pt x="1272503" y="222253"/>
                    <a:pt x="1272503" y="270255"/>
                  </a:cubicBezTo>
                  <a:cubicBezTo>
                    <a:pt x="1272503" y="318256"/>
                    <a:pt x="1311417" y="357170"/>
                    <a:pt x="1359419" y="357170"/>
                  </a:cubicBezTo>
                  <a:cubicBezTo>
                    <a:pt x="1407421" y="357170"/>
                    <a:pt x="1446335" y="318256"/>
                    <a:pt x="1446335" y="270255"/>
                  </a:cubicBezTo>
                  <a:cubicBezTo>
                    <a:pt x="1446335" y="222253"/>
                    <a:pt x="1407421" y="183339"/>
                    <a:pt x="1359419" y="183339"/>
                  </a:cubicBezTo>
                  <a:close/>
                  <a:moveTo>
                    <a:pt x="945211" y="183339"/>
                  </a:moveTo>
                  <a:cubicBezTo>
                    <a:pt x="897209" y="183339"/>
                    <a:pt x="858295" y="222253"/>
                    <a:pt x="858295" y="270255"/>
                  </a:cubicBezTo>
                  <a:cubicBezTo>
                    <a:pt x="858295" y="318256"/>
                    <a:pt x="897209" y="357170"/>
                    <a:pt x="945211" y="357170"/>
                  </a:cubicBezTo>
                  <a:cubicBezTo>
                    <a:pt x="993213" y="357170"/>
                    <a:pt x="1032126" y="318256"/>
                    <a:pt x="1032126" y="270255"/>
                  </a:cubicBezTo>
                  <a:cubicBezTo>
                    <a:pt x="1032126" y="222253"/>
                    <a:pt x="993213" y="183339"/>
                    <a:pt x="945211" y="183339"/>
                  </a:cubicBezTo>
                  <a:close/>
                  <a:moveTo>
                    <a:pt x="183548" y="0"/>
                  </a:moveTo>
                  <a:lnTo>
                    <a:pt x="4759793" y="0"/>
                  </a:lnTo>
                  <a:cubicBezTo>
                    <a:pt x="4861417" y="0"/>
                    <a:pt x="4943340" y="81927"/>
                    <a:pt x="4943340" y="183557"/>
                  </a:cubicBezTo>
                  <a:lnTo>
                    <a:pt x="4943340" y="3699138"/>
                  </a:lnTo>
                  <a:cubicBezTo>
                    <a:pt x="4943340" y="3800769"/>
                    <a:pt x="4861417" y="3882695"/>
                    <a:pt x="4759793" y="3882695"/>
                  </a:cubicBezTo>
                  <a:lnTo>
                    <a:pt x="183548" y="3882695"/>
                  </a:lnTo>
                  <a:cubicBezTo>
                    <a:pt x="81923" y="3882695"/>
                    <a:pt x="0" y="3800769"/>
                    <a:pt x="0" y="3699138"/>
                  </a:cubicBezTo>
                  <a:lnTo>
                    <a:pt x="0" y="183557"/>
                  </a:lnTo>
                  <a:cubicBezTo>
                    <a:pt x="0" y="81927"/>
                    <a:pt x="81923" y="0"/>
                    <a:pt x="183548"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3" name="Pads">
              <a:extLst>
                <a:ext uri="{FF2B5EF4-FFF2-40B4-BE49-F238E27FC236}">
                  <a16:creationId xmlns:a16="http://schemas.microsoft.com/office/drawing/2014/main" id="{5F0626E4-EC02-4738-A431-7D003108B19D}"/>
                </a:ext>
              </a:extLst>
            </p:cNvPr>
            <p:cNvSpPr>
              <a:spLocks noChangeArrowheads="1"/>
            </p:cNvSpPr>
            <p:nvPr/>
          </p:nvSpPr>
          <p:spPr bwMode="auto">
            <a:xfrm>
              <a:off x="6396427" y="1790883"/>
              <a:ext cx="4719261" cy="3661331"/>
            </a:xfrm>
            <a:custGeom>
              <a:avLst/>
              <a:gdLst>
                <a:gd name="connsiteX0" fmla="*/ 4394200 w 5516564"/>
                <a:gd name="connsiteY0" fmla="*/ 3995738 h 4279900"/>
                <a:gd name="connsiteX1" fmla="*/ 4292600 w 5516564"/>
                <a:gd name="connsiteY1" fmla="*/ 4097338 h 4279900"/>
                <a:gd name="connsiteX2" fmla="*/ 4394200 w 5516564"/>
                <a:gd name="connsiteY2" fmla="*/ 4198938 h 4279900"/>
                <a:gd name="connsiteX3" fmla="*/ 4495800 w 5516564"/>
                <a:gd name="connsiteY3" fmla="*/ 4097338 h 4279900"/>
                <a:gd name="connsiteX4" fmla="*/ 4394200 w 5516564"/>
                <a:gd name="connsiteY4" fmla="*/ 3995738 h 4279900"/>
                <a:gd name="connsiteX5" fmla="*/ 3909219 w 5516564"/>
                <a:gd name="connsiteY5" fmla="*/ 3995738 h 4279900"/>
                <a:gd name="connsiteX6" fmla="*/ 3808412 w 5516564"/>
                <a:gd name="connsiteY6" fmla="*/ 4097338 h 4279900"/>
                <a:gd name="connsiteX7" fmla="*/ 3909219 w 5516564"/>
                <a:gd name="connsiteY7" fmla="*/ 4198938 h 4279900"/>
                <a:gd name="connsiteX8" fmla="*/ 4010026 w 5516564"/>
                <a:gd name="connsiteY8" fmla="*/ 4097338 h 4279900"/>
                <a:gd name="connsiteX9" fmla="*/ 3909219 w 5516564"/>
                <a:gd name="connsiteY9" fmla="*/ 3995738 h 4279900"/>
                <a:gd name="connsiteX10" fmla="*/ 3424237 w 5516564"/>
                <a:gd name="connsiteY10" fmla="*/ 3995738 h 4279900"/>
                <a:gd name="connsiteX11" fmla="*/ 3322637 w 5516564"/>
                <a:gd name="connsiteY11" fmla="*/ 4097338 h 4279900"/>
                <a:gd name="connsiteX12" fmla="*/ 3424237 w 5516564"/>
                <a:gd name="connsiteY12" fmla="*/ 4198938 h 4279900"/>
                <a:gd name="connsiteX13" fmla="*/ 3525837 w 5516564"/>
                <a:gd name="connsiteY13" fmla="*/ 4097338 h 4279900"/>
                <a:gd name="connsiteX14" fmla="*/ 3424237 w 5516564"/>
                <a:gd name="connsiteY14" fmla="*/ 3995738 h 4279900"/>
                <a:gd name="connsiteX15" fmla="*/ 2940050 w 5516564"/>
                <a:gd name="connsiteY15" fmla="*/ 3995738 h 4279900"/>
                <a:gd name="connsiteX16" fmla="*/ 2838450 w 5516564"/>
                <a:gd name="connsiteY16" fmla="*/ 4097338 h 4279900"/>
                <a:gd name="connsiteX17" fmla="*/ 2940050 w 5516564"/>
                <a:gd name="connsiteY17" fmla="*/ 4198938 h 4279900"/>
                <a:gd name="connsiteX18" fmla="*/ 3041650 w 5516564"/>
                <a:gd name="connsiteY18" fmla="*/ 4097338 h 4279900"/>
                <a:gd name="connsiteX19" fmla="*/ 2940050 w 5516564"/>
                <a:gd name="connsiteY19" fmla="*/ 3995738 h 4279900"/>
                <a:gd name="connsiteX20" fmla="*/ 2455069 w 5516564"/>
                <a:gd name="connsiteY20" fmla="*/ 3995738 h 4279900"/>
                <a:gd name="connsiteX21" fmla="*/ 2354262 w 5516564"/>
                <a:gd name="connsiteY21" fmla="*/ 4097338 h 4279900"/>
                <a:gd name="connsiteX22" fmla="*/ 2455069 w 5516564"/>
                <a:gd name="connsiteY22" fmla="*/ 4198938 h 4279900"/>
                <a:gd name="connsiteX23" fmla="*/ 2555876 w 5516564"/>
                <a:gd name="connsiteY23" fmla="*/ 4097338 h 4279900"/>
                <a:gd name="connsiteX24" fmla="*/ 2455069 w 5516564"/>
                <a:gd name="connsiteY24" fmla="*/ 3995738 h 4279900"/>
                <a:gd name="connsiteX25" fmla="*/ 1970087 w 5516564"/>
                <a:gd name="connsiteY25" fmla="*/ 3995738 h 4279900"/>
                <a:gd name="connsiteX26" fmla="*/ 1868487 w 5516564"/>
                <a:gd name="connsiteY26" fmla="*/ 4097338 h 4279900"/>
                <a:gd name="connsiteX27" fmla="*/ 1970087 w 5516564"/>
                <a:gd name="connsiteY27" fmla="*/ 4198938 h 4279900"/>
                <a:gd name="connsiteX28" fmla="*/ 2071687 w 5516564"/>
                <a:gd name="connsiteY28" fmla="*/ 4097338 h 4279900"/>
                <a:gd name="connsiteX29" fmla="*/ 1970087 w 5516564"/>
                <a:gd name="connsiteY29" fmla="*/ 3995738 h 4279900"/>
                <a:gd name="connsiteX30" fmla="*/ 1485900 w 5516564"/>
                <a:gd name="connsiteY30" fmla="*/ 3995738 h 4279900"/>
                <a:gd name="connsiteX31" fmla="*/ 1384300 w 5516564"/>
                <a:gd name="connsiteY31" fmla="*/ 4097338 h 4279900"/>
                <a:gd name="connsiteX32" fmla="*/ 1485900 w 5516564"/>
                <a:gd name="connsiteY32" fmla="*/ 4198938 h 4279900"/>
                <a:gd name="connsiteX33" fmla="*/ 1587500 w 5516564"/>
                <a:gd name="connsiteY33" fmla="*/ 4097338 h 4279900"/>
                <a:gd name="connsiteX34" fmla="*/ 1485900 w 5516564"/>
                <a:gd name="connsiteY34" fmla="*/ 3995738 h 4279900"/>
                <a:gd name="connsiteX35" fmla="*/ 1001712 w 5516564"/>
                <a:gd name="connsiteY35" fmla="*/ 3995738 h 4279900"/>
                <a:gd name="connsiteX36" fmla="*/ 900112 w 5516564"/>
                <a:gd name="connsiteY36" fmla="*/ 4097338 h 4279900"/>
                <a:gd name="connsiteX37" fmla="*/ 1001712 w 5516564"/>
                <a:gd name="connsiteY37" fmla="*/ 4198938 h 4279900"/>
                <a:gd name="connsiteX38" fmla="*/ 1103312 w 5516564"/>
                <a:gd name="connsiteY38" fmla="*/ 4097338 h 4279900"/>
                <a:gd name="connsiteX39" fmla="*/ 1001712 w 5516564"/>
                <a:gd name="connsiteY39" fmla="*/ 3995738 h 4279900"/>
                <a:gd name="connsiteX40" fmla="*/ 4394200 w 5516564"/>
                <a:gd name="connsiteY40" fmla="*/ 3916362 h 4279900"/>
                <a:gd name="connsiteX41" fmla="*/ 4575175 w 5516564"/>
                <a:gd name="connsiteY41" fmla="*/ 4098131 h 4279900"/>
                <a:gd name="connsiteX42" fmla="*/ 4394200 w 5516564"/>
                <a:gd name="connsiteY42" fmla="*/ 4279900 h 4279900"/>
                <a:gd name="connsiteX43" fmla="*/ 4213225 w 5516564"/>
                <a:gd name="connsiteY43" fmla="*/ 4098131 h 4279900"/>
                <a:gd name="connsiteX44" fmla="*/ 4394200 w 5516564"/>
                <a:gd name="connsiteY44" fmla="*/ 3916362 h 4279900"/>
                <a:gd name="connsiteX45" fmla="*/ 3909219 w 5516564"/>
                <a:gd name="connsiteY45" fmla="*/ 3916362 h 4279900"/>
                <a:gd name="connsiteX46" fmla="*/ 4090988 w 5516564"/>
                <a:gd name="connsiteY46" fmla="*/ 4098131 h 4279900"/>
                <a:gd name="connsiteX47" fmla="*/ 3909219 w 5516564"/>
                <a:gd name="connsiteY47" fmla="*/ 4279900 h 4279900"/>
                <a:gd name="connsiteX48" fmla="*/ 3727450 w 5516564"/>
                <a:gd name="connsiteY48" fmla="*/ 4098131 h 4279900"/>
                <a:gd name="connsiteX49" fmla="*/ 3909219 w 5516564"/>
                <a:gd name="connsiteY49" fmla="*/ 3916362 h 4279900"/>
                <a:gd name="connsiteX50" fmla="*/ 3424237 w 5516564"/>
                <a:gd name="connsiteY50" fmla="*/ 3916362 h 4279900"/>
                <a:gd name="connsiteX51" fmla="*/ 3605212 w 5516564"/>
                <a:gd name="connsiteY51" fmla="*/ 4098131 h 4279900"/>
                <a:gd name="connsiteX52" fmla="*/ 3424237 w 5516564"/>
                <a:gd name="connsiteY52" fmla="*/ 4279900 h 4279900"/>
                <a:gd name="connsiteX53" fmla="*/ 3243262 w 5516564"/>
                <a:gd name="connsiteY53" fmla="*/ 4098131 h 4279900"/>
                <a:gd name="connsiteX54" fmla="*/ 3424237 w 5516564"/>
                <a:gd name="connsiteY54" fmla="*/ 3916362 h 4279900"/>
                <a:gd name="connsiteX55" fmla="*/ 2940050 w 5516564"/>
                <a:gd name="connsiteY55" fmla="*/ 3916362 h 4279900"/>
                <a:gd name="connsiteX56" fmla="*/ 3121025 w 5516564"/>
                <a:gd name="connsiteY56" fmla="*/ 4098131 h 4279900"/>
                <a:gd name="connsiteX57" fmla="*/ 2940050 w 5516564"/>
                <a:gd name="connsiteY57" fmla="*/ 4279900 h 4279900"/>
                <a:gd name="connsiteX58" fmla="*/ 2759075 w 5516564"/>
                <a:gd name="connsiteY58" fmla="*/ 4098131 h 4279900"/>
                <a:gd name="connsiteX59" fmla="*/ 2940050 w 5516564"/>
                <a:gd name="connsiteY59" fmla="*/ 3916362 h 4279900"/>
                <a:gd name="connsiteX60" fmla="*/ 2455862 w 5516564"/>
                <a:gd name="connsiteY60" fmla="*/ 3916362 h 4279900"/>
                <a:gd name="connsiteX61" fmla="*/ 2636837 w 5516564"/>
                <a:gd name="connsiteY61" fmla="*/ 4098131 h 4279900"/>
                <a:gd name="connsiteX62" fmla="*/ 2455862 w 5516564"/>
                <a:gd name="connsiteY62" fmla="*/ 4279900 h 4279900"/>
                <a:gd name="connsiteX63" fmla="*/ 2274887 w 5516564"/>
                <a:gd name="connsiteY63" fmla="*/ 4098131 h 4279900"/>
                <a:gd name="connsiteX64" fmla="*/ 2455862 w 5516564"/>
                <a:gd name="connsiteY64" fmla="*/ 3916362 h 4279900"/>
                <a:gd name="connsiteX65" fmla="*/ 1970087 w 5516564"/>
                <a:gd name="connsiteY65" fmla="*/ 3916362 h 4279900"/>
                <a:gd name="connsiteX66" fmla="*/ 2151062 w 5516564"/>
                <a:gd name="connsiteY66" fmla="*/ 4098131 h 4279900"/>
                <a:gd name="connsiteX67" fmla="*/ 1970087 w 5516564"/>
                <a:gd name="connsiteY67" fmla="*/ 4279900 h 4279900"/>
                <a:gd name="connsiteX68" fmla="*/ 1789112 w 5516564"/>
                <a:gd name="connsiteY68" fmla="*/ 4098131 h 4279900"/>
                <a:gd name="connsiteX69" fmla="*/ 1970087 w 5516564"/>
                <a:gd name="connsiteY69" fmla="*/ 3916362 h 4279900"/>
                <a:gd name="connsiteX70" fmla="*/ 1485900 w 5516564"/>
                <a:gd name="connsiteY70" fmla="*/ 3916362 h 4279900"/>
                <a:gd name="connsiteX71" fmla="*/ 1666875 w 5516564"/>
                <a:gd name="connsiteY71" fmla="*/ 4098131 h 4279900"/>
                <a:gd name="connsiteX72" fmla="*/ 1485900 w 5516564"/>
                <a:gd name="connsiteY72" fmla="*/ 4279900 h 4279900"/>
                <a:gd name="connsiteX73" fmla="*/ 1304925 w 5516564"/>
                <a:gd name="connsiteY73" fmla="*/ 4098131 h 4279900"/>
                <a:gd name="connsiteX74" fmla="*/ 1485900 w 5516564"/>
                <a:gd name="connsiteY74" fmla="*/ 3916362 h 4279900"/>
                <a:gd name="connsiteX75" fmla="*/ 1001712 w 5516564"/>
                <a:gd name="connsiteY75" fmla="*/ 3916362 h 4279900"/>
                <a:gd name="connsiteX76" fmla="*/ 1182687 w 5516564"/>
                <a:gd name="connsiteY76" fmla="*/ 4098131 h 4279900"/>
                <a:gd name="connsiteX77" fmla="*/ 1001712 w 5516564"/>
                <a:gd name="connsiteY77" fmla="*/ 4279900 h 4279900"/>
                <a:gd name="connsiteX78" fmla="*/ 820737 w 5516564"/>
                <a:gd name="connsiteY78" fmla="*/ 4098131 h 4279900"/>
                <a:gd name="connsiteX79" fmla="*/ 1001712 w 5516564"/>
                <a:gd name="connsiteY79" fmla="*/ 3916362 h 4279900"/>
                <a:gd name="connsiteX80" fmla="*/ 5158582 w 5516564"/>
                <a:gd name="connsiteY80" fmla="*/ 3730626 h 4279900"/>
                <a:gd name="connsiteX81" fmla="*/ 4975225 w 5516564"/>
                <a:gd name="connsiteY81" fmla="*/ 3914776 h 4279900"/>
                <a:gd name="connsiteX82" fmla="*/ 5158582 w 5516564"/>
                <a:gd name="connsiteY82" fmla="*/ 4098926 h 4279900"/>
                <a:gd name="connsiteX83" fmla="*/ 5341939 w 5516564"/>
                <a:gd name="connsiteY83" fmla="*/ 3914776 h 4279900"/>
                <a:gd name="connsiteX84" fmla="*/ 5158582 w 5516564"/>
                <a:gd name="connsiteY84" fmla="*/ 3730626 h 4279900"/>
                <a:gd name="connsiteX85" fmla="*/ 357982 w 5516564"/>
                <a:gd name="connsiteY85" fmla="*/ 3730626 h 4279900"/>
                <a:gd name="connsiteX86" fmla="*/ 174625 w 5516564"/>
                <a:gd name="connsiteY86" fmla="*/ 3914776 h 4279900"/>
                <a:gd name="connsiteX87" fmla="*/ 357982 w 5516564"/>
                <a:gd name="connsiteY87" fmla="*/ 4098926 h 4279900"/>
                <a:gd name="connsiteX88" fmla="*/ 541339 w 5516564"/>
                <a:gd name="connsiteY88" fmla="*/ 3914776 h 4279900"/>
                <a:gd name="connsiteX89" fmla="*/ 357982 w 5516564"/>
                <a:gd name="connsiteY89" fmla="*/ 3730626 h 4279900"/>
                <a:gd name="connsiteX90" fmla="*/ 5158582 w 5516564"/>
                <a:gd name="connsiteY90" fmla="*/ 3556000 h 4279900"/>
                <a:gd name="connsiteX91" fmla="*/ 5516564 w 5516564"/>
                <a:gd name="connsiteY91" fmla="*/ 3913982 h 4279900"/>
                <a:gd name="connsiteX92" fmla="*/ 5158582 w 5516564"/>
                <a:gd name="connsiteY92" fmla="*/ 4271964 h 4279900"/>
                <a:gd name="connsiteX93" fmla="*/ 4800600 w 5516564"/>
                <a:gd name="connsiteY93" fmla="*/ 3913982 h 4279900"/>
                <a:gd name="connsiteX94" fmla="*/ 5158582 w 5516564"/>
                <a:gd name="connsiteY94" fmla="*/ 3556000 h 4279900"/>
                <a:gd name="connsiteX95" fmla="*/ 357982 w 5516564"/>
                <a:gd name="connsiteY95" fmla="*/ 3556000 h 4279900"/>
                <a:gd name="connsiteX96" fmla="*/ 715964 w 5516564"/>
                <a:gd name="connsiteY96" fmla="*/ 3913982 h 4279900"/>
                <a:gd name="connsiteX97" fmla="*/ 357982 w 5516564"/>
                <a:gd name="connsiteY97" fmla="*/ 4271964 h 4279900"/>
                <a:gd name="connsiteX98" fmla="*/ 0 w 5516564"/>
                <a:gd name="connsiteY98" fmla="*/ 3913982 h 4279900"/>
                <a:gd name="connsiteX99" fmla="*/ 357982 w 5516564"/>
                <a:gd name="connsiteY99" fmla="*/ 3556000 h 4279900"/>
                <a:gd name="connsiteX100" fmla="*/ 5158582 w 5516564"/>
                <a:gd name="connsiteY100" fmla="*/ 179388 h 4279900"/>
                <a:gd name="connsiteX101" fmla="*/ 4975225 w 5516564"/>
                <a:gd name="connsiteY101" fmla="*/ 362745 h 4279900"/>
                <a:gd name="connsiteX102" fmla="*/ 5158582 w 5516564"/>
                <a:gd name="connsiteY102" fmla="*/ 546102 h 4279900"/>
                <a:gd name="connsiteX103" fmla="*/ 5341939 w 5516564"/>
                <a:gd name="connsiteY103" fmla="*/ 362745 h 4279900"/>
                <a:gd name="connsiteX104" fmla="*/ 5158582 w 5516564"/>
                <a:gd name="connsiteY104" fmla="*/ 179388 h 4279900"/>
                <a:gd name="connsiteX105" fmla="*/ 357983 w 5516564"/>
                <a:gd name="connsiteY105" fmla="*/ 179388 h 4279900"/>
                <a:gd name="connsiteX106" fmla="*/ 174626 w 5516564"/>
                <a:gd name="connsiteY106" fmla="*/ 362745 h 4279900"/>
                <a:gd name="connsiteX107" fmla="*/ 357983 w 5516564"/>
                <a:gd name="connsiteY107" fmla="*/ 546102 h 4279900"/>
                <a:gd name="connsiteX108" fmla="*/ 541341 w 5516564"/>
                <a:gd name="connsiteY108" fmla="*/ 362745 h 4279900"/>
                <a:gd name="connsiteX109" fmla="*/ 357983 w 5516564"/>
                <a:gd name="connsiteY109" fmla="*/ 179388 h 4279900"/>
                <a:gd name="connsiteX110" fmla="*/ 4394200 w 5516564"/>
                <a:gd name="connsiteY110" fmla="*/ 79377 h 4279900"/>
                <a:gd name="connsiteX111" fmla="*/ 4292600 w 5516564"/>
                <a:gd name="connsiteY111" fmla="*/ 180976 h 4279900"/>
                <a:gd name="connsiteX112" fmla="*/ 4394200 w 5516564"/>
                <a:gd name="connsiteY112" fmla="*/ 282577 h 4279900"/>
                <a:gd name="connsiteX113" fmla="*/ 4495800 w 5516564"/>
                <a:gd name="connsiteY113" fmla="*/ 180976 h 4279900"/>
                <a:gd name="connsiteX114" fmla="*/ 4394200 w 5516564"/>
                <a:gd name="connsiteY114" fmla="*/ 79377 h 4279900"/>
                <a:gd name="connsiteX115" fmla="*/ 3909219 w 5516564"/>
                <a:gd name="connsiteY115" fmla="*/ 79377 h 4279900"/>
                <a:gd name="connsiteX116" fmla="*/ 3808412 w 5516564"/>
                <a:gd name="connsiteY116" fmla="*/ 180976 h 4279900"/>
                <a:gd name="connsiteX117" fmla="*/ 3909219 w 5516564"/>
                <a:gd name="connsiteY117" fmla="*/ 282577 h 4279900"/>
                <a:gd name="connsiteX118" fmla="*/ 4010026 w 5516564"/>
                <a:gd name="connsiteY118" fmla="*/ 180976 h 4279900"/>
                <a:gd name="connsiteX119" fmla="*/ 3909219 w 5516564"/>
                <a:gd name="connsiteY119" fmla="*/ 79377 h 4279900"/>
                <a:gd name="connsiteX120" fmla="*/ 3424237 w 5516564"/>
                <a:gd name="connsiteY120" fmla="*/ 79377 h 4279900"/>
                <a:gd name="connsiteX121" fmla="*/ 3322637 w 5516564"/>
                <a:gd name="connsiteY121" fmla="*/ 180976 h 4279900"/>
                <a:gd name="connsiteX122" fmla="*/ 3424237 w 5516564"/>
                <a:gd name="connsiteY122" fmla="*/ 282577 h 4279900"/>
                <a:gd name="connsiteX123" fmla="*/ 3525837 w 5516564"/>
                <a:gd name="connsiteY123" fmla="*/ 180976 h 4279900"/>
                <a:gd name="connsiteX124" fmla="*/ 3424237 w 5516564"/>
                <a:gd name="connsiteY124" fmla="*/ 79377 h 4279900"/>
                <a:gd name="connsiteX125" fmla="*/ 2940050 w 5516564"/>
                <a:gd name="connsiteY125" fmla="*/ 79377 h 4279900"/>
                <a:gd name="connsiteX126" fmla="*/ 2838450 w 5516564"/>
                <a:gd name="connsiteY126" fmla="*/ 180976 h 4279900"/>
                <a:gd name="connsiteX127" fmla="*/ 2940050 w 5516564"/>
                <a:gd name="connsiteY127" fmla="*/ 282577 h 4279900"/>
                <a:gd name="connsiteX128" fmla="*/ 3041650 w 5516564"/>
                <a:gd name="connsiteY128" fmla="*/ 180976 h 4279900"/>
                <a:gd name="connsiteX129" fmla="*/ 2940050 w 5516564"/>
                <a:gd name="connsiteY129" fmla="*/ 79377 h 4279900"/>
                <a:gd name="connsiteX130" fmla="*/ 2455069 w 5516564"/>
                <a:gd name="connsiteY130" fmla="*/ 79377 h 4279900"/>
                <a:gd name="connsiteX131" fmla="*/ 2354262 w 5516564"/>
                <a:gd name="connsiteY131" fmla="*/ 180976 h 4279900"/>
                <a:gd name="connsiteX132" fmla="*/ 2455069 w 5516564"/>
                <a:gd name="connsiteY132" fmla="*/ 282577 h 4279900"/>
                <a:gd name="connsiteX133" fmla="*/ 2555876 w 5516564"/>
                <a:gd name="connsiteY133" fmla="*/ 180976 h 4279900"/>
                <a:gd name="connsiteX134" fmla="*/ 2455069 w 5516564"/>
                <a:gd name="connsiteY134" fmla="*/ 79377 h 4279900"/>
                <a:gd name="connsiteX135" fmla="*/ 1970087 w 5516564"/>
                <a:gd name="connsiteY135" fmla="*/ 79377 h 4279900"/>
                <a:gd name="connsiteX136" fmla="*/ 1868487 w 5516564"/>
                <a:gd name="connsiteY136" fmla="*/ 180976 h 4279900"/>
                <a:gd name="connsiteX137" fmla="*/ 1970087 w 5516564"/>
                <a:gd name="connsiteY137" fmla="*/ 282577 h 4279900"/>
                <a:gd name="connsiteX138" fmla="*/ 2071687 w 5516564"/>
                <a:gd name="connsiteY138" fmla="*/ 180976 h 4279900"/>
                <a:gd name="connsiteX139" fmla="*/ 1970087 w 5516564"/>
                <a:gd name="connsiteY139" fmla="*/ 79377 h 4279900"/>
                <a:gd name="connsiteX140" fmla="*/ 1485900 w 5516564"/>
                <a:gd name="connsiteY140" fmla="*/ 79377 h 4279900"/>
                <a:gd name="connsiteX141" fmla="*/ 1384300 w 5516564"/>
                <a:gd name="connsiteY141" fmla="*/ 180976 h 4279900"/>
                <a:gd name="connsiteX142" fmla="*/ 1485900 w 5516564"/>
                <a:gd name="connsiteY142" fmla="*/ 282577 h 4279900"/>
                <a:gd name="connsiteX143" fmla="*/ 1587500 w 5516564"/>
                <a:gd name="connsiteY143" fmla="*/ 180976 h 4279900"/>
                <a:gd name="connsiteX144" fmla="*/ 1485900 w 5516564"/>
                <a:gd name="connsiteY144" fmla="*/ 79377 h 4279900"/>
                <a:gd name="connsiteX145" fmla="*/ 1001713 w 5516564"/>
                <a:gd name="connsiteY145" fmla="*/ 79377 h 4279900"/>
                <a:gd name="connsiteX146" fmla="*/ 900113 w 5516564"/>
                <a:gd name="connsiteY146" fmla="*/ 180976 h 4279900"/>
                <a:gd name="connsiteX147" fmla="*/ 1001713 w 5516564"/>
                <a:gd name="connsiteY147" fmla="*/ 282577 h 4279900"/>
                <a:gd name="connsiteX148" fmla="*/ 1103312 w 5516564"/>
                <a:gd name="connsiteY148" fmla="*/ 180976 h 4279900"/>
                <a:gd name="connsiteX149" fmla="*/ 1001713 w 5516564"/>
                <a:gd name="connsiteY149" fmla="*/ 79377 h 4279900"/>
                <a:gd name="connsiteX150" fmla="*/ 5158582 w 5516564"/>
                <a:gd name="connsiteY150" fmla="*/ 4763 h 4279900"/>
                <a:gd name="connsiteX151" fmla="*/ 5516564 w 5516564"/>
                <a:gd name="connsiteY151" fmla="*/ 362744 h 4279900"/>
                <a:gd name="connsiteX152" fmla="*/ 5158582 w 5516564"/>
                <a:gd name="connsiteY152" fmla="*/ 720726 h 4279900"/>
                <a:gd name="connsiteX153" fmla="*/ 4800600 w 5516564"/>
                <a:gd name="connsiteY153" fmla="*/ 362744 h 4279900"/>
                <a:gd name="connsiteX154" fmla="*/ 5158582 w 5516564"/>
                <a:gd name="connsiteY154" fmla="*/ 4763 h 4279900"/>
                <a:gd name="connsiteX155" fmla="*/ 357983 w 5516564"/>
                <a:gd name="connsiteY155" fmla="*/ 4763 h 4279900"/>
                <a:gd name="connsiteX156" fmla="*/ 715965 w 5516564"/>
                <a:gd name="connsiteY156" fmla="*/ 362744 h 4279900"/>
                <a:gd name="connsiteX157" fmla="*/ 357983 w 5516564"/>
                <a:gd name="connsiteY157" fmla="*/ 720726 h 4279900"/>
                <a:gd name="connsiteX158" fmla="*/ 1 w 5516564"/>
                <a:gd name="connsiteY158" fmla="*/ 362744 h 4279900"/>
                <a:gd name="connsiteX159" fmla="*/ 357983 w 5516564"/>
                <a:gd name="connsiteY159" fmla="*/ 4763 h 4279900"/>
                <a:gd name="connsiteX160" fmla="*/ 4394200 w 5516564"/>
                <a:gd name="connsiteY160" fmla="*/ 0 h 4279900"/>
                <a:gd name="connsiteX161" fmla="*/ 4575175 w 5516564"/>
                <a:gd name="connsiteY161" fmla="*/ 180976 h 4279900"/>
                <a:gd name="connsiteX162" fmla="*/ 4394200 w 5516564"/>
                <a:gd name="connsiteY162" fmla="*/ 361950 h 4279900"/>
                <a:gd name="connsiteX163" fmla="*/ 4213225 w 5516564"/>
                <a:gd name="connsiteY163" fmla="*/ 180976 h 4279900"/>
                <a:gd name="connsiteX164" fmla="*/ 4394200 w 5516564"/>
                <a:gd name="connsiteY164" fmla="*/ 0 h 4279900"/>
                <a:gd name="connsiteX165" fmla="*/ 3909219 w 5516564"/>
                <a:gd name="connsiteY165" fmla="*/ 0 h 4279900"/>
                <a:gd name="connsiteX166" fmla="*/ 4090988 w 5516564"/>
                <a:gd name="connsiteY166" fmla="*/ 180976 h 4279900"/>
                <a:gd name="connsiteX167" fmla="*/ 3909219 w 5516564"/>
                <a:gd name="connsiteY167" fmla="*/ 361950 h 4279900"/>
                <a:gd name="connsiteX168" fmla="*/ 3727450 w 5516564"/>
                <a:gd name="connsiteY168" fmla="*/ 180976 h 4279900"/>
                <a:gd name="connsiteX169" fmla="*/ 3909219 w 5516564"/>
                <a:gd name="connsiteY169" fmla="*/ 0 h 4279900"/>
                <a:gd name="connsiteX170" fmla="*/ 3424237 w 5516564"/>
                <a:gd name="connsiteY170" fmla="*/ 0 h 4279900"/>
                <a:gd name="connsiteX171" fmla="*/ 3605212 w 5516564"/>
                <a:gd name="connsiteY171" fmla="*/ 180976 h 4279900"/>
                <a:gd name="connsiteX172" fmla="*/ 3424237 w 5516564"/>
                <a:gd name="connsiteY172" fmla="*/ 361950 h 4279900"/>
                <a:gd name="connsiteX173" fmla="*/ 3243262 w 5516564"/>
                <a:gd name="connsiteY173" fmla="*/ 180976 h 4279900"/>
                <a:gd name="connsiteX174" fmla="*/ 3424237 w 5516564"/>
                <a:gd name="connsiteY174" fmla="*/ 0 h 4279900"/>
                <a:gd name="connsiteX175" fmla="*/ 2940050 w 5516564"/>
                <a:gd name="connsiteY175" fmla="*/ 0 h 4279900"/>
                <a:gd name="connsiteX176" fmla="*/ 3121025 w 5516564"/>
                <a:gd name="connsiteY176" fmla="*/ 180976 h 4279900"/>
                <a:gd name="connsiteX177" fmla="*/ 2940050 w 5516564"/>
                <a:gd name="connsiteY177" fmla="*/ 361950 h 4279900"/>
                <a:gd name="connsiteX178" fmla="*/ 2759075 w 5516564"/>
                <a:gd name="connsiteY178" fmla="*/ 180976 h 4279900"/>
                <a:gd name="connsiteX179" fmla="*/ 2940050 w 5516564"/>
                <a:gd name="connsiteY179" fmla="*/ 0 h 4279900"/>
                <a:gd name="connsiteX180" fmla="*/ 2455862 w 5516564"/>
                <a:gd name="connsiteY180" fmla="*/ 0 h 4279900"/>
                <a:gd name="connsiteX181" fmla="*/ 2636837 w 5516564"/>
                <a:gd name="connsiteY181" fmla="*/ 180976 h 4279900"/>
                <a:gd name="connsiteX182" fmla="*/ 2455862 w 5516564"/>
                <a:gd name="connsiteY182" fmla="*/ 361950 h 4279900"/>
                <a:gd name="connsiteX183" fmla="*/ 2274887 w 5516564"/>
                <a:gd name="connsiteY183" fmla="*/ 180976 h 4279900"/>
                <a:gd name="connsiteX184" fmla="*/ 2455862 w 5516564"/>
                <a:gd name="connsiteY184" fmla="*/ 0 h 4279900"/>
                <a:gd name="connsiteX185" fmla="*/ 1970087 w 5516564"/>
                <a:gd name="connsiteY185" fmla="*/ 0 h 4279900"/>
                <a:gd name="connsiteX186" fmla="*/ 2151062 w 5516564"/>
                <a:gd name="connsiteY186" fmla="*/ 180976 h 4279900"/>
                <a:gd name="connsiteX187" fmla="*/ 1970087 w 5516564"/>
                <a:gd name="connsiteY187" fmla="*/ 361950 h 4279900"/>
                <a:gd name="connsiteX188" fmla="*/ 1789112 w 5516564"/>
                <a:gd name="connsiteY188" fmla="*/ 180976 h 4279900"/>
                <a:gd name="connsiteX189" fmla="*/ 1970087 w 5516564"/>
                <a:gd name="connsiteY189" fmla="*/ 0 h 4279900"/>
                <a:gd name="connsiteX190" fmla="*/ 1485900 w 5516564"/>
                <a:gd name="connsiteY190" fmla="*/ 0 h 4279900"/>
                <a:gd name="connsiteX191" fmla="*/ 1666875 w 5516564"/>
                <a:gd name="connsiteY191" fmla="*/ 180976 h 4279900"/>
                <a:gd name="connsiteX192" fmla="*/ 1485900 w 5516564"/>
                <a:gd name="connsiteY192" fmla="*/ 361950 h 4279900"/>
                <a:gd name="connsiteX193" fmla="*/ 1304925 w 5516564"/>
                <a:gd name="connsiteY193" fmla="*/ 180976 h 4279900"/>
                <a:gd name="connsiteX194" fmla="*/ 1485900 w 5516564"/>
                <a:gd name="connsiteY194" fmla="*/ 0 h 4279900"/>
                <a:gd name="connsiteX195" fmla="*/ 1001713 w 5516564"/>
                <a:gd name="connsiteY195" fmla="*/ 0 h 4279900"/>
                <a:gd name="connsiteX196" fmla="*/ 1182687 w 5516564"/>
                <a:gd name="connsiteY196" fmla="*/ 180976 h 4279900"/>
                <a:gd name="connsiteX197" fmla="*/ 1001713 w 5516564"/>
                <a:gd name="connsiteY197" fmla="*/ 361950 h 4279900"/>
                <a:gd name="connsiteX198" fmla="*/ 820738 w 5516564"/>
                <a:gd name="connsiteY198" fmla="*/ 180976 h 4279900"/>
                <a:gd name="connsiteX199" fmla="*/ 1001713 w 5516564"/>
                <a:gd name="connsiteY199" fmla="*/ 0 h 427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516564" h="4279900">
                  <a:moveTo>
                    <a:pt x="4394200" y="3995738"/>
                  </a:moveTo>
                  <a:cubicBezTo>
                    <a:pt x="4338088" y="3995738"/>
                    <a:pt x="4292600" y="4041226"/>
                    <a:pt x="4292600" y="4097338"/>
                  </a:cubicBezTo>
                  <a:cubicBezTo>
                    <a:pt x="4292600" y="4153450"/>
                    <a:pt x="4338088" y="4198938"/>
                    <a:pt x="4394200" y="4198938"/>
                  </a:cubicBezTo>
                  <a:cubicBezTo>
                    <a:pt x="4450312" y="4198938"/>
                    <a:pt x="4495800" y="4153450"/>
                    <a:pt x="4495800" y="4097338"/>
                  </a:cubicBezTo>
                  <a:cubicBezTo>
                    <a:pt x="4495800" y="4041226"/>
                    <a:pt x="4450312" y="3995738"/>
                    <a:pt x="4394200" y="3995738"/>
                  </a:cubicBezTo>
                  <a:close/>
                  <a:moveTo>
                    <a:pt x="3909219" y="3995738"/>
                  </a:moveTo>
                  <a:cubicBezTo>
                    <a:pt x="3853545" y="3995738"/>
                    <a:pt x="3808412" y="4041226"/>
                    <a:pt x="3808412" y="4097338"/>
                  </a:cubicBezTo>
                  <a:cubicBezTo>
                    <a:pt x="3808412" y="4153450"/>
                    <a:pt x="3853545" y="4198938"/>
                    <a:pt x="3909219" y="4198938"/>
                  </a:cubicBezTo>
                  <a:cubicBezTo>
                    <a:pt x="3964893" y="4198938"/>
                    <a:pt x="4010026" y="4153450"/>
                    <a:pt x="4010026" y="4097338"/>
                  </a:cubicBezTo>
                  <a:cubicBezTo>
                    <a:pt x="4010026" y="4041226"/>
                    <a:pt x="3964893" y="3995738"/>
                    <a:pt x="3909219" y="3995738"/>
                  </a:cubicBezTo>
                  <a:close/>
                  <a:moveTo>
                    <a:pt x="3424237" y="3995738"/>
                  </a:moveTo>
                  <a:cubicBezTo>
                    <a:pt x="3368125" y="3995738"/>
                    <a:pt x="3322637" y="4041226"/>
                    <a:pt x="3322637" y="4097338"/>
                  </a:cubicBezTo>
                  <a:cubicBezTo>
                    <a:pt x="3322637" y="4153450"/>
                    <a:pt x="3368125" y="4198938"/>
                    <a:pt x="3424237" y="4198938"/>
                  </a:cubicBezTo>
                  <a:cubicBezTo>
                    <a:pt x="3480349" y="4198938"/>
                    <a:pt x="3525837" y="4153450"/>
                    <a:pt x="3525837" y="4097338"/>
                  </a:cubicBezTo>
                  <a:cubicBezTo>
                    <a:pt x="3525837" y="4041226"/>
                    <a:pt x="3480349" y="3995738"/>
                    <a:pt x="3424237" y="3995738"/>
                  </a:cubicBezTo>
                  <a:close/>
                  <a:moveTo>
                    <a:pt x="2940050" y="3995738"/>
                  </a:moveTo>
                  <a:cubicBezTo>
                    <a:pt x="2883938" y="3995738"/>
                    <a:pt x="2838450" y="4041226"/>
                    <a:pt x="2838450" y="4097338"/>
                  </a:cubicBezTo>
                  <a:cubicBezTo>
                    <a:pt x="2838450" y="4153450"/>
                    <a:pt x="2883938" y="4198938"/>
                    <a:pt x="2940050" y="4198938"/>
                  </a:cubicBezTo>
                  <a:cubicBezTo>
                    <a:pt x="2996162" y="4198938"/>
                    <a:pt x="3041650" y="4153450"/>
                    <a:pt x="3041650" y="4097338"/>
                  </a:cubicBezTo>
                  <a:cubicBezTo>
                    <a:pt x="3041650" y="4041226"/>
                    <a:pt x="2996162" y="3995738"/>
                    <a:pt x="2940050" y="3995738"/>
                  </a:cubicBezTo>
                  <a:close/>
                  <a:moveTo>
                    <a:pt x="2455069" y="3995738"/>
                  </a:moveTo>
                  <a:cubicBezTo>
                    <a:pt x="2399395" y="3995738"/>
                    <a:pt x="2354262" y="4041226"/>
                    <a:pt x="2354262" y="4097338"/>
                  </a:cubicBezTo>
                  <a:cubicBezTo>
                    <a:pt x="2354262" y="4153450"/>
                    <a:pt x="2399395" y="4198938"/>
                    <a:pt x="2455069" y="4198938"/>
                  </a:cubicBezTo>
                  <a:cubicBezTo>
                    <a:pt x="2510743" y="4198938"/>
                    <a:pt x="2555876" y="4153450"/>
                    <a:pt x="2555876" y="4097338"/>
                  </a:cubicBezTo>
                  <a:cubicBezTo>
                    <a:pt x="2555876" y="4041226"/>
                    <a:pt x="2510743" y="3995738"/>
                    <a:pt x="2455069" y="3995738"/>
                  </a:cubicBezTo>
                  <a:close/>
                  <a:moveTo>
                    <a:pt x="1970087" y="3995738"/>
                  </a:moveTo>
                  <a:cubicBezTo>
                    <a:pt x="1913975" y="3995738"/>
                    <a:pt x="1868487" y="4041226"/>
                    <a:pt x="1868487" y="4097338"/>
                  </a:cubicBezTo>
                  <a:cubicBezTo>
                    <a:pt x="1868487" y="4153450"/>
                    <a:pt x="1913975" y="4198938"/>
                    <a:pt x="1970087" y="4198938"/>
                  </a:cubicBezTo>
                  <a:cubicBezTo>
                    <a:pt x="2026199" y="4198938"/>
                    <a:pt x="2071687" y="4153450"/>
                    <a:pt x="2071687" y="4097338"/>
                  </a:cubicBezTo>
                  <a:cubicBezTo>
                    <a:pt x="2071687" y="4041226"/>
                    <a:pt x="2026199" y="3995738"/>
                    <a:pt x="1970087" y="3995738"/>
                  </a:cubicBezTo>
                  <a:close/>
                  <a:moveTo>
                    <a:pt x="1485900" y="3995738"/>
                  </a:moveTo>
                  <a:cubicBezTo>
                    <a:pt x="1429788" y="3995738"/>
                    <a:pt x="1384300" y="4041226"/>
                    <a:pt x="1384300" y="4097338"/>
                  </a:cubicBezTo>
                  <a:cubicBezTo>
                    <a:pt x="1384300" y="4153450"/>
                    <a:pt x="1429788" y="4198938"/>
                    <a:pt x="1485900" y="4198938"/>
                  </a:cubicBezTo>
                  <a:cubicBezTo>
                    <a:pt x="1542012" y="4198938"/>
                    <a:pt x="1587500" y="4153450"/>
                    <a:pt x="1587500" y="4097338"/>
                  </a:cubicBezTo>
                  <a:cubicBezTo>
                    <a:pt x="1587500" y="4041226"/>
                    <a:pt x="1542012" y="3995738"/>
                    <a:pt x="1485900" y="3995738"/>
                  </a:cubicBezTo>
                  <a:close/>
                  <a:moveTo>
                    <a:pt x="1001712" y="3995738"/>
                  </a:moveTo>
                  <a:cubicBezTo>
                    <a:pt x="945600" y="3995738"/>
                    <a:pt x="900112" y="4041226"/>
                    <a:pt x="900112" y="4097338"/>
                  </a:cubicBezTo>
                  <a:cubicBezTo>
                    <a:pt x="900112" y="4153450"/>
                    <a:pt x="945600" y="4198938"/>
                    <a:pt x="1001712" y="4198938"/>
                  </a:cubicBezTo>
                  <a:cubicBezTo>
                    <a:pt x="1057824" y="4198938"/>
                    <a:pt x="1103312" y="4153450"/>
                    <a:pt x="1103312" y="4097338"/>
                  </a:cubicBezTo>
                  <a:cubicBezTo>
                    <a:pt x="1103312" y="4041226"/>
                    <a:pt x="1057824" y="3995738"/>
                    <a:pt x="1001712" y="3995738"/>
                  </a:cubicBezTo>
                  <a:close/>
                  <a:moveTo>
                    <a:pt x="4394200" y="3916362"/>
                  </a:moveTo>
                  <a:cubicBezTo>
                    <a:pt x="4494150" y="3916362"/>
                    <a:pt x="4575175" y="3997743"/>
                    <a:pt x="4575175" y="4098131"/>
                  </a:cubicBezTo>
                  <a:cubicBezTo>
                    <a:pt x="4575175" y="4198519"/>
                    <a:pt x="4494150" y="4279900"/>
                    <a:pt x="4394200" y="4279900"/>
                  </a:cubicBezTo>
                  <a:cubicBezTo>
                    <a:pt x="4294250" y="4279900"/>
                    <a:pt x="4213225" y="4198519"/>
                    <a:pt x="4213225" y="4098131"/>
                  </a:cubicBezTo>
                  <a:cubicBezTo>
                    <a:pt x="4213225" y="3997743"/>
                    <a:pt x="4294250" y="3916362"/>
                    <a:pt x="4394200" y="3916362"/>
                  </a:cubicBezTo>
                  <a:close/>
                  <a:moveTo>
                    <a:pt x="3909219" y="3916362"/>
                  </a:moveTo>
                  <a:cubicBezTo>
                    <a:pt x="4009607" y="3916362"/>
                    <a:pt x="4090988" y="3997743"/>
                    <a:pt x="4090988" y="4098131"/>
                  </a:cubicBezTo>
                  <a:cubicBezTo>
                    <a:pt x="4090988" y="4198519"/>
                    <a:pt x="4009607" y="4279900"/>
                    <a:pt x="3909219" y="4279900"/>
                  </a:cubicBezTo>
                  <a:cubicBezTo>
                    <a:pt x="3808831" y="4279900"/>
                    <a:pt x="3727450" y="4198519"/>
                    <a:pt x="3727450" y="4098131"/>
                  </a:cubicBezTo>
                  <a:cubicBezTo>
                    <a:pt x="3727450" y="3997743"/>
                    <a:pt x="3808831" y="3916362"/>
                    <a:pt x="3909219" y="3916362"/>
                  </a:cubicBezTo>
                  <a:close/>
                  <a:moveTo>
                    <a:pt x="3424237" y="3916362"/>
                  </a:moveTo>
                  <a:cubicBezTo>
                    <a:pt x="3524187" y="3916362"/>
                    <a:pt x="3605212" y="3997743"/>
                    <a:pt x="3605212" y="4098131"/>
                  </a:cubicBezTo>
                  <a:cubicBezTo>
                    <a:pt x="3605212" y="4198519"/>
                    <a:pt x="3524187" y="4279900"/>
                    <a:pt x="3424237" y="4279900"/>
                  </a:cubicBezTo>
                  <a:cubicBezTo>
                    <a:pt x="3324287" y="4279900"/>
                    <a:pt x="3243262" y="4198519"/>
                    <a:pt x="3243262" y="4098131"/>
                  </a:cubicBezTo>
                  <a:cubicBezTo>
                    <a:pt x="3243262" y="3997743"/>
                    <a:pt x="3324287" y="3916362"/>
                    <a:pt x="3424237" y="3916362"/>
                  </a:cubicBezTo>
                  <a:close/>
                  <a:moveTo>
                    <a:pt x="2940050" y="3916362"/>
                  </a:moveTo>
                  <a:cubicBezTo>
                    <a:pt x="3040000" y="3916362"/>
                    <a:pt x="3121025" y="3997743"/>
                    <a:pt x="3121025" y="4098131"/>
                  </a:cubicBezTo>
                  <a:cubicBezTo>
                    <a:pt x="3121025" y="4198519"/>
                    <a:pt x="3040000" y="4279900"/>
                    <a:pt x="2940050" y="4279900"/>
                  </a:cubicBezTo>
                  <a:cubicBezTo>
                    <a:pt x="2840100" y="4279900"/>
                    <a:pt x="2759075" y="4198519"/>
                    <a:pt x="2759075" y="4098131"/>
                  </a:cubicBezTo>
                  <a:cubicBezTo>
                    <a:pt x="2759075" y="3997743"/>
                    <a:pt x="2840100" y="3916362"/>
                    <a:pt x="2940050" y="3916362"/>
                  </a:cubicBezTo>
                  <a:close/>
                  <a:moveTo>
                    <a:pt x="2455862" y="3916362"/>
                  </a:moveTo>
                  <a:cubicBezTo>
                    <a:pt x="2555812" y="3916362"/>
                    <a:pt x="2636837" y="3997743"/>
                    <a:pt x="2636837" y="4098131"/>
                  </a:cubicBezTo>
                  <a:cubicBezTo>
                    <a:pt x="2636837" y="4198519"/>
                    <a:pt x="2555812" y="4279900"/>
                    <a:pt x="2455862" y="4279900"/>
                  </a:cubicBezTo>
                  <a:cubicBezTo>
                    <a:pt x="2355912" y="4279900"/>
                    <a:pt x="2274887" y="4198519"/>
                    <a:pt x="2274887" y="4098131"/>
                  </a:cubicBezTo>
                  <a:cubicBezTo>
                    <a:pt x="2274887" y="3997743"/>
                    <a:pt x="2355912" y="3916362"/>
                    <a:pt x="2455862" y="3916362"/>
                  </a:cubicBezTo>
                  <a:close/>
                  <a:moveTo>
                    <a:pt x="1970087" y="3916362"/>
                  </a:moveTo>
                  <a:cubicBezTo>
                    <a:pt x="2070037" y="3916362"/>
                    <a:pt x="2151062" y="3997743"/>
                    <a:pt x="2151062" y="4098131"/>
                  </a:cubicBezTo>
                  <a:cubicBezTo>
                    <a:pt x="2151062" y="4198519"/>
                    <a:pt x="2070037" y="4279900"/>
                    <a:pt x="1970087" y="4279900"/>
                  </a:cubicBezTo>
                  <a:cubicBezTo>
                    <a:pt x="1870137" y="4279900"/>
                    <a:pt x="1789112" y="4198519"/>
                    <a:pt x="1789112" y="4098131"/>
                  </a:cubicBezTo>
                  <a:cubicBezTo>
                    <a:pt x="1789112" y="3997743"/>
                    <a:pt x="1870137" y="3916362"/>
                    <a:pt x="1970087" y="3916362"/>
                  </a:cubicBezTo>
                  <a:close/>
                  <a:moveTo>
                    <a:pt x="1485900" y="3916362"/>
                  </a:moveTo>
                  <a:cubicBezTo>
                    <a:pt x="1585850" y="3916362"/>
                    <a:pt x="1666875" y="3997743"/>
                    <a:pt x="1666875" y="4098131"/>
                  </a:cubicBezTo>
                  <a:cubicBezTo>
                    <a:pt x="1666875" y="4198519"/>
                    <a:pt x="1585850" y="4279900"/>
                    <a:pt x="1485900" y="4279900"/>
                  </a:cubicBezTo>
                  <a:cubicBezTo>
                    <a:pt x="1385950" y="4279900"/>
                    <a:pt x="1304925" y="4198519"/>
                    <a:pt x="1304925" y="4098131"/>
                  </a:cubicBezTo>
                  <a:cubicBezTo>
                    <a:pt x="1304925" y="3997743"/>
                    <a:pt x="1385950" y="3916362"/>
                    <a:pt x="1485900" y="3916362"/>
                  </a:cubicBezTo>
                  <a:close/>
                  <a:moveTo>
                    <a:pt x="1001712" y="3916362"/>
                  </a:moveTo>
                  <a:cubicBezTo>
                    <a:pt x="1101662" y="3916362"/>
                    <a:pt x="1182687" y="3997743"/>
                    <a:pt x="1182687" y="4098131"/>
                  </a:cubicBezTo>
                  <a:cubicBezTo>
                    <a:pt x="1182687" y="4198519"/>
                    <a:pt x="1101662" y="4279900"/>
                    <a:pt x="1001712" y="4279900"/>
                  </a:cubicBezTo>
                  <a:cubicBezTo>
                    <a:pt x="901762" y="4279900"/>
                    <a:pt x="820737" y="4198519"/>
                    <a:pt x="820737" y="4098131"/>
                  </a:cubicBezTo>
                  <a:cubicBezTo>
                    <a:pt x="820737" y="3997743"/>
                    <a:pt x="901762" y="3916362"/>
                    <a:pt x="1001712" y="3916362"/>
                  </a:cubicBezTo>
                  <a:close/>
                  <a:moveTo>
                    <a:pt x="5158582" y="3730626"/>
                  </a:moveTo>
                  <a:cubicBezTo>
                    <a:pt x="5057317" y="3730626"/>
                    <a:pt x="4975225" y="3813073"/>
                    <a:pt x="4975225" y="3914776"/>
                  </a:cubicBezTo>
                  <a:cubicBezTo>
                    <a:pt x="4975225" y="4016479"/>
                    <a:pt x="5057317" y="4098926"/>
                    <a:pt x="5158582" y="4098926"/>
                  </a:cubicBezTo>
                  <a:cubicBezTo>
                    <a:pt x="5259847" y="4098926"/>
                    <a:pt x="5341939" y="4016479"/>
                    <a:pt x="5341939" y="3914776"/>
                  </a:cubicBezTo>
                  <a:cubicBezTo>
                    <a:pt x="5341939" y="3813073"/>
                    <a:pt x="5259847" y="3730626"/>
                    <a:pt x="5158582" y="3730626"/>
                  </a:cubicBezTo>
                  <a:close/>
                  <a:moveTo>
                    <a:pt x="357982" y="3730626"/>
                  </a:moveTo>
                  <a:cubicBezTo>
                    <a:pt x="256717" y="3730626"/>
                    <a:pt x="174625" y="3813073"/>
                    <a:pt x="174625" y="3914776"/>
                  </a:cubicBezTo>
                  <a:cubicBezTo>
                    <a:pt x="174625" y="4016479"/>
                    <a:pt x="256717" y="4098926"/>
                    <a:pt x="357982" y="4098926"/>
                  </a:cubicBezTo>
                  <a:cubicBezTo>
                    <a:pt x="459247" y="4098926"/>
                    <a:pt x="541339" y="4016479"/>
                    <a:pt x="541339" y="3914776"/>
                  </a:cubicBezTo>
                  <a:cubicBezTo>
                    <a:pt x="541339" y="3813073"/>
                    <a:pt x="459247" y="3730626"/>
                    <a:pt x="357982" y="3730626"/>
                  </a:cubicBezTo>
                  <a:close/>
                  <a:moveTo>
                    <a:pt x="5158582" y="3556000"/>
                  </a:moveTo>
                  <a:cubicBezTo>
                    <a:pt x="5356290" y="3556000"/>
                    <a:pt x="5516564" y="3716274"/>
                    <a:pt x="5516564" y="3913982"/>
                  </a:cubicBezTo>
                  <a:cubicBezTo>
                    <a:pt x="5516564" y="4111690"/>
                    <a:pt x="5356290" y="4271964"/>
                    <a:pt x="5158582" y="4271964"/>
                  </a:cubicBezTo>
                  <a:cubicBezTo>
                    <a:pt x="4960874" y="4271964"/>
                    <a:pt x="4800600" y="4111690"/>
                    <a:pt x="4800600" y="3913982"/>
                  </a:cubicBezTo>
                  <a:cubicBezTo>
                    <a:pt x="4800600" y="3716274"/>
                    <a:pt x="4960874" y="3556000"/>
                    <a:pt x="5158582" y="3556000"/>
                  </a:cubicBezTo>
                  <a:close/>
                  <a:moveTo>
                    <a:pt x="357982" y="3556000"/>
                  </a:moveTo>
                  <a:cubicBezTo>
                    <a:pt x="555690" y="3556000"/>
                    <a:pt x="715964" y="3716274"/>
                    <a:pt x="715964" y="3913982"/>
                  </a:cubicBezTo>
                  <a:cubicBezTo>
                    <a:pt x="715964" y="4111690"/>
                    <a:pt x="555690" y="4271964"/>
                    <a:pt x="357982" y="4271964"/>
                  </a:cubicBezTo>
                  <a:cubicBezTo>
                    <a:pt x="160274" y="4271964"/>
                    <a:pt x="0" y="4111690"/>
                    <a:pt x="0" y="3913982"/>
                  </a:cubicBezTo>
                  <a:cubicBezTo>
                    <a:pt x="0" y="3716274"/>
                    <a:pt x="160274" y="3556000"/>
                    <a:pt x="357982" y="3556000"/>
                  </a:cubicBezTo>
                  <a:close/>
                  <a:moveTo>
                    <a:pt x="5158582" y="179388"/>
                  </a:moveTo>
                  <a:cubicBezTo>
                    <a:pt x="5057317" y="179388"/>
                    <a:pt x="4975225" y="261481"/>
                    <a:pt x="4975225" y="362745"/>
                  </a:cubicBezTo>
                  <a:cubicBezTo>
                    <a:pt x="4975225" y="464010"/>
                    <a:pt x="5057317" y="546102"/>
                    <a:pt x="5158582" y="546102"/>
                  </a:cubicBezTo>
                  <a:cubicBezTo>
                    <a:pt x="5259847" y="546102"/>
                    <a:pt x="5341939" y="464010"/>
                    <a:pt x="5341939" y="362745"/>
                  </a:cubicBezTo>
                  <a:cubicBezTo>
                    <a:pt x="5341939" y="261481"/>
                    <a:pt x="5259847" y="179388"/>
                    <a:pt x="5158582" y="179388"/>
                  </a:cubicBezTo>
                  <a:close/>
                  <a:moveTo>
                    <a:pt x="357983" y="179388"/>
                  </a:moveTo>
                  <a:cubicBezTo>
                    <a:pt x="256718" y="179388"/>
                    <a:pt x="174626" y="261481"/>
                    <a:pt x="174626" y="362745"/>
                  </a:cubicBezTo>
                  <a:cubicBezTo>
                    <a:pt x="174626" y="464010"/>
                    <a:pt x="256718" y="546102"/>
                    <a:pt x="357983" y="546102"/>
                  </a:cubicBezTo>
                  <a:cubicBezTo>
                    <a:pt x="459249" y="546102"/>
                    <a:pt x="541341" y="464010"/>
                    <a:pt x="541341" y="362745"/>
                  </a:cubicBezTo>
                  <a:cubicBezTo>
                    <a:pt x="541341" y="261481"/>
                    <a:pt x="459249" y="179388"/>
                    <a:pt x="357983" y="179388"/>
                  </a:cubicBezTo>
                  <a:close/>
                  <a:moveTo>
                    <a:pt x="4394200" y="79377"/>
                  </a:moveTo>
                  <a:cubicBezTo>
                    <a:pt x="4338088" y="79377"/>
                    <a:pt x="4292600" y="124864"/>
                    <a:pt x="4292600" y="180976"/>
                  </a:cubicBezTo>
                  <a:cubicBezTo>
                    <a:pt x="4292600" y="237088"/>
                    <a:pt x="4338088" y="282577"/>
                    <a:pt x="4394200" y="282577"/>
                  </a:cubicBezTo>
                  <a:cubicBezTo>
                    <a:pt x="4450312" y="282577"/>
                    <a:pt x="4495800" y="237088"/>
                    <a:pt x="4495800" y="180976"/>
                  </a:cubicBezTo>
                  <a:cubicBezTo>
                    <a:pt x="4495800" y="124864"/>
                    <a:pt x="4450312" y="79377"/>
                    <a:pt x="4394200" y="79377"/>
                  </a:cubicBezTo>
                  <a:close/>
                  <a:moveTo>
                    <a:pt x="3909219" y="79377"/>
                  </a:moveTo>
                  <a:cubicBezTo>
                    <a:pt x="3853545" y="79377"/>
                    <a:pt x="3808412" y="124864"/>
                    <a:pt x="3808412" y="180976"/>
                  </a:cubicBezTo>
                  <a:cubicBezTo>
                    <a:pt x="3808412" y="237088"/>
                    <a:pt x="3853545" y="282577"/>
                    <a:pt x="3909219" y="282577"/>
                  </a:cubicBezTo>
                  <a:cubicBezTo>
                    <a:pt x="3964893" y="282577"/>
                    <a:pt x="4010026" y="237088"/>
                    <a:pt x="4010026" y="180976"/>
                  </a:cubicBezTo>
                  <a:cubicBezTo>
                    <a:pt x="4010026" y="124864"/>
                    <a:pt x="3964893" y="79377"/>
                    <a:pt x="3909219" y="79377"/>
                  </a:cubicBezTo>
                  <a:close/>
                  <a:moveTo>
                    <a:pt x="3424237" y="79377"/>
                  </a:moveTo>
                  <a:cubicBezTo>
                    <a:pt x="3368125" y="79377"/>
                    <a:pt x="3322637" y="124864"/>
                    <a:pt x="3322637" y="180976"/>
                  </a:cubicBezTo>
                  <a:cubicBezTo>
                    <a:pt x="3322637" y="237088"/>
                    <a:pt x="3368125" y="282577"/>
                    <a:pt x="3424237" y="282577"/>
                  </a:cubicBezTo>
                  <a:cubicBezTo>
                    <a:pt x="3480349" y="282577"/>
                    <a:pt x="3525837" y="237088"/>
                    <a:pt x="3525837" y="180976"/>
                  </a:cubicBezTo>
                  <a:cubicBezTo>
                    <a:pt x="3525837" y="124864"/>
                    <a:pt x="3480349" y="79377"/>
                    <a:pt x="3424237" y="79377"/>
                  </a:cubicBezTo>
                  <a:close/>
                  <a:moveTo>
                    <a:pt x="2940050" y="79377"/>
                  </a:moveTo>
                  <a:cubicBezTo>
                    <a:pt x="2883938" y="79377"/>
                    <a:pt x="2838450" y="124864"/>
                    <a:pt x="2838450" y="180976"/>
                  </a:cubicBezTo>
                  <a:cubicBezTo>
                    <a:pt x="2838450" y="237088"/>
                    <a:pt x="2883938" y="282577"/>
                    <a:pt x="2940050" y="282577"/>
                  </a:cubicBezTo>
                  <a:cubicBezTo>
                    <a:pt x="2996162" y="282577"/>
                    <a:pt x="3041650" y="237088"/>
                    <a:pt x="3041650" y="180976"/>
                  </a:cubicBezTo>
                  <a:cubicBezTo>
                    <a:pt x="3041650" y="124864"/>
                    <a:pt x="2996162" y="79377"/>
                    <a:pt x="2940050" y="79377"/>
                  </a:cubicBezTo>
                  <a:close/>
                  <a:moveTo>
                    <a:pt x="2455069" y="79377"/>
                  </a:moveTo>
                  <a:cubicBezTo>
                    <a:pt x="2399395" y="79377"/>
                    <a:pt x="2354262" y="124864"/>
                    <a:pt x="2354262" y="180976"/>
                  </a:cubicBezTo>
                  <a:cubicBezTo>
                    <a:pt x="2354262" y="237088"/>
                    <a:pt x="2399395" y="282577"/>
                    <a:pt x="2455069" y="282577"/>
                  </a:cubicBezTo>
                  <a:cubicBezTo>
                    <a:pt x="2510743" y="282577"/>
                    <a:pt x="2555876" y="237088"/>
                    <a:pt x="2555876" y="180976"/>
                  </a:cubicBezTo>
                  <a:cubicBezTo>
                    <a:pt x="2555876" y="124864"/>
                    <a:pt x="2510743" y="79377"/>
                    <a:pt x="2455069" y="79377"/>
                  </a:cubicBezTo>
                  <a:close/>
                  <a:moveTo>
                    <a:pt x="1970087" y="79377"/>
                  </a:moveTo>
                  <a:cubicBezTo>
                    <a:pt x="1913975" y="79377"/>
                    <a:pt x="1868487" y="124864"/>
                    <a:pt x="1868487" y="180976"/>
                  </a:cubicBezTo>
                  <a:cubicBezTo>
                    <a:pt x="1868487" y="237088"/>
                    <a:pt x="1913975" y="282577"/>
                    <a:pt x="1970087" y="282577"/>
                  </a:cubicBezTo>
                  <a:cubicBezTo>
                    <a:pt x="2026199" y="282577"/>
                    <a:pt x="2071687" y="237088"/>
                    <a:pt x="2071687" y="180976"/>
                  </a:cubicBezTo>
                  <a:cubicBezTo>
                    <a:pt x="2071687" y="124864"/>
                    <a:pt x="2026199" y="79377"/>
                    <a:pt x="1970087" y="79377"/>
                  </a:cubicBezTo>
                  <a:close/>
                  <a:moveTo>
                    <a:pt x="1485900" y="79377"/>
                  </a:moveTo>
                  <a:cubicBezTo>
                    <a:pt x="1429788" y="79377"/>
                    <a:pt x="1384300" y="124864"/>
                    <a:pt x="1384300" y="180976"/>
                  </a:cubicBezTo>
                  <a:cubicBezTo>
                    <a:pt x="1384300" y="237088"/>
                    <a:pt x="1429788" y="282577"/>
                    <a:pt x="1485900" y="282577"/>
                  </a:cubicBezTo>
                  <a:cubicBezTo>
                    <a:pt x="1542012" y="282577"/>
                    <a:pt x="1587500" y="237088"/>
                    <a:pt x="1587500" y="180976"/>
                  </a:cubicBezTo>
                  <a:cubicBezTo>
                    <a:pt x="1587500" y="124864"/>
                    <a:pt x="1542012" y="79377"/>
                    <a:pt x="1485900" y="79377"/>
                  </a:cubicBezTo>
                  <a:close/>
                  <a:moveTo>
                    <a:pt x="1001713" y="79377"/>
                  </a:moveTo>
                  <a:cubicBezTo>
                    <a:pt x="945601" y="79377"/>
                    <a:pt x="900113" y="124864"/>
                    <a:pt x="900113" y="180976"/>
                  </a:cubicBezTo>
                  <a:cubicBezTo>
                    <a:pt x="900113" y="237088"/>
                    <a:pt x="945601" y="282577"/>
                    <a:pt x="1001713" y="282577"/>
                  </a:cubicBezTo>
                  <a:cubicBezTo>
                    <a:pt x="1057825" y="282577"/>
                    <a:pt x="1103312" y="237088"/>
                    <a:pt x="1103312" y="180976"/>
                  </a:cubicBezTo>
                  <a:cubicBezTo>
                    <a:pt x="1103312" y="124864"/>
                    <a:pt x="1057825" y="79377"/>
                    <a:pt x="1001713" y="79377"/>
                  </a:cubicBezTo>
                  <a:close/>
                  <a:moveTo>
                    <a:pt x="5158582" y="4763"/>
                  </a:moveTo>
                  <a:cubicBezTo>
                    <a:pt x="5356290" y="4763"/>
                    <a:pt x="5516564" y="165036"/>
                    <a:pt x="5516564" y="362744"/>
                  </a:cubicBezTo>
                  <a:cubicBezTo>
                    <a:pt x="5516564" y="560452"/>
                    <a:pt x="5356290" y="720726"/>
                    <a:pt x="5158582" y="720726"/>
                  </a:cubicBezTo>
                  <a:cubicBezTo>
                    <a:pt x="4960874" y="720726"/>
                    <a:pt x="4800600" y="560452"/>
                    <a:pt x="4800600" y="362744"/>
                  </a:cubicBezTo>
                  <a:cubicBezTo>
                    <a:pt x="4800600" y="165036"/>
                    <a:pt x="4960874" y="4763"/>
                    <a:pt x="5158582" y="4763"/>
                  </a:cubicBezTo>
                  <a:close/>
                  <a:moveTo>
                    <a:pt x="357983" y="4763"/>
                  </a:moveTo>
                  <a:cubicBezTo>
                    <a:pt x="555691" y="4763"/>
                    <a:pt x="715965" y="165036"/>
                    <a:pt x="715965" y="362744"/>
                  </a:cubicBezTo>
                  <a:cubicBezTo>
                    <a:pt x="715965" y="560452"/>
                    <a:pt x="555691" y="720726"/>
                    <a:pt x="357983" y="720726"/>
                  </a:cubicBezTo>
                  <a:cubicBezTo>
                    <a:pt x="160275" y="720726"/>
                    <a:pt x="1" y="560452"/>
                    <a:pt x="1" y="362744"/>
                  </a:cubicBezTo>
                  <a:cubicBezTo>
                    <a:pt x="1" y="165036"/>
                    <a:pt x="160275" y="4763"/>
                    <a:pt x="357983" y="4763"/>
                  </a:cubicBezTo>
                  <a:close/>
                  <a:moveTo>
                    <a:pt x="4394200" y="0"/>
                  </a:moveTo>
                  <a:cubicBezTo>
                    <a:pt x="4494150" y="0"/>
                    <a:pt x="4575175" y="81025"/>
                    <a:pt x="4575175" y="180976"/>
                  </a:cubicBezTo>
                  <a:cubicBezTo>
                    <a:pt x="4575175" y="280926"/>
                    <a:pt x="4494150" y="361950"/>
                    <a:pt x="4394200" y="361950"/>
                  </a:cubicBezTo>
                  <a:cubicBezTo>
                    <a:pt x="4294250" y="361950"/>
                    <a:pt x="4213225" y="280926"/>
                    <a:pt x="4213225" y="180976"/>
                  </a:cubicBezTo>
                  <a:cubicBezTo>
                    <a:pt x="4213225" y="81025"/>
                    <a:pt x="4294250" y="0"/>
                    <a:pt x="4394200" y="0"/>
                  </a:cubicBezTo>
                  <a:close/>
                  <a:moveTo>
                    <a:pt x="3909219" y="0"/>
                  </a:moveTo>
                  <a:cubicBezTo>
                    <a:pt x="4009607" y="0"/>
                    <a:pt x="4090988" y="81025"/>
                    <a:pt x="4090988" y="180976"/>
                  </a:cubicBezTo>
                  <a:cubicBezTo>
                    <a:pt x="4090988" y="280926"/>
                    <a:pt x="4009607" y="361950"/>
                    <a:pt x="3909219" y="361950"/>
                  </a:cubicBezTo>
                  <a:cubicBezTo>
                    <a:pt x="3808831" y="361950"/>
                    <a:pt x="3727450" y="280926"/>
                    <a:pt x="3727450" y="180976"/>
                  </a:cubicBezTo>
                  <a:cubicBezTo>
                    <a:pt x="3727450" y="81025"/>
                    <a:pt x="3808831" y="0"/>
                    <a:pt x="3909219" y="0"/>
                  </a:cubicBezTo>
                  <a:close/>
                  <a:moveTo>
                    <a:pt x="3424237" y="0"/>
                  </a:moveTo>
                  <a:cubicBezTo>
                    <a:pt x="3524187" y="0"/>
                    <a:pt x="3605212" y="81025"/>
                    <a:pt x="3605212" y="180976"/>
                  </a:cubicBezTo>
                  <a:cubicBezTo>
                    <a:pt x="3605212" y="280926"/>
                    <a:pt x="3524187" y="361950"/>
                    <a:pt x="3424237" y="361950"/>
                  </a:cubicBezTo>
                  <a:cubicBezTo>
                    <a:pt x="3324287" y="361950"/>
                    <a:pt x="3243262" y="280926"/>
                    <a:pt x="3243262" y="180976"/>
                  </a:cubicBezTo>
                  <a:cubicBezTo>
                    <a:pt x="3243262" y="81025"/>
                    <a:pt x="3324287" y="0"/>
                    <a:pt x="3424237" y="0"/>
                  </a:cubicBezTo>
                  <a:close/>
                  <a:moveTo>
                    <a:pt x="2940050" y="0"/>
                  </a:moveTo>
                  <a:cubicBezTo>
                    <a:pt x="3040000" y="0"/>
                    <a:pt x="3121025" y="81025"/>
                    <a:pt x="3121025" y="180976"/>
                  </a:cubicBezTo>
                  <a:cubicBezTo>
                    <a:pt x="3121025" y="280926"/>
                    <a:pt x="3040000" y="361950"/>
                    <a:pt x="2940050" y="361950"/>
                  </a:cubicBezTo>
                  <a:cubicBezTo>
                    <a:pt x="2840100" y="361950"/>
                    <a:pt x="2759075" y="280926"/>
                    <a:pt x="2759075" y="180976"/>
                  </a:cubicBezTo>
                  <a:cubicBezTo>
                    <a:pt x="2759075" y="81025"/>
                    <a:pt x="2840100" y="0"/>
                    <a:pt x="2940050" y="0"/>
                  </a:cubicBezTo>
                  <a:close/>
                  <a:moveTo>
                    <a:pt x="2455862" y="0"/>
                  </a:moveTo>
                  <a:cubicBezTo>
                    <a:pt x="2555812" y="0"/>
                    <a:pt x="2636837" y="81025"/>
                    <a:pt x="2636837" y="180976"/>
                  </a:cubicBezTo>
                  <a:cubicBezTo>
                    <a:pt x="2636837" y="280926"/>
                    <a:pt x="2555812" y="361950"/>
                    <a:pt x="2455862" y="361950"/>
                  </a:cubicBezTo>
                  <a:cubicBezTo>
                    <a:pt x="2355912" y="361950"/>
                    <a:pt x="2274887" y="280926"/>
                    <a:pt x="2274887" y="180976"/>
                  </a:cubicBezTo>
                  <a:cubicBezTo>
                    <a:pt x="2274887" y="81025"/>
                    <a:pt x="2355912" y="0"/>
                    <a:pt x="2455862" y="0"/>
                  </a:cubicBezTo>
                  <a:close/>
                  <a:moveTo>
                    <a:pt x="1970087" y="0"/>
                  </a:moveTo>
                  <a:cubicBezTo>
                    <a:pt x="2070037" y="0"/>
                    <a:pt x="2151062" y="81025"/>
                    <a:pt x="2151062" y="180976"/>
                  </a:cubicBezTo>
                  <a:cubicBezTo>
                    <a:pt x="2151062" y="280926"/>
                    <a:pt x="2070037" y="361950"/>
                    <a:pt x="1970087" y="361950"/>
                  </a:cubicBezTo>
                  <a:cubicBezTo>
                    <a:pt x="1870137" y="361950"/>
                    <a:pt x="1789112" y="280926"/>
                    <a:pt x="1789112" y="180976"/>
                  </a:cubicBezTo>
                  <a:cubicBezTo>
                    <a:pt x="1789112" y="81025"/>
                    <a:pt x="1870137" y="0"/>
                    <a:pt x="1970087" y="0"/>
                  </a:cubicBezTo>
                  <a:close/>
                  <a:moveTo>
                    <a:pt x="1485900" y="0"/>
                  </a:moveTo>
                  <a:cubicBezTo>
                    <a:pt x="1585850" y="0"/>
                    <a:pt x="1666875" y="81025"/>
                    <a:pt x="1666875" y="180976"/>
                  </a:cubicBezTo>
                  <a:cubicBezTo>
                    <a:pt x="1666875" y="280926"/>
                    <a:pt x="1585850" y="361950"/>
                    <a:pt x="1485900" y="361950"/>
                  </a:cubicBezTo>
                  <a:cubicBezTo>
                    <a:pt x="1385950" y="361950"/>
                    <a:pt x="1304925" y="280926"/>
                    <a:pt x="1304925" y="180976"/>
                  </a:cubicBezTo>
                  <a:cubicBezTo>
                    <a:pt x="1304925" y="81025"/>
                    <a:pt x="1385950" y="0"/>
                    <a:pt x="1485900" y="0"/>
                  </a:cubicBezTo>
                  <a:close/>
                  <a:moveTo>
                    <a:pt x="1001713" y="0"/>
                  </a:moveTo>
                  <a:cubicBezTo>
                    <a:pt x="1101662" y="0"/>
                    <a:pt x="1182687" y="81025"/>
                    <a:pt x="1182687" y="180976"/>
                  </a:cubicBezTo>
                  <a:cubicBezTo>
                    <a:pt x="1182687" y="280926"/>
                    <a:pt x="1101662" y="361950"/>
                    <a:pt x="1001713" y="361950"/>
                  </a:cubicBezTo>
                  <a:cubicBezTo>
                    <a:pt x="901763" y="361950"/>
                    <a:pt x="820738" y="280926"/>
                    <a:pt x="820738" y="180976"/>
                  </a:cubicBezTo>
                  <a:cubicBezTo>
                    <a:pt x="820738" y="81025"/>
                    <a:pt x="901763" y="0"/>
                    <a:pt x="1001713" y="0"/>
                  </a:cubicBezTo>
                  <a:close/>
                </a:path>
              </a:pathLst>
            </a:custGeom>
            <a:solidFill>
              <a:srgbClr val="B29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5" name="Pins">
              <a:extLst>
                <a:ext uri="{FF2B5EF4-FFF2-40B4-BE49-F238E27FC236}">
                  <a16:creationId xmlns:a16="http://schemas.microsoft.com/office/drawing/2014/main" id="{E2401B6F-68A6-4889-AE6F-46A5BAC3D767}"/>
                </a:ext>
              </a:extLst>
            </p:cNvPr>
            <p:cNvSpPr>
              <a:spLocks noChangeArrowheads="1"/>
            </p:cNvSpPr>
            <p:nvPr/>
          </p:nvSpPr>
          <p:spPr bwMode="auto">
            <a:xfrm>
              <a:off x="6875822" y="2695352"/>
              <a:ext cx="1769553" cy="1863259"/>
            </a:xfrm>
            <a:custGeom>
              <a:avLst/>
              <a:gdLst>
                <a:gd name="connsiteX0" fmla="*/ 1765300 w 2068513"/>
                <a:gd name="connsiteY0" fmla="*/ 1928812 h 2178050"/>
                <a:gd name="connsiteX1" fmla="*/ 1938338 w 2068513"/>
                <a:gd name="connsiteY1" fmla="*/ 1928812 h 2178050"/>
                <a:gd name="connsiteX2" fmla="*/ 1938338 w 2068513"/>
                <a:gd name="connsiteY2" fmla="*/ 2178050 h 2178050"/>
                <a:gd name="connsiteX3" fmla="*/ 1765300 w 2068513"/>
                <a:gd name="connsiteY3" fmla="*/ 2178050 h 2178050"/>
                <a:gd name="connsiteX4" fmla="*/ 1514475 w 2068513"/>
                <a:gd name="connsiteY4" fmla="*/ 1927225 h 2178050"/>
                <a:gd name="connsiteX5" fmla="*/ 1685925 w 2068513"/>
                <a:gd name="connsiteY5" fmla="*/ 1927225 h 2178050"/>
                <a:gd name="connsiteX6" fmla="*/ 1685925 w 2068513"/>
                <a:gd name="connsiteY6" fmla="*/ 2174875 h 2178050"/>
                <a:gd name="connsiteX7" fmla="*/ 1514475 w 2068513"/>
                <a:gd name="connsiteY7" fmla="*/ 2174875 h 2178050"/>
                <a:gd name="connsiteX8" fmla="*/ 1262063 w 2068513"/>
                <a:gd name="connsiteY8" fmla="*/ 1927225 h 2178050"/>
                <a:gd name="connsiteX9" fmla="*/ 1433513 w 2068513"/>
                <a:gd name="connsiteY9" fmla="*/ 1927225 h 2178050"/>
                <a:gd name="connsiteX10" fmla="*/ 1433513 w 2068513"/>
                <a:gd name="connsiteY10" fmla="*/ 2174875 h 2178050"/>
                <a:gd name="connsiteX11" fmla="*/ 1262063 w 2068513"/>
                <a:gd name="connsiteY11" fmla="*/ 2174875 h 2178050"/>
                <a:gd name="connsiteX12" fmla="*/ 1009650 w 2068513"/>
                <a:gd name="connsiteY12" fmla="*/ 1927225 h 2178050"/>
                <a:gd name="connsiteX13" fmla="*/ 1181100 w 2068513"/>
                <a:gd name="connsiteY13" fmla="*/ 1927225 h 2178050"/>
                <a:gd name="connsiteX14" fmla="*/ 1181100 w 2068513"/>
                <a:gd name="connsiteY14" fmla="*/ 2174875 h 2178050"/>
                <a:gd name="connsiteX15" fmla="*/ 1009650 w 2068513"/>
                <a:gd name="connsiteY15" fmla="*/ 2174875 h 2178050"/>
                <a:gd name="connsiteX16" fmla="*/ 757238 w 2068513"/>
                <a:gd name="connsiteY16" fmla="*/ 1927225 h 2178050"/>
                <a:gd name="connsiteX17" fmla="*/ 928688 w 2068513"/>
                <a:gd name="connsiteY17" fmla="*/ 1927225 h 2178050"/>
                <a:gd name="connsiteX18" fmla="*/ 928688 w 2068513"/>
                <a:gd name="connsiteY18" fmla="*/ 2174875 h 2178050"/>
                <a:gd name="connsiteX19" fmla="*/ 757238 w 2068513"/>
                <a:gd name="connsiteY19" fmla="*/ 2174875 h 2178050"/>
                <a:gd name="connsiteX20" fmla="*/ 503238 w 2068513"/>
                <a:gd name="connsiteY20" fmla="*/ 1927225 h 2178050"/>
                <a:gd name="connsiteX21" fmla="*/ 677863 w 2068513"/>
                <a:gd name="connsiteY21" fmla="*/ 1927225 h 2178050"/>
                <a:gd name="connsiteX22" fmla="*/ 677863 w 2068513"/>
                <a:gd name="connsiteY22" fmla="*/ 2174875 h 2178050"/>
                <a:gd name="connsiteX23" fmla="*/ 503238 w 2068513"/>
                <a:gd name="connsiteY23" fmla="*/ 2174875 h 2178050"/>
                <a:gd name="connsiteX24" fmla="*/ 252413 w 2068513"/>
                <a:gd name="connsiteY24" fmla="*/ 1927225 h 2178050"/>
                <a:gd name="connsiteX25" fmla="*/ 425451 w 2068513"/>
                <a:gd name="connsiteY25" fmla="*/ 1927225 h 2178050"/>
                <a:gd name="connsiteX26" fmla="*/ 425451 w 2068513"/>
                <a:gd name="connsiteY26" fmla="*/ 2174875 h 2178050"/>
                <a:gd name="connsiteX27" fmla="*/ 252413 w 2068513"/>
                <a:gd name="connsiteY27" fmla="*/ 2174875 h 2178050"/>
                <a:gd name="connsiteX28" fmla="*/ 0 w 2068513"/>
                <a:gd name="connsiteY28" fmla="*/ 1927225 h 2178050"/>
                <a:gd name="connsiteX29" fmla="*/ 173038 w 2068513"/>
                <a:gd name="connsiteY29" fmla="*/ 1927225 h 2178050"/>
                <a:gd name="connsiteX30" fmla="*/ 173038 w 2068513"/>
                <a:gd name="connsiteY30" fmla="*/ 2174875 h 2178050"/>
                <a:gd name="connsiteX31" fmla="*/ 0 w 2068513"/>
                <a:gd name="connsiteY31" fmla="*/ 2174875 h 2178050"/>
                <a:gd name="connsiteX32" fmla="*/ 1927225 w 2068513"/>
                <a:gd name="connsiteY32" fmla="*/ 1673225 h 2178050"/>
                <a:gd name="connsiteX33" fmla="*/ 2068513 w 2068513"/>
                <a:gd name="connsiteY33" fmla="*/ 1673225 h 2178050"/>
                <a:gd name="connsiteX34" fmla="*/ 2068513 w 2068513"/>
                <a:gd name="connsiteY34" fmla="*/ 1839913 h 2178050"/>
                <a:gd name="connsiteX35" fmla="*/ 1927225 w 2068513"/>
                <a:gd name="connsiteY35" fmla="*/ 1839913 h 2178050"/>
                <a:gd name="connsiteX36" fmla="*/ 1927225 w 2068513"/>
                <a:gd name="connsiteY36" fmla="*/ 1416050 h 2178050"/>
                <a:gd name="connsiteX37" fmla="*/ 2068513 w 2068513"/>
                <a:gd name="connsiteY37" fmla="*/ 1416050 h 2178050"/>
                <a:gd name="connsiteX38" fmla="*/ 2068513 w 2068513"/>
                <a:gd name="connsiteY38" fmla="*/ 1582738 h 2178050"/>
                <a:gd name="connsiteX39" fmla="*/ 1927225 w 2068513"/>
                <a:gd name="connsiteY39" fmla="*/ 1582738 h 2178050"/>
                <a:gd name="connsiteX40" fmla="*/ 1927225 w 2068513"/>
                <a:gd name="connsiteY40" fmla="*/ 1160462 h 2178050"/>
                <a:gd name="connsiteX41" fmla="*/ 2068513 w 2068513"/>
                <a:gd name="connsiteY41" fmla="*/ 1160462 h 2178050"/>
                <a:gd name="connsiteX42" fmla="*/ 2068513 w 2068513"/>
                <a:gd name="connsiteY42" fmla="*/ 1327150 h 2178050"/>
                <a:gd name="connsiteX43" fmla="*/ 1927225 w 2068513"/>
                <a:gd name="connsiteY43" fmla="*/ 1327150 h 2178050"/>
                <a:gd name="connsiteX44" fmla="*/ 1927225 w 2068513"/>
                <a:gd name="connsiteY44" fmla="*/ 903287 h 2178050"/>
                <a:gd name="connsiteX45" fmla="*/ 2068513 w 2068513"/>
                <a:gd name="connsiteY45" fmla="*/ 903287 h 2178050"/>
                <a:gd name="connsiteX46" fmla="*/ 2068513 w 2068513"/>
                <a:gd name="connsiteY46" fmla="*/ 1069975 h 2178050"/>
                <a:gd name="connsiteX47" fmla="*/ 1927225 w 2068513"/>
                <a:gd name="connsiteY47" fmla="*/ 1069975 h 2178050"/>
                <a:gd name="connsiteX48" fmla="*/ 1927225 w 2068513"/>
                <a:gd name="connsiteY48" fmla="*/ 647700 h 2178050"/>
                <a:gd name="connsiteX49" fmla="*/ 2068513 w 2068513"/>
                <a:gd name="connsiteY49" fmla="*/ 647700 h 2178050"/>
                <a:gd name="connsiteX50" fmla="*/ 2068513 w 2068513"/>
                <a:gd name="connsiteY50" fmla="*/ 814388 h 2178050"/>
                <a:gd name="connsiteX51" fmla="*/ 1927225 w 2068513"/>
                <a:gd name="connsiteY51" fmla="*/ 814388 h 2178050"/>
                <a:gd name="connsiteX52" fmla="*/ 1927225 w 2068513"/>
                <a:gd name="connsiteY52" fmla="*/ 390525 h 2178050"/>
                <a:gd name="connsiteX53" fmla="*/ 2068513 w 2068513"/>
                <a:gd name="connsiteY53" fmla="*/ 390525 h 2178050"/>
                <a:gd name="connsiteX54" fmla="*/ 2068513 w 2068513"/>
                <a:gd name="connsiteY54" fmla="*/ 557213 h 2178050"/>
                <a:gd name="connsiteX55" fmla="*/ 1927225 w 2068513"/>
                <a:gd name="connsiteY55" fmla="*/ 557213 h 2178050"/>
                <a:gd name="connsiteX56" fmla="*/ 1765300 w 2068513"/>
                <a:gd name="connsiteY56" fmla="*/ 3175 h 2178050"/>
                <a:gd name="connsiteX57" fmla="*/ 1938338 w 2068513"/>
                <a:gd name="connsiteY57" fmla="*/ 3175 h 2178050"/>
                <a:gd name="connsiteX58" fmla="*/ 1938338 w 2068513"/>
                <a:gd name="connsiteY58" fmla="*/ 250825 h 2178050"/>
                <a:gd name="connsiteX59" fmla="*/ 1765300 w 2068513"/>
                <a:gd name="connsiteY59" fmla="*/ 250825 h 2178050"/>
                <a:gd name="connsiteX60" fmla="*/ 1514475 w 2068513"/>
                <a:gd name="connsiteY60" fmla="*/ 0 h 2178050"/>
                <a:gd name="connsiteX61" fmla="*/ 1685925 w 2068513"/>
                <a:gd name="connsiteY61" fmla="*/ 0 h 2178050"/>
                <a:gd name="connsiteX62" fmla="*/ 1685925 w 2068513"/>
                <a:gd name="connsiteY62" fmla="*/ 247650 h 2178050"/>
                <a:gd name="connsiteX63" fmla="*/ 1514475 w 2068513"/>
                <a:gd name="connsiteY63" fmla="*/ 247650 h 2178050"/>
                <a:gd name="connsiteX64" fmla="*/ 1262063 w 2068513"/>
                <a:gd name="connsiteY64" fmla="*/ 0 h 2178050"/>
                <a:gd name="connsiteX65" fmla="*/ 1433513 w 2068513"/>
                <a:gd name="connsiteY65" fmla="*/ 0 h 2178050"/>
                <a:gd name="connsiteX66" fmla="*/ 1433513 w 2068513"/>
                <a:gd name="connsiteY66" fmla="*/ 247650 h 2178050"/>
                <a:gd name="connsiteX67" fmla="*/ 1262063 w 2068513"/>
                <a:gd name="connsiteY67" fmla="*/ 247650 h 2178050"/>
                <a:gd name="connsiteX68" fmla="*/ 1009650 w 2068513"/>
                <a:gd name="connsiteY68" fmla="*/ 0 h 2178050"/>
                <a:gd name="connsiteX69" fmla="*/ 1181100 w 2068513"/>
                <a:gd name="connsiteY69" fmla="*/ 0 h 2178050"/>
                <a:gd name="connsiteX70" fmla="*/ 1181100 w 2068513"/>
                <a:gd name="connsiteY70" fmla="*/ 247650 h 2178050"/>
                <a:gd name="connsiteX71" fmla="*/ 1009650 w 2068513"/>
                <a:gd name="connsiteY71" fmla="*/ 247650 h 2178050"/>
                <a:gd name="connsiteX72" fmla="*/ 757238 w 2068513"/>
                <a:gd name="connsiteY72" fmla="*/ 0 h 2178050"/>
                <a:gd name="connsiteX73" fmla="*/ 928688 w 2068513"/>
                <a:gd name="connsiteY73" fmla="*/ 0 h 2178050"/>
                <a:gd name="connsiteX74" fmla="*/ 928688 w 2068513"/>
                <a:gd name="connsiteY74" fmla="*/ 247650 h 2178050"/>
                <a:gd name="connsiteX75" fmla="*/ 757238 w 2068513"/>
                <a:gd name="connsiteY75" fmla="*/ 247650 h 2178050"/>
                <a:gd name="connsiteX76" fmla="*/ 503238 w 2068513"/>
                <a:gd name="connsiteY76" fmla="*/ 0 h 2178050"/>
                <a:gd name="connsiteX77" fmla="*/ 677863 w 2068513"/>
                <a:gd name="connsiteY77" fmla="*/ 0 h 2178050"/>
                <a:gd name="connsiteX78" fmla="*/ 677863 w 2068513"/>
                <a:gd name="connsiteY78" fmla="*/ 247650 h 2178050"/>
                <a:gd name="connsiteX79" fmla="*/ 503238 w 2068513"/>
                <a:gd name="connsiteY79" fmla="*/ 247650 h 2178050"/>
                <a:gd name="connsiteX80" fmla="*/ 252413 w 2068513"/>
                <a:gd name="connsiteY80" fmla="*/ 0 h 2178050"/>
                <a:gd name="connsiteX81" fmla="*/ 425451 w 2068513"/>
                <a:gd name="connsiteY81" fmla="*/ 0 h 2178050"/>
                <a:gd name="connsiteX82" fmla="*/ 425451 w 2068513"/>
                <a:gd name="connsiteY82" fmla="*/ 247650 h 2178050"/>
                <a:gd name="connsiteX83" fmla="*/ 252413 w 2068513"/>
                <a:gd name="connsiteY83" fmla="*/ 247650 h 2178050"/>
                <a:gd name="connsiteX84" fmla="*/ 0 w 2068513"/>
                <a:gd name="connsiteY84" fmla="*/ 0 h 2178050"/>
                <a:gd name="connsiteX85" fmla="*/ 173038 w 2068513"/>
                <a:gd name="connsiteY85" fmla="*/ 0 h 2178050"/>
                <a:gd name="connsiteX86" fmla="*/ 173038 w 2068513"/>
                <a:gd name="connsiteY86" fmla="*/ 247650 h 2178050"/>
                <a:gd name="connsiteX87" fmla="*/ 0 w 2068513"/>
                <a:gd name="connsiteY87" fmla="*/ 24765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068513" h="2178050">
                  <a:moveTo>
                    <a:pt x="1765300" y="1928812"/>
                  </a:moveTo>
                  <a:lnTo>
                    <a:pt x="1938338" y="1928812"/>
                  </a:lnTo>
                  <a:lnTo>
                    <a:pt x="1938338" y="2178050"/>
                  </a:lnTo>
                  <a:lnTo>
                    <a:pt x="1765300" y="2178050"/>
                  </a:lnTo>
                  <a:close/>
                  <a:moveTo>
                    <a:pt x="1514475" y="1927225"/>
                  </a:moveTo>
                  <a:lnTo>
                    <a:pt x="1685925" y="1927225"/>
                  </a:lnTo>
                  <a:lnTo>
                    <a:pt x="1685925" y="2174875"/>
                  </a:lnTo>
                  <a:lnTo>
                    <a:pt x="1514475" y="2174875"/>
                  </a:lnTo>
                  <a:close/>
                  <a:moveTo>
                    <a:pt x="1262063" y="1927225"/>
                  </a:moveTo>
                  <a:lnTo>
                    <a:pt x="1433513" y="1927225"/>
                  </a:lnTo>
                  <a:lnTo>
                    <a:pt x="1433513" y="2174875"/>
                  </a:lnTo>
                  <a:lnTo>
                    <a:pt x="1262063" y="2174875"/>
                  </a:lnTo>
                  <a:close/>
                  <a:moveTo>
                    <a:pt x="1009650" y="1927225"/>
                  </a:moveTo>
                  <a:lnTo>
                    <a:pt x="1181100" y="1927225"/>
                  </a:lnTo>
                  <a:lnTo>
                    <a:pt x="1181100" y="2174875"/>
                  </a:lnTo>
                  <a:lnTo>
                    <a:pt x="1009650" y="2174875"/>
                  </a:lnTo>
                  <a:close/>
                  <a:moveTo>
                    <a:pt x="757238" y="1927225"/>
                  </a:moveTo>
                  <a:lnTo>
                    <a:pt x="928688" y="1927225"/>
                  </a:lnTo>
                  <a:lnTo>
                    <a:pt x="928688" y="2174875"/>
                  </a:lnTo>
                  <a:lnTo>
                    <a:pt x="757238" y="2174875"/>
                  </a:lnTo>
                  <a:close/>
                  <a:moveTo>
                    <a:pt x="503238" y="1927225"/>
                  </a:moveTo>
                  <a:lnTo>
                    <a:pt x="677863" y="1927225"/>
                  </a:lnTo>
                  <a:lnTo>
                    <a:pt x="677863" y="2174875"/>
                  </a:lnTo>
                  <a:lnTo>
                    <a:pt x="503238" y="2174875"/>
                  </a:lnTo>
                  <a:close/>
                  <a:moveTo>
                    <a:pt x="252413" y="1927225"/>
                  </a:moveTo>
                  <a:lnTo>
                    <a:pt x="425451" y="1927225"/>
                  </a:lnTo>
                  <a:lnTo>
                    <a:pt x="425451" y="2174875"/>
                  </a:lnTo>
                  <a:lnTo>
                    <a:pt x="252413" y="2174875"/>
                  </a:lnTo>
                  <a:close/>
                  <a:moveTo>
                    <a:pt x="0" y="1927225"/>
                  </a:moveTo>
                  <a:lnTo>
                    <a:pt x="173038" y="1927225"/>
                  </a:lnTo>
                  <a:lnTo>
                    <a:pt x="173038" y="2174875"/>
                  </a:lnTo>
                  <a:lnTo>
                    <a:pt x="0" y="2174875"/>
                  </a:lnTo>
                  <a:close/>
                  <a:moveTo>
                    <a:pt x="1927225" y="1673225"/>
                  </a:moveTo>
                  <a:lnTo>
                    <a:pt x="2068513" y="1673225"/>
                  </a:lnTo>
                  <a:lnTo>
                    <a:pt x="2068513" y="1839913"/>
                  </a:lnTo>
                  <a:lnTo>
                    <a:pt x="1927225" y="1839913"/>
                  </a:lnTo>
                  <a:close/>
                  <a:moveTo>
                    <a:pt x="1927225" y="1416050"/>
                  </a:moveTo>
                  <a:lnTo>
                    <a:pt x="2068513" y="1416050"/>
                  </a:lnTo>
                  <a:lnTo>
                    <a:pt x="2068513" y="1582738"/>
                  </a:lnTo>
                  <a:lnTo>
                    <a:pt x="1927225" y="1582738"/>
                  </a:lnTo>
                  <a:close/>
                  <a:moveTo>
                    <a:pt x="1927225" y="1160462"/>
                  </a:moveTo>
                  <a:lnTo>
                    <a:pt x="2068513" y="1160462"/>
                  </a:lnTo>
                  <a:lnTo>
                    <a:pt x="2068513" y="1327150"/>
                  </a:lnTo>
                  <a:lnTo>
                    <a:pt x="1927225" y="1327150"/>
                  </a:lnTo>
                  <a:close/>
                  <a:moveTo>
                    <a:pt x="1927225" y="903287"/>
                  </a:moveTo>
                  <a:lnTo>
                    <a:pt x="2068513" y="903287"/>
                  </a:lnTo>
                  <a:lnTo>
                    <a:pt x="2068513" y="1069975"/>
                  </a:lnTo>
                  <a:lnTo>
                    <a:pt x="1927225" y="1069975"/>
                  </a:lnTo>
                  <a:close/>
                  <a:moveTo>
                    <a:pt x="1927225" y="647700"/>
                  </a:moveTo>
                  <a:lnTo>
                    <a:pt x="2068513" y="647700"/>
                  </a:lnTo>
                  <a:lnTo>
                    <a:pt x="2068513" y="814388"/>
                  </a:lnTo>
                  <a:lnTo>
                    <a:pt x="1927225" y="814388"/>
                  </a:lnTo>
                  <a:close/>
                  <a:moveTo>
                    <a:pt x="1927225" y="390525"/>
                  </a:moveTo>
                  <a:lnTo>
                    <a:pt x="2068513" y="390525"/>
                  </a:lnTo>
                  <a:lnTo>
                    <a:pt x="2068513" y="557213"/>
                  </a:lnTo>
                  <a:lnTo>
                    <a:pt x="1927225" y="557213"/>
                  </a:lnTo>
                  <a:close/>
                  <a:moveTo>
                    <a:pt x="1765300" y="3175"/>
                  </a:moveTo>
                  <a:lnTo>
                    <a:pt x="1938338" y="3175"/>
                  </a:lnTo>
                  <a:lnTo>
                    <a:pt x="1938338" y="250825"/>
                  </a:lnTo>
                  <a:lnTo>
                    <a:pt x="1765300" y="250825"/>
                  </a:lnTo>
                  <a:close/>
                  <a:moveTo>
                    <a:pt x="1514475" y="0"/>
                  </a:moveTo>
                  <a:lnTo>
                    <a:pt x="1685925" y="0"/>
                  </a:lnTo>
                  <a:lnTo>
                    <a:pt x="1685925" y="247650"/>
                  </a:lnTo>
                  <a:lnTo>
                    <a:pt x="1514475" y="247650"/>
                  </a:lnTo>
                  <a:close/>
                  <a:moveTo>
                    <a:pt x="1262063" y="0"/>
                  </a:moveTo>
                  <a:lnTo>
                    <a:pt x="1433513" y="0"/>
                  </a:lnTo>
                  <a:lnTo>
                    <a:pt x="1433513" y="247650"/>
                  </a:lnTo>
                  <a:lnTo>
                    <a:pt x="1262063" y="247650"/>
                  </a:lnTo>
                  <a:close/>
                  <a:moveTo>
                    <a:pt x="1009650" y="0"/>
                  </a:moveTo>
                  <a:lnTo>
                    <a:pt x="1181100" y="0"/>
                  </a:lnTo>
                  <a:lnTo>
                    <a:pt x="1181100" y="247650"/>
                  </a:lnTo>
                  <a:lnTo>
                    <a:pt x="1009650" y="247650"/>
                  </a:lnTo>
                  <a:close/>
                  <a:moveTo>
                    <a:pt x="757238" y="0"/>
                  </a:moveTo>
                  <a:lnTo>
                    <a:pt x="928688" y="0"/>
                  </a:lnTo>
                  <a:lnTo>
                    <a:pt x="928688" y="247650"/>
                  </a:lnTo>
                  <a:lnTo>
                    <a:pt x="757238" y="247650"/>
                  </a:lnTo>
                  <a:close/>
                  <a:moveTo>
                    <a:pt x="503238" y="0"/>
                  </a:moveTo>
                  <a:lnTo>
                    <a:pt x="677863" y="0"/>
                  </a:lnTo>
                  <a:lnTo>
                    <a:pt x="677863" y="247650"/>
                  </a:lnTo>
                  <a:lnTo>
                    <a:pt x="503238" y="247650"/>
                  </a:lnTo>
                  <a:close/>
                  <a:moveTo>
                    <a:pt x="252413" y="0"/>
                  </a:moveTo>
                  <a:lnTo>
                    <a:pt x="425451" y="0"/>
                  </a:lnTo>
                  <a:lnTo>
                    <a:pt x="425451" y="247650"/>
                  </a:lnTo>
                  <a:lnTo>
                    <a:pt x="252413" y="247650"/>
                  </a:lnTo>
                  <a:close/>
                  <a:moveTo>
                    <a:pt x="0" y="0"/>
                  </a:moveTo>
                  <a:lnTo>
                    <a:pt x="173038" y="0"/>
                  </a:lnTo>
                  <a:lnTo>
                    <a:pt x="173038" y="247650"/>
                  </a:lnTo>
                  <a:lnTo>
                    <a:pt x="0" y="247650"/>
                  </a:lnTo>
                  <a:close/>
                </a:path>
              </a:pathLst>
            </a:custGeom>
            <a:solidFill>
              <a:srgbClr val="B298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sp>
          <p:nvSpPr>
            <p:cNvPr id="126" name="Chips">
              <a:extLst>
                <a:ext uri="{FF2B5EF4-FFF2-40B4-BE49-F238E27FC236}">
                  <a16:creationId xmlns:a16="http://schemas.microsoft.com/office/drawing/2014/main" id="{01BB4813-5248-4A1E-BDB5-E31513671ABB}"/>
                </a:ext>
              </a:extLst>
            </p:cNvPr>
            <p:cNvSpPr>
              <a:spLocks noChangeArrowheads="1"/>
            </p:cNvSpPr>
            <p:nvPr/>
          </p:nvSpPr>
          <p:spPr bwMode="auto">
            <a:xfrm>
              <a:off x="6832363" y="2662758"/>
              <a:ext cx="2918472" cy="1629672"/>
            </a:xfrm>
            <a:custGeom>
              <a:avLst/>
              <a:gdLst>
                <a:gd name="connsiteX0" fmla="*/ 2816225 w 3411538"/>
                <a:gd name="connsiteY0" fmla="*/ 1239837 h 1905000"/>
                <a:gd name="connsiteX1" fmla="*/ 3081338 w 3411538"/>
                <a:gd name="connsiteY1" fmla="*/ 1239837 h 1905000"/>
                <a:gd name="connsiteX2" fmla="*/ 3081338 w 3411538"/>
                <a:gd name="connsiteY2" fmla="*/ 1511300 h 1905000"/>
                <a:gd name="connsiteX3" fmla="*/ 2816225 w 3411538"/>
                <a:gd name="connsiteY3" fmla="*/ 1511300 h 1905000"/>
                <a:gd name="connsiteX4" fmla="*/ 0 w 3411538"/>
                <a:gd name="connsiteY4" fmla="*/ 379412 h 1905000"/>
                <a:gd name="connsiteX5" fmla="*/ 1922463 w 3411538"/>
                <a:gd name="connsiteY5" fmla="*/ 379412 h 1905000"/>
                <a:gd name="connsiteX6" fmla="*/ 1922463 w 3411538"/>
                <a:gd name="connsiteY6" fmla="*/ 1905000 h 1905000"/>
                <a:gd name="connsiteX7" fmla="*/ 0 w 3411538"/>
                <a:gd name="connsiteY7" fmla="*/ 1905000 h 1905000"/>
                <a:gd name="connsiteX8" fmla="*/ 2816225 w 3411538"/>
                <a:gd name="connsiteY8" fmla="*/ 0 h 1905000"/>
                <a:gd name="connsiteX9" fmla="*/ 3411538 w 3411538"/>
                <a:gd name="connsiteY9" fmla="*/ 0 h 1905000"/>
                <a:gd name="connsiteX10" fmla="*/ 3411538 w 3411538"/>
                <a:gd name="connsiteY10" fmla="*/ 595313 h 1905000"/>
                <a:gd name="connsiteX11" fmla="*/ 2816225 w 3411538"/>
                <a:gd name="connsiteY11" fmla="*/ 595313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1538" h="1905000">
                  <a:moveTo>
                    <a:pt x="2816225" y="1239837"/>
                  </a:moveTo>
                  <a:lnTo>
                    <a:pt x="3081338" y="1239837"/>
                  </a:lnTo>
                  <a:lnTo>
                    <a:pt x="3081338" y="1511300"/>
                  </a:lnTo>
                  <a:lnTo>
                    <a:pt x="2816225" y="1511300"/>
                  </a:lnTo>
                  <a:close/>
                  <a:moveTo>
                    <a:pt x="0" y="379412"/>
                  </a:moveTo>
                  <a:lnTo>
                    <a:pt x="1922463" y="379412"/>
                  </a:lnTo>
                  <a:lnTo>
                    <a:pt x="1922463" y="1905000"/>
                  </a:lnTo>
                  <a:lnTo>
                    <a:pt x="0" y="1905000"/>
                  </a:lnTo>
                  <a:close/>
                  <a:moveTo>
                    <a:pt x="2816225" y="0"/>
                  </a:moveTo>
                  <a:lnTo>
                    <a:pt x="3411538" y="0"/>
                  </a:lnTo>
                  <a:lnTo>
                    <a:pt x="3411538" y="595313"/>
                  </a:lnTo>
                  <a:lnTo>
                    <a:pt x="2816225" y="595313"/>
                  </a:lnTo>
                  <a:close/>
                </a:path>
              </a:pathLst>
            </a:cu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7" name="Connector Body">
              <a:extLst>
                <a:ext uri="{FF2B5EF4-FFF2-40B4-BE49-F238E27FC236}">
                  <a16:creationId xmlns:a16="http://schemas.microsoft.com/office/drawing/2014/main" id="{F1B0C9E9-FF36-4E7A-A5B5-A6AB06218C39}"/>
                </a:ext>
              </a:extLst>
            </p:cNvPr>
            <p:cNvSpPr>
              <a:spLocks noChangeArrowheads="1"/>
            </p:cNvSpPr>
            <p:nvPr/>
          </p:nvSpPr>
          <p:spPr bwMode="auto">
            <a:xfrm>
              <a:off x="10428508" y="2984618"/>
              <a:ext cx="1014472" cy="1242626"/>
            </a:xfrm>
            <a:prstGeom prst="rect">
              <a:avLst/>
            </a:prstGeom>
            <a:solidFill>
              <a:srgbClr val="AAAA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Connector Highlight">
              <a:extLst>
                <a:ext uri="{FF2B5EF4-FFF2-40B4-BE49-F238E27FC236}">
                  <a16:creationId xmlns:a16="http://schemas.microsoft.com/office/drawing/2014/main" id="{9E62A86B-2734-4D85-80B9-F99CF54EA776}"/>
                </a:ext>
              </a:extLst>
            </p:cNvPr>
            <p:cNvSpPr>
              <a:spLocks noChangeArrowheads="1"/>
            </p:cNvSpPr>
            <p:nvPr/>
          </p:nvSpPr>
          <p:spPr bwMode="auto">
            <a:xfrm>
              <a:off x="10511351" y="3362159"/>
              <a:ext cx="877307" cy="799898"/>
            </a:xfrm>
            <a:prstGeom prst="rect">
              <a:avLst/>
            </a:pr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2" name="TextBox 131">
            <a:extLst>
              <a:ext uri="{FF2B5EF4-FFF2-40B4-BE49-F238E27FC236}">
                <a16:creationId xmlns:a16="http://schemas.microsoft.com/office/drawing/2014/main" id="{D42F9BB5-CC4F-43A5-B696-5D53BE372D84}"/>
              </a:ext>
            </a:extLst>
          </p:cNvPr>
          <p:cNvSpPr txBox="1"/>
          <p:nvPr/>
        </p:nvSpPr>
        <p:spPr>
          <a:xfrm>
            <a:off x="1693209" y="5754802"/>
            <a:ext cx="2451312" cy="369332"/>
          </a:xfrm>
          <a:prstGeom prst="rect">
            <a:avLst/>
          </a:prstGeom>
          <a:noFill/>
        </p:spPr>
        <p:txBody>
          <a:bodyPr wrap="none" rtlCol="0">
            <a:spAutoFit/>
          </a:bodyPr>
          <a:lstStyle/>
          <a:p>
            <a:r>
              <a:rPr lang="en-US" dirty="0"/>
              <a:t>Device with Filled Holes</a:t>
            </a:r>
          </a:p>
        </p:txBody>
      </p:sp>
      <p:sp>
        <p:nvSpPr>
          <p:cNvPr id="133" name="TextBox 132">
            <a:extLst>
              <a:ext uri="{FF2B5EF4-FFF2-40B4-BE49-F238E27FC236}">
                <a16:creationId xmlns:a16="http://schemas.microsoft.com/office/drawing/2014/main" id="{AB565DD7-CD95-46C1-90BC-D8639410C761}"/>
              </a:ext>
            </a:extLst>
          </p:cNvPr>
          <p:cNvSpPr txBox="1"/>
          <p:nvPr/>
        </p:nvSpPr>
        <p:spPr>
          <a:xfrm>
            <a:off x="7627385" y="5754802"/>
            <a:ext cx="2773708" cy="369332"/>
          </a:xfrm>
          <a:prstGeom prst="rect">
            <a:avLst/>
          </a:prstGeom>
          <a:noFill/>
        </p:spPr>
        <p:txBody>
          <a:bodyPr wrap="none" rtlCol="0">
            <a:spAutoFit/>
          </a:bodyPr>
          <a:lstStyle/>
          <a:p>
            <a:r>
              <a:rPr lang="en-US" dirty="0"/>
              <a:t>Device with Through Holes</a:t>
            </a:r>
          </a:p>
        </p:txBody>
      </p:sp>
      <p:sp>
        <p:nvSpPr>
          <p:cNvPr id="134" name="TextBox 133">
            <a:extLst>
              <a:ext uri="{FF2B5EF4-FFF2-40B4-BE49-F238E27FC236}">
                <a16:creationId xmlns:a16="http://schemas.microsoft.com/office/drawing/2014/main" id="{A3728043-83EA-4094-8BAB-E57FA5F200BC}"/>
              </a:ext>
            </a:extLst>
          </p:cNvPr>
          <p:cNvSpPr txBox="1"/>
          <p:nvPr/>
        </p:nvSpPr>
        <p:spPr>
          <a:xfrm>
            <a:off x="1137816" y="6120476"/>
            <a:ext cx="9244069" cy="646331"/>
          </a:xfrm>
          <a:prstGeom prst="rect">
            <a:avLst/>
          </a:prstGeom>
          <a:noFill/>
        </p:spPr>
        <p:txBody>
          <a:bodyPr wrap="none" rtlCol="0">
            <a:spAutoFit/>
          </a:bodyPr>
          <a:lstStyle/>
          <a:p>
            <a:r>
              <a:rPr lang="en-US" dirty="0"/>
              <a:t>This is a version of the Device icon used in the “Extended IoT Scenarios” in docs.  For example:</a:t>
            </a:r>
            <a:br>
              <a:rPr lang="en-US" dirty="0"/>
            </a:br>
            <a:r>
              <a:rPr lang="en-US" dirty="0">
                <a:hlinkClick r:id="rId3"/>
              </a:rPr>
              <a:t>https://docs.microsoft.com/en-us/azure/iot-hub/iot-hub-explorer-cloud-device-messaging</a:t>
            </a:r>
            <a:endParaRPr lang="en-US" dirty="0"/>
          </a:p>
        </p:txBody>
      </p:sp>
    </p:spTree>
    <p:extLst>
      <p:ext uri="{BB962C8B-B14F-4D97-AF65-F5344CB8AC3E}">
        <p14:creationId xmlns:p14="http://schemas.microsoft.com/office/powerpoint/2010/main" val="507028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the dots azure icons</a:t>
            </a:r>
          </a:p>
        </p:txBody>
      </p:sp>
      <p:sp>
        <p:nvSpPr>
          <p:cNvPr id="55" name="Freeform 12"/>
          <p:cNvSpPr>
            <a:spLocks/>
          </p:cNvSpPr>
          <p:nvPr/>
        </p:nvSpPr>
        <p:spPr bwMode="auto">
          <a:xfrm>
            <a:off x="1165225" y="1957388"/>
            <a:ext cx="606425" cy="452438"/>
          </a:xfrm>
          <a:custGeom>
            <a:avLst/>
            <a:gdLst>
              <a:gd name="T0" fmla="*/ 536 w 594"/>
              <a:gd name="T1" fmla="*/ 330 h 445"/>
              <a:gd name="T2" fmla="*/ 483 w 594"/>
              <a:gd name="T3" fmla="*/ 365 h 445"/>
              <a:gd name="T4" fmla="*/ 148 w 594"/>
              <a:gd name="T5" fmla="*/ 365 h 445"/>
              <a:gd name="T6" fmla="*/ 45 w 594"/>
              <a:gd name="T7" fmla="*/ 262 h 445"/>
              <a:gd name="T8" fmla="*/ 148 w 594"/>
              <a:gd name="T9" fmla="*/ 159 h 445"/>
              <a:gd name="T10" fmla="*/ 196 w 594"/>
              <a:gd name="T11" fmla="*/ 159 h 445"/>
              <a:gd name="T12" fmla="*/ 206 w 594"/>
              <a:gd name="T13" fmla="*/ 125 h 445"/>
              <a:gd name="T14" fmla="*/ 212 w 594"/>
              <a:gd name="T15" fmla="*/ 113 h 445"/>
              <a:gd name="T16" fmla="*/ 331 w 594"/>
              <a:gd name="T17" fmla="*/ 45 h 445"/>
              <a:gd name="T18" fmla="*/ 441 w 594"/>
              <a:gd name="T19" fmla="*/ 101 h 445"/>
              <a:gd name="T20" fmla="*/ 485 w 594"/>
              <a:gd name="T21" fmla="*/ 86 h 445"/>
              <a:gd name="T22" fmla="*/ 331 w 594"/>
              <a:gd name="T23" fmla="*/ 0 h 445"/>
              <a:gd name="T24" fmla="*/ 162 w 594"/>
              <a:gd name="T25" fmla="*/ 114 h 445"/>
              <a:gd name="T26" fmla="*/ 162 w 594"/>
              <a:gd name="T27" fmla="*/ 115 h 445"/>
              <a:gd name="T28" fmla="*/ 162 w 594"/>
              <a:gd name="T29" fmla="*/ 114 h 445"/>
              <a:gd name="T30" fmla="*/ 148 w 594"/>
              <a:gd name="T31" fmla="*/ 114 h 445"/>
              <a:gd name="T32" fmla="*/ 0 w 594"/>
              <a:gd name="T33" fmla="*/ 262 h 445"/>
              <a:gd name="T34" fmla="*/ 148 w 594"/>
              <a:gd name="T35" fmla="*/ 411 h 445"/>
              <a:gd name="T36" fmla="*/ 484 w 594"/>
              <a:gd name="T37" fmla="*/ 411 h 445"/>
              <a:gd name="T38" fmla="*/ 536 w 594"/>
              <a:gd name="T39" fmla="*/ 445 h 445"/>
              <a:gd name="T40" fmla="*/ 594 w 594"/>
              <a:gd name="T41" fmla="*/ 388 h 445"/>
              <a:gd name="T42" fmla="*/ 536 w 594"/>
              <a:gd name="T43" fmla="*/ 33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4" h="445">
                <a:moveTo>
                  <a:pt x="536" y="330"/>
                </a:moveTo>
                <a:cubicBezTo>
                  <a:pt x="512" y="330"/>
                  <a:pt x="492" y="344"/>
                  <a:pt x="483" y="365"/>
                </a:cubicBezTo>
                <a:lnTo>
                  <a:pt x="148" y="365"/>
                </a:lnTo>
                <a:cubicBezTo>
                  <a:pt x="91" y="365"/>
                  <a:pt x="45" y="319"/>
                  <a:pt x="45" y="262"/>
                </a:cubicBezTo>
                <a:cubicBezTo>
                  <a:pt x="45" y="205"/>
                  <a:pt x="90" y="159"/>
                  <a:pt x="148" y="159"/>
                </a:cubicBezTo>
                <a:lnTo>
                  <a:pt x="196" y="159"/>
                </a:lnTo>
                <a:cubicBezTo>
                  <a:pt x="198" y="147"/>
                  <a:pt x="201" y="135"/>
                  <a:pt x="206" y="125"/>
                </a:cubicBezTo>
                <a:cubicBezTo>
                  <a:pt x="207" y="121"/>
                  <a:pt x="210" y="117"/>
                  <a:pt x="212" y="113"/>
                </a:cubicBezTo>
                <a:cubicBezTo>
                  <a:pt x="236" y="72"/>
                  <a:pt x="280" y="45"/>
                  <a:pt x="331" y="45"/>
                </a:cubicBezTo>
                <a:cubicBezTo>
                  <a:pt x="375" y="45"/>
                  <a:pt x="415" y="67"/>
                  <a:pt x="441" y="101"/>
                </a:cubicBezTo>
                <a:cubicBezTo>
                  <a:pt x="455" y="94"/>
                  <a:pt x="470" y="89"/>
                  <a:pt x="485" y="86"/>
                </a:cubicBezTo>
                <a:cubicBezTo>
                  <a:pt x="453" y="34"/>
                  <a:pt x="396" y="0"/>
                  <a:pt x="331" y="0"/>
                </a:cubicBezTo>
                <a:cubicBezTo>
                  <a:pt x="254" y="0"/>
                  <a:pt x="188" y="47"/>
                  <a:pt x="162" y="114"/>
                </a:cubicBezTo>
                <a:cubicBezTo>
                  <a:pt x="162" y="114"/>
                  <a:pt x="162" y="115"/>
                  <a:pt x="162" y="115"/>
                </a:cubicBezTo>
                <a:cubicBezTo>
                  <a:pt x="162" y="115"/>
                  <a:pt x="162" y="114"/>
                  <a:pt x="162" y="114"/>
                </a:cubicBezTo>
                <a:lnTo>
                  <a:pt x="148" y="114"/>
                </a:lnTo>
                <a:cubicBezTo>
                  <a:pt x="67" y="114"/>
                  <a:pt x="0" y="180"/>
                  <a:pt x="0" y="262"/>
                </a:cubicBezTo>
                <a:cubicBezTo>
                  <a:pt x="0" y="345"/>
                  <a:pt x="66" y="411"/>
                  <a:pt x="148" y="411"/>
                </a:cubicBezTo>
                <a:lnTo>
                  <a:pt x="484" y="411"/>
                </a:lnTo>
                <a:cubicBezTo>
                  <a:pt x="492" y="431"/>
                  <a:pt x="513" y="445"/>
                  <a:pt x="536" y="445"/>
                </a:cubicBezTo>
                <a:cubicBezTo>
                  <a:pt x="568" y="445"/>
                  <a:pt x="594" y="420"/>
                  <a:pt x="594" y="388"/>
                </a:cubicBezTo>
                <a:cubicBezTo>
                  <a:pt x="594" y="356"/>
                  <a:pt x="567" y="330"/>
                  <a:pt x="536" y="33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3"/>
          <p:cNvSpPr>
            <a:spLocks/>
          </p:cNvSpPr>
          <p:nvPr/>
        </p:nvSpPr>
        <p:spPr bwMode="auto">
          <a:xfrm>
            <a:off x="1360488" y="2060575"/>
            <a:ext cx="723900" cy="488950"/>
          </a:xfrm>
          <a:custGeom>
            <a:avLst/>
            <a:gdLst>
              <a:gd name="T0" fmla="*/ 527 w 708"/>
              <a:gd name="T1" fmla="*/ 115 h 479"/>
              <a:gd name="T2" fmla="*/ 344 w 708"/>
              <a:gd name="T3" fmla="*/ 0 h 479"/>
              <a:gd name="T4" fmla="*/ 143 w 708"/>
              <a:gd name="T5" fmla="*/ 160 h 479"/>
              <a:gd name="T6" fmla="*/ 28 w 708"/>
              <a:gd name="T7" fmla="*/ 228 h 479"/>
              <a:gd name="T8" fmla="*/ 272 w 708"/>
              <a:gd name="T9" fmla="*/ 228 h 479"/>
              <a:gd name="T10" fmla="*/ 344 w 708"/>
              <a:gd name="T11" fmla="*/ 193 h 479"/>
              <a:gd name="T12" fmla="*/ 435 w 708"/>
              <a:gd name="T13" fmla="*/ 285 h 479"/>
              <a:gd name="T14" fmla="*/ 344 w 708"/>
              <a:gd name="T15" fmla="*/ 376 h 479"/>
              <a:gd name="T16" fmla="*/ 272 w 708"/>
              <a:gd name="T17" fmla="*/ 341 h 479"/>
              <a:gd name="T18" fmla="*/ 0 w 708"/>
              <a:gd name="T19" fmla="*/ 341 h 479"/>
              <a:gd name="T20" fmla="*/ 158 w 708"/>
              <a:gd name="T21" fmla="*/ 479 h 479"/>
              <a:gd name="T22" fmla="*/ 159 w 708"/>
              <a:gd name="T23" fmla="*/ 479 h 479"/>
              <a:gd name="T24" fmla="*/ 525 w 708"/>
              <a:gd name="T25" fmla="*/ 479 h 479"/>
              <a:gd name="T26" fmla="*/ 526 w 708"/>
              <a:gd name="T27" fmla="*/ 479 h 479"/>
              <a:gd name="T28" fmla="*/ 708 w 708"/>
              <a:gd name="T29" fmla="*/ 296 h 479"/>
              <a:gd name="T30" fmla="*/ 527 w 708"/>
              <a:gd name="T31" fmla="*/ 11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8" h="479">
                <a:moveTo>
                  <a:pt x="527" y="115"/>
                </a:moveTo>
                <a:cubicBezTo>
                  <a:pt x="494" y="47"/>
                  <a:pt x="424" y="0"/>
                  <a:pt x="344" y="0"/>
                </a:cubicBezTo>
                <a:cubicBezTo>
                  <a:pt x="245" y="0"/>
                  <a:pt x="164" y="69"/>
                  <a:pt x="143" y="160"/>
                </a:cubicBezTo>
                <a:cubicBezTo>
                  <a:pt x="95" y="165"/>
                  <a:pt x="55" y="190"/>
                  <a:pt x="28" y="228"/>
                </a:cubicBezTo>
                <a:lnTo>
                  <a:pt x="272" y="228"/>
                </a:lnTo>
                <a:cubicBezTo>
                  <a:pt x="289" y="207"/>
                  <a:pt x="315" y="193"/>
                  <a:pt x="344" y="193"/>
                </a:cubicBezTo>
                <a:cubicBezTo>
                  <a:pt x="394" y="193"/>
                  <a:pt x="435" y="234"/>
                  <a:pt x="435" y="285"/>
                </a:cubicBezTo>
                <a:cubicBezTo>
                  <a:pt x="435" y="335"/>
                  <a:pt x="394" y="376"/>
                  <a:pt x="344" y="376"/>
                </a:cubicBezTo>
                <a:cubicBezTo>
                  <a:pt x="315" y="376"/>
                  <a:pt x="289" y="362"/>
                  <a:pt x="272" y="341"/>
                </a:cubicBezTo>
                <a:lnTo>
                  <a:pt x="0" y="341"/>
                </a:lnTo>
                <a:cubicBezTo>
                  <a:pt x="11" y="419"/>
                  <a:pt x="78" y="479"/>
                  <a:pt x="158" y="479"/>
                </a:cubicBezTo>
                <a:cubicBezTo>
                  <a:pt x="158" y="479"/>
                  <a:pt x="159" y="479"/>
                  <a:pt x="159" y="479"/>
                </a:cubicBezTo>
                <a:lnTo>
                  <a:pt x="525" y="479"/>
                </a:lnTo>
                <a:cubicBezTo>
                  <a:pt x="525" y="479"/>
                  <a:pt x="526" y="479"/>
                  <a:pt x="526" y="479"/>
                </a:cubicBezTo>
                <a:cubicBezTo>
                  <a:pt x="626" y="479"/>
                  <a:pt x="708" y="397"/>
                  <a:pt x="708" y="296"/>
                </a:cubicBezTo>
                <a:cubicBezTo>
                  <a:pt x="708" y="197"/>
                  <a:pt x="627" y="116"/>
                  <a:pt x="527" y="11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p:cNvSpPr>
            <a:spLocks noChangeArrowheads="1"/>
          </p:cNvSpPr>
          <p:nvPr/>
        </p:nvSpPr>
        <p:spPr bwMode="auto">
          <a:xfrm>
            <a:off x="944563" y="2586038"/>
            <a:ext cx="1342996" cy="23083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a:ln>
                  <a:noFill/>
                </a:ln>
                <a:solidFill>
                  <a:srgbClr val="0078D7"/>
                </a:solidFill>
                <a:effectLst/>
                <a:latin typeface="Segoe UI" panose="020B0502040204020203" pitchFamily="34" charset="0"/>
              </a:rPr>
              <a:t>Microsoft Azure</a:t>
            </a:r>
            <a:endParaRPr kumimoji="0" lang="en-US" altLang="en-US" sz="1800" b="0" i="0" u="none" strike="noStrike" cap="none" normalizeH="0" baseline="0" dirty="0">
              <a:ln>
                <a:noFill/>
              </a:ln>
              <a:solidFill>
                <a:srgbClr val="0078D7"/>
              </a:solidFill>
              <a:effectLst/>
            </a:endParaRPr>
          </a:p>
        </p:txBody>
      </p:sp>
      <p:sp>
        <p:nvSpPr>
          <p:cNvPr id="58" name="Freeform 15"/>
          <p:cNvSpPr>
            <a:spLocks/>
          </p:cNvSpPr>
          <p:nvPr/>
        </p:nvSpPr>
        <p:spPr bwMode="auto">
          <a:xfrm>
            <a:off x="5233988" y="2119313"/>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6"/>
          <p:cNvSpPr>
            <a:spLocks/>
          </p:cNvSpPr>
          <p:nvPr/>
        </p:nvSpPr>
        <p:spPr bwMode="auto">
          <a:xfrm>
            <a:off x="5394325" y="2189163"/>
            <a:ext cx="114300" cy="88900"/>
          </a:xfrm>
          <a:custGeom>
            <a:avLst/>
            <a:gdLst>
              <a:gd name="T0" fmla="*/ 109 w 111"/>
              <a:gd name="T1" fmla="*/ 76 h 87"/>
              <a:gd name="T2" fmla="*/ 98 w 111"/>
              <a:gd name="T3" fmla="*/ 87 h 87"/>
              <a:gd name="T4" fmla="*/ 12 w 111"/>
              <a:gd name="T5" fmla="*/ 87 h 87"/>
              <a:gd name="T6" fmla="*/ 0 w 111"/>
              <a:gd name="T7" fmla="*/ 76 h 87"/>
              <a:gd name="T8" fmla="*/ 0 w 111"/>
              <a:gd name="T9" fmla="*/ 11 h 87"/>
              <a:gd name="T10" fmla="*/ 12 w 111"/>
              <a:gd name="T11" fmla="*/ 0 h 87"/>
              <a:gd name="T12" fmla="*/ 99 w 111"/>
              <a:gd name="T13" fmla="*/ 0 h 87"/>
              <a:gd name="T14" fmla="*/ 111 w 111"/>
              <a:gd name="T15" fmla="*/ 11 h 87"/>
              <a:gd name="T16" fmla="*/ 111 w 111"/>
              <a:gd name="T17" fmla="*/ 76 h 87"/>
              <a:gd name="T18" fmla="*/ 109 w 111"/>
              <a:gd name="T19" fmla="*/ 7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7">
                <a:moveTo>
                  <a:pt x="109" y="76"/>
                </a:moveTo>
                <a:cubicBezTo>
                  <a:pt x="109" y="82"/>
                  <a:pt x="104" y="87"/>
                  <a:pt x="98" y="87"/>
                </a:cubicBezTo>
                <a:lnTo>
                  <a:pt x="12" y="87"/>
                </a:lnTo>
                <a:cubicBezTo>
                  <a:pt x="5" y="87"/>
                  <a:pt x="0" y="82"/>
                  <a:pt x="0" y="76"/>
                </a:cubicBezTo>
                <a:lnTo>
                  <a:pt x="0" y="11"/>
                </a:lnTo>
                <a:cubicBezTo>
                  <a:pt x="0" y="5"/>
                  <a:pt x="5" y="0"/>
                  <a:pt x="12" y="0"/>
                </a:cubicBezTo>
                <a:lnTo>
                  <a:pt x="99" y="0"/>
                </a:lnTo>
                <a:cubicBezTo>
                  <a:pt x="106" y="0"/>
                  <a:pt x="111" y="5"/>
                  <a:pt x="111" y="11"/>
                </a:cubicBezTo>
                <a:lnTo>
                  <a:pt x="111" y="76"/>
                </a:lnTo>
                <a:lnTo>
                  <a:pt x="109"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7"/>
          <p:cNvSpPr>
            <a:spLocks/>
          </p:cNvSpPr>
          <p:nvPr/>
        </p:nvSpPr>
        <p:spPr bwMode="auto">
          <a:xfrm>
            <a:off x="5233988" y="2257425"/>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8"/>
          <p:cNvSpPr>
            <a:spLocks/>
          </p:cNvSpPr>
          <p:nvPr/>
        </p:nvSpPr>
        <p:spPr bwMode="auto">
          <a:xfrm>
            <a:off x="5072063" y="2047875"/>
            <a:ext cx="114300" cy="92075"/>
          </a:xfrm>
          <a:custGeom>
            <a:avLst/>
            <a:gdLst>
              <a:gd name="T0" fmla="*/ 112 w 112"/>
              <a:gd name="T1" fmla="*/ 80 h 91"/>
              <a:gd name="T2" fmla="*/ 100 w 112"/>
              <a:gd name="T3" fmla="*/ 91 h 91"/>
              <a:gd name="T4" fmla="*/ 11 w 112"/>
              <a:gd name="T5" fmla="*/ 91 h 91"/>
              <a:gd name="T6" fmla="*/ 0 w 112"/>
              <a:gd name="T7" fmla="*/ 80 h 91"/>
              <a:gd name="T8" fmla="*/ 0 w 112"/>
              <a:gd name="T9" fmla="*/ 12 h 91"/>
              <a:gd name="T10" fmla="*/ 11 w 112"/>
              <a:gd name="T11" fmla="*/ 0 h 91"/>
              <a:gd name="T12" fmla="*/ 99 w 112"/>
              <a:gd name="T13" fmla="*/ 0 h 91"/>
              <a:gd name="T14" fmla="*/ 112 w 112"/>
              <a:gd name="T15" fmla="*/ 12 h 91"/>
              <a:gd name="T16" fmla="*/ 112 w 112"/>
              <a:gd name="T17" fmla="*/ 8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 h="91">
                <a:moveTo>
                  <a:pt x="112" y="80"/>
                </a:moveTo>
                <a:cubicBezTo>
                  <a:pt x="112" y="86"/>
                  <a:pt x="107" y="91"/>
                  <a:pt x="100" y="91"/>
                </a:cubicBezTo>
                <a:lnTo>
                  <a:pt x="11" y="91"/>
                </a:lnTo>
                <a:cubicBezTo>
                  <a:pt x="5" y="91"/>
                  <a:pt x="0" y="86"/>
                  <a:pt x="0" y="80"/>
                </a:cubicBezTo>
                <a:lnTo>
                  <a:pt x="0" y="12"/>
                </a:lnTo>
                <a:cubicBezTo>
                  <a:pt x="0" y="5"/>
                  <a:pt x="5" y="0"/>
                  <a:pt x="11" y="0"/>
                </a:cubicBezTo>
                <a:lnTo>
                  <a:pt x="99" y="0"/>
                </a:lnTo>
                <a:cubicBezTo>
                  <a:pt x="107" y="0"/>
                  <a:pt x="112" y="5"/>
                  <a:pt x="112" y="12"/>
                </a:cubicBezTo>
                <a:lnTo>
                  <a:pt x="112" y="80"/>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9"/>
          <p:cNvSpPr>
            <a:spLocks/>
          </p:cNvSpPr>
          <p:nvPr/>
        </p:nvSpPr>
        <p:spPr bwMode="auto">
          <a:xfrm>
            <a:off x="4933950" y="1889125"/>
            <a:ext cx="665163" cy="160338"/>
          </a:xfrm>
          <a:custGeom>
            <a:avLst/>
            <a:gdLst>
              <a:gd name="T0" fmla="*/ 639 w 651"/>
              <a:gd name="T1" fmla="*/ 0 h 157"/>
              <a:gd name="T2" fmla="*/ 11 w 651"/>
              <a:gd name="T3" fmla="*/ 0 h 157"/>
              <a:gd name="T4" fmla="*/ 0 w 651"/>
              <a:gd name="T5" fmla="*/ 12 h 157"/>
              <a:gd name="T6" fmla="*/ 0 w 651"/>
              <a:gd name="T7" fmla="*/ 146 h 157"/>
              <a:gd name="T8" fmla="*/ 11 w 651"/>
              <a:gd name="T9" fmla="*/ 157 h 157"/>
              <a:gd name="T10" fmla="*/ 79 w 651"/>
              <a:gd name="T11" fmla="*/ 157 h 157"/>
              <a:gd name="T12" fmla="*/ 90 w 651"/>
              <a:gd name="T13" fmla="*/ 146 h 157"/>
              <a:gd name="T14" fmla="*/ 90 w 651"/>
              <a:gd name="T15" fmla="*/ 89 h 157"/>
              <a:gd name="T16" fmla="*/ 560 w 651"/>
              <a:gd name="T17" fmla="*/ 89 h 157"/>
              <a:gd name="T18" fmla="*/ 560 w 651"/>
              <a:gd name="T19" fmla="*/ 146 h 157"/>
              <a:gd name="T20" fmla="*/ 573 w 651"/>
              <a:gd name="T21" fmla="*/ 157 h 157"/>
              <a:gd name="T22" fmla="*/ 638 w 651"/>
              <a:gd name="T23" fmla="*/ 157 h 157"/>
              <a:gd name="T24" fmla="*/ 649 w 651"/>
              <a:gd name="T25" fmla="*/ 146 h 157"/>
              <a:gd name="T26" fmla="*/ 649 w 651"/>
              <a:gd name="T27" fmla="*/ 12 h 157"/>
              <a:gd name="T28" fmla="*/ 639 w 651"/>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1" h="157">
                <a:moveTo>
                  <a:pt x="639" y="0"/>
                </a:moveTo>
                <a:lnTo>
                  <a:pt x="11" y="0"/>
                </a:lnTo>
                <a:cubicBezTo>
                  <a:pt x="5" y="0"/>
                  <a:pt x="0" y="5"/>
                  <a:pt x="0" y="12"/>
                </a:cubicBezTo>
                <a:lnTo>
                  <a:pt x="0" y="146"/>
                </a:lnTo>
                <a:cubicBezTo>
                  <a:pt x="0" y="152"/>
                  <a:pt x="5" y="157"/>
                  <a:pt x="11" y="157"/>
                </a:cubicBezTo>
                <a:lnTo>
                  <a:pt x="79" y="157"/>
                </a:lnTo>
                <a:cubicBezTo>
                  <a:pt x="85" y="157"/>
                  <a:pt x="90" y="152"/>
                  <a:pt x="90" y="146"/>
                </a:cubicBezTo>
                <a:lnTo>
                  <a:pt x="90" y="89"/>
                </a:lnTo>
                <a:lnTo>
                  <a:pt x="560" y="89"/>
                </a:lnTo>
                <a:lnTo>
                  <a:pt x="560" y="146"/>
                </a:lnTo>
                <a:cubicBezTo>
                  <a:pt x="560" y="152"/>
                  <a:pt x="565" y="157"/>
                  <a:pt x="573" y="157"/>
                </a:cubicBezTo>
                <a:lnTo>
                  <a:pt x="638" y="157"/>
                </a:lnTo>
                <a:cubicBezTo>
                  <a:pt x="644" y="157"/>
                  <a:pt x="649" y="152"/>
                  <a:pt x="649" y="146"/>
                </a:cubicBezTo>
                <a:lnTo>
                  <a:pt x="649" y="12"/>
                </a:lnTo>
                <a:cubicBezTo>
                  <a:pt x="651" y="5"/>
                  <a:pt x="646" y="0"/>
                  <a:pt x="639"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0"/>
          <p:cNvSpPr>
            <a:spLocks/>
          </p:cNvSpPr>
          <p:nvPr/>
        </p:nvSpPr>
        <p:spPr bwMode="auto">
          <a:xfrm>
            <a:off x="4937125" y="2414588"/>
            <a:ext cx="663575" cy="158750"/>
          </a:xfrm>
          <a:custGeom>
            <a:avLst/>
            <a:gdLst>
              <a:gd name="T0" fmla="*/ 636 w 649"/>
              <a:gd name="T1" fmla="*/ 1 h 156"/>
              <a:gd name="T2" fmla="*/ 572 w 649"/>
              <a:gd name="T3" fmla="*/ 1 h 156"/>
              <a:gd name="T4" fmla="*/ 560 w 649"/>
              <a:gd name="T5" fmla="*/ 13 h 156"/>
              <a:gd name="T6" fmla="*/ 560 w 649"/>
              <a:gd name="T7" fmla="*/ 67 h 156"/>
              <a:gd name="T8" fmla="*/ 89 w 649"/>
              <a:gd name="T9" fmla="*/ 67 h 156"/>
              <a:gd name="T10" fmla="*/ 89 w 649"/>
              <a:gd name="T11" fmla="*/ 11 h 156"/>
              <a:gd name="T12" fmla="*/ 76 w 649"/>
              <a:gd name="T13" fmla="*/ 0 h 156"/>
              <a:gd name="T14" fmla="*/ 11 w 649"/>
              <a:gd name="T15" fmla="*/ 0 h 156"/>
              <a:gd name="T16" fmla="*/ 0 w 649"/>
              <a:gd name="T17" fmla="*/ 13 h 156"/>
              <a:gd name="T18" fmla="*/ 0 w 649"/>
              <a:gd name="T19" fmla="*/ 145 h 156"/>
              <a:gd name="T20" fmla="*/ 11 w 649"/>
              <a:gd name="T21" fmla="*/ 156 h 156"/>
              <a:gd name="T22" fmla="*/ 638 w 649"/>
              <a:gd name="T23" fmla="*/ 156 h 156"/>
              <a:gd name="T24" fmla="*/ 649 w 649"/>
              <a:gd name="T25" fmla="*/ 145 h 156"/>
              <a:gd name="T26" fmla="*/ 649 w 649"/>
              <a:gd name="T27" fmla="*/ 13 h 156"/>
              <a:gd name="T28" fmla="*/ 636 w 649"/>
              <a:gd name="T29"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9" h="156">
                <a:moveTo>
                  <a:pt x="636" y="1"/>
                </a:moveTo>
                <a:lnTo>
                  <a:pt x="572" y="1"/>
                </a:lnTo>
                <a:cubicBezTo>
                  <a:pt x="565" y="1"/>
                  <a:pt x="560" y="6"/>
                  <a:pt x="560" y="13"/>
                </a:cubicBezTo>
                <a:lnTo>
                  <a:pt x="560" y="67"/>
                </a:lnTo>
                <a:lnTo>
                  <a:pt x="89" y="67"/>
                </a:lnTo>
                <a:lnTo>
                  <a:pt x="89" y="11"/>
                </a:lnTo>
                <a:cubicBezTo>
                  <a:pt x="89" y="5"/>
                  <a:pt x="84" y="0"/>
                  <a:pt x="76" y="0"/>
                </a:cubicBezTo>
                <a:lnTo>
                  <a:pt x="11" y="0"/>
                </a:lnTo>
                <a:cubicBezTo>
                  <a:pt x="5" y="0"/>
                  <a:pt x="0" y="5"/>
                  <a:pt x="0" y="13"/>
                </a:cubicBezTo>
                <a:lnTo>
                  <a:pt x="0" y="145"/>
                </a:lnTo>
                <a:cubicBezTo>
                  <a:pt x="0" y="151"/>
                  <a:pt x="5" y="156"/>
                  <a:pt x="11" y="156"/>
                </a:cubicBezTo>
                <a:lnTo>
                  <a:pt x="638" y="156"/>
                </a:lnTo>
                <a:cubicBezTo>
                  <a:pt x="644" y="156"/>
                  <a:pt x="649" y="151"/>
                  <a:pt x="649" y="145"/>
                </a:cubicBezTo>
                <a:lnTo>
                  <a:pt x="649" y="13"/>
                </a:lnTo>
                <a:cubicBezTo>
                  <a:pt x="648" y="6"/>
                  <a:pt x="643" y="1"/>
                  <a:pt x="636" y="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1"/>
          <p:cNvSpPr>
            <a:spLocks/>
          </p:cNvSpPr>
          <p:nvPr/>
        </p:nvSpPr>
        <p:spPr bwMode="auto">
          <a:xfrm>
            <a:off x="5073650" y="2187575"/>
            <a:ext cx="112713" cy="88900"/>
          </a:xfrm>
          <a:custGeom>
            <a:avLst/>
            <a:gdLst>
              <a:gd name="T0" fmla="*/ 111 w 111"/>
              <a:gd name="T1" fmla="*/ 76 h 88"/>
              <a:gd name="T2" fmla="*/ 99 w 111"/>
              <a:gd name="T3" fmla="*/ 88 h 88"/>
              <a:gd name="T4" fmla="*/ 12 w 111"/>
              <a:gd name="T5" fmla="*/ 88 h 88"/>
              <a:gd name="T6" fmla="*/ 0 w 111"/>
              <a:gd name="T7" fmla="*/ 76 h 88"/>
              <a:gd name="T8" fmla="*/ 0 w 111"/>
              <a:gd name="T9" fmla="*/ 12 h 88"/>
              <a:gd name="T10" fmla="*/ 12 w 111"/>
              <a:gd name="T11" fmla="*/ 0 h 88"/>
              <a:gd name="T12" fmla="*/ 99 w 111"/>
              <a:gd name="T13" fmla="*/ 0 h 88"/>
              <a:gd name="T14" fmla="*/ 111 w 111"/>
              <a:gd name="T15" fmla="*/ 12 h 88"/>
              <a:gd name="T16" fmla="*/ 111 w 111"/>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88">
                <a:moveTo>
                  <a:pt x="111" y="76"/>
                </a:moveTo>
                <a:cubicBezTo>
                  <a:pt x="111" y="83"/>
                  <a:pt x="106" y="88"/>
                  <a:pt x="99" y="88"/>
                </a:cubicBezTo>
                <a:lnTo>
                  <a:pt x="12" y="88"/>
                </a:lnTo>
                <a:cubicBezTo>
                  <a:pt x="5" y="88"/>
                  <a:pt x="0" y="83"/>
                  <a:pt x="0" y="76"/>
                </a:cubicBezTo>
                <a:lnTo>
                  <a:pt x="0" y="12"/>
                </a:lnTo>
                <a:cubicBezTo>
                  <a:pt x="0" y="5"/>
                  <a:pt x="5" y="0"/>
                  <a:pt x="12" y="0"/>
                </a:cubicBezTo>
                <a:lnTo>
                  <a:pt x="99" y="0"/>
                </a:lnTo>
                <a:cubicBezTo>
                  <a:pt x="106" y="0"/>
                  <a:pt x="111" y="5"/>
                  <a:pt x="111" y="12"/>
                </a:cubicBezTo>
                <a:lnTo>
                  <a:pt x="111"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2"/>
          <p:cNvSpPr>
            <a:spLocks/>
          </p:cNvSpPr>
          <p:nvPr/>
        </p:nvSpPr>
        <p:spPr bwMode="auto">
          <a:xfrm>
            <a:off x="5072063" y="2324100"/>
            <a:ext cx="112713" cy="90488"/>
          </a:xfrm>
          <a:custGeom>
            <a:avLst/>
            <a:gdLst>
              <a:gd name="T0" fmla="*/ 110 w 110"/>
              <a:gd name="T1" fmla="*/ 76 h 88"/>
              <a:gd name="T2" fmla="*/ 99 w 110"/>
              <a:gd name="T3" fmla="*/ 88 h 88"/>
              <a:gd name="T4" fmla="*/ 11 w 110"/>
              <a:gd name="T5" fmla="*/ 88 h 88"/>
              <a:gd name="T6" fmla="*/ 0 w 110"/>
              <a:gd name="T7" fmla="*/ 76 h 88"/>
              <a:gd name="T8" fmla="*/ 0 w 110"/>
              <a:gd name="T9" fmla="*/ 12 h 88"/>
              <a:gd name="T10" fmla="*/ 11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5" y="88"/>
                  <a:pt x="99" y="88"/>
                </a:cubicBezTo>
                <a:lnTo>
                  <a:pt x="11" y="88"/>
                </a:lnTo>
                <a:cubicBezTo>
                  <a:pt x="5" y="88"/>
                  <a:pt x="0" y="83"/>
                  <a:pt x="0" y="76"/>
                </a:cubicBezTo>
                <a:lnTo>
                  <a:pt x="0" y="12"/>
                </a:lnTo>
                <a:cubicBezTo>
                  <a:pt x="0" y="5"/>
                  <a:pt x="5" y="0"/>
                  <a:pt x="11" y="0"/>
                </a:cubicBezTo>
                <a:lnTo>
                  <a:pt x="99" y="0"/>
                </a:lnTo>
                <a:cubicBezTo>
                  <a:pt x="105"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23"/>
          <p:cNvSpPr>
            <a:spLocks noChangeArrowheads="1"/>
          </p:cNvSpPr>
          <p:nvPr/>
        </p:nvSpPr>
        <p:spPr bwMode="auto">
          <a:xfrm>
            <a:off x="4786313" y="2582863"/>
            <a:ext cx="10636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Event Hubs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Freeform 24"/>
          <p:cNvSpPr>
            <a:spLocks/>
          </p:cNvSpPr>
          <p:nvPr/>
        </p:nvSpPr>
        <p:spPr bwMode="auto">
          <a:xfrm>
            <a:off x="6483350" y="1892300"/>
            <a:ext cx="623888" cy="681038"/>
          </a:xfrm>
          <a:custGeom>
            <a:avLst/>
            <a:gdLst>
              <a:gd name="T0" fmla="*/ 493 w 610"/>
              <a:gd name="T1" fmla="*/ 455 h 669"/>
              <a:gd name="T2" fmla="*/ 516 w 610"/>
              <a:gd name="T3" fmla="*/ 402 h 669"/>
              <a:gd name="T4" fmla="*/ 610 w 610"/>
              <a:gd name="T5" fmla="*/ 369 h 669"/>
              <a:gd name="T6" fmla="*/ 610 w 610"/>
              <a:gd name="T7" fmla="*/ 294 h 669"/>
              <a:gd name="T8" fmla="*/ 600 w 610"/>
              <a:gd name="T9" fmla="*/ 290 h 669"/>
              <a:gd name="T10" fmla="*/ 518 w 610"/>
              <a:gd name="T11" fmla="*/ 262 h 669"/>
              <a:gd name="T12" fmla="*/ 495 w 610"/>
              <a:gd name="T13" fmla="*/ 209 h 669"/>
              <a:gd name="T14" fmla="*/ 537 w 610"/>
              <a:gd name="T15" fmla="*/ 120 h 669"/>
              <a:gd name="T16" fmla="*/ 485 w 610"/>
              <a:gd name="T17" fmla="*/ 68 h 669"/>
              <a:gd name="T18" fmla="*/ 473 w 610"/>
              <a:gd name="T19" fmla="*/ 74 h 669"/>
              <a:gd name="T20" fmla="*/ 396 w 610"/>
              <a:gd name="T21" fmla="*/ 114 h 669"/>
              <a:gd name="T22" fmla="*/ 343 w 610"/>
              <a:gd name="T23" fmla="*/ 91 h 669"/>
              <a:gd name="T24" fmla="*/ 308 w 610"/>
              <a:gd name="T25" fmla="*/ 0 h 669"/>
              <a:gd name="T26" fmla="*/ 231 w 610"/>
              <a:gd name="T27" fmla="*/ 0 h 669"/>
              <a:gd name="T28" fmla="*/ 228 w 610"/>
              <a:gd name="T29" fmla="*/ 10 h 669"/>
              <a:gd name="T30" fmla="*/ 196 w 610"/>
              <a:gd name="T31" fmla="*/ 89 h 669"/>
              <a:gd name="T32" fmla="*/ 143 w 610"/>
              <a:gd name="T33" fmla="*/ 112 h 669"/>
              <a:gd name="T34" fmla="*/ 53 w 610"/>
              <a:gd name="T35" fmla="*/ 73 h 669"/>
              <a:gd name="T36" fmla="*/ 0 w 610"/>
              <a:gd name="T37" fmla="*/ 125 h 669"/>
              <a:gd name="T38" fmla="*/ 5 w 610"/>
              <a:gd name="T39" fmla="*/ 135 h 669"/>
              <a:gd name="T40" fmla="*/ 30 w 610"/>
              <a:gd name="T41" fmla="*/ 181 h 669"/>
              <a:gd name="T42" fmla="*/ 168 w 610"/>
              <a:gd name="T43" fmla="*/ 147 h 669"/>
              <a:gd name="T44" fmla="*/ 346 w 610"/>
              <a:gd name="T45" fmla="*/ 219 h 669"/>
              <a:gd name="T46" fmla="*/ 379 w 610"/>
              <a:gd name="T47" fmla="*/ 247 h 669"/>
              <a:gd name="T48" fmla="*/ 392 w 610"/>
              <a:gd name="T49" fmla="*/ 267 h 669"/>
              <a:gd name="T50" fmla="*/ 358 w 610"/>
              <a:gd name="T51" fmla="*/ 440 h 669"/>
              <a:gd name="T52" fmla="*/ 219 w 610"/>
              <a:gd name="T53" fmla="*/ 460 h 669"/>
              <a:gd name="T54" fmla="*/ 209 w 610"/>
              <a:gd name="T55" fmla="*/ 455 h 669"/>
              <a:gd name="T56" fmla="*/ 180 w 610"/>
              <a:gd name="T57" fmla="*/ 434 h 669"/>
              <a:gd name="T58" fmla="*/ 170 w 610"/>
              <a:gd name="T59" fmla="*/ 430 h 669"/>
              <a:gd name="T60" fmla="*/ 140 w 610"/>
              <a:gd name="T61" fmla="*/ 444 h 669"/>
              <a:gd name="T62" fmla="*/ 137 w 610"/>
              <a:gd name="T63" fmla="*/ 447 h 669"/>
              <a:gd name="T64" fmla="*/ 26 w 610"/>
              <a:gd name="T65" fmla="*/ 518 h 669"/>
              <a:gd name="T66" fmla="*/ 7 w 610"/>
              <a:gd name="T67" fmla="*/ 547 h 669"/>
              <a:gd name="T68" fmla="*/ 61 w 610"/>
              <a:gd name="T69" fmla="*/ 602 h 669"/>
              <a:gd name="T70" fmla="*/ 71 w 610"/>
              <a:gd name="T71" fmla="*/ 597 h 669"/>
              <a:gd name="T72" fmla="*/ 148 w 610"/>
              <a:gd name="T73" fmla="*/ 557 h 669"/>
              <a:gd name="T74" fmla="*/ 201 w 610"/>
              <a:gd name="T75" fmla="*/ 579 h 669"/>
              <a:gd name="T76" fmla="*/ 231 w 610"/>
              <a:gd name="T77" fmla="*/ 669 h 669"/>
              <a:gd name="T78" fmla="*/ 308 w 610"/>
              <a:gd name="T79" fmla="*/ 669 h 669"/>
              <a:gd name="T80" fmla="*/ 312 w 610"/>
              <a:gd name="T81" fmla="*/ 660 h 669"/>
              <a:gd name="T82" fmla="*/ 340 w 610"/>
              <a:gd name="T83" fmla="*/ 579 h 669"/>
              <a:gd name="T84" fmla="*/ 392 w 610"/>
              <a:gd name="T85" fmla="*/ 556 h 669"/>
              <a:gd name="T86" fmla="*/ 483 w 610"/>
              <a:gd name="T87" fmla="*/ 595 h 669"/>
              <a:gd name="T88" fmla="*/ 536 w 610"/>
              <a:gd name="T89" fmla="*/ 542 h 669"/>
              <a:gd name="T90" fmla="*/ 531 w 610"/>
              <a:gd name="T91" fmla="*/ 533 h 669"/>
              <a:gd name="T92" fmla="*/ 493 w 610"/>
              <a:gd name="T93" fmla="*/ 455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0" h="669">
                <a:moveTo>
                  <a:pt x="493" y="455"/>
                </a:moveTo>
                <a:lnTo>
                  <a:pt x="516" y="402"/>
                </a:lnTo>
                <a:lnTo>
                  <a:pt x="610" y="369"/>
                </a:lnTo>
                <a:lnTo>
                  <a:pt x="610" y="294"/>
                </a:lnTo>
                <a:lnTo>
                  <a:pt x="600" y="290"/>
                </a:lnTo>
                <a:lnTo>
                  <a:pt x="518" y="262"/>
                </a:lnTo>
                <a:lnTo>
                  <a:pt x="495" y="209"/>
                </a:lnTo>
                <a:lnTo>
                  <a:pt x="537" y="120"/>
                </a:lnTo>
                <a:lnTo>
                  <a:pt x="485" y="68"/>
                </a:lnTo>
                <a:lnTo>
                  <a:pt x="473" y="74"/>
                </a:lnTo>
                <a:lnTo>
                  <a:pt x="396" y="114"/>
                </a:lnTo>
                <a:lnTo>
                  <a:pt x="343" y="91"/>
                </a:lnTo>
                <a:lnTo>
                  <a:pt x="308" y="0"/>
                </a:lnTo>
                <a:lnTo>
                  <a:pt x="231" y="0"/>
                </a:lnTo>
                <a:lnTo>
                  <a:pt x="228" y="10"/>
                </a:lnTo>
                <a:lnTo>
                  <a:pt x="196" y="89"/>
                </a:lnTo>
                <a:lnTo>
                  <a:pt x="143" y="112"/>
                </a:lnTo>
                <a:lnTo>
                  <a:pt x="53" y="73"/>
                </a:lnTo>
                <a:lnTo>
                  <a:pt x="0" y="125"/>
                </a:lnTo>
                <a:lnTo>
                  <a:pt x="5" y="135"/>
                </a:lnTo>
                <a:lnTo>
                  <a:pt x="30" y="181"/>
                </a:lnTo>
                <a:cubicBezTo>
                  <a:pt x="73" y="157"/>
                  <a:pt x="119" y="147"/>
                  <a:pt x="168" y="147"/>
                </a:cubicBezTo>
                <a:cubicBezTo>
                  <a:pt x="236" y="150"/>
                  <a:pt x="298" y="175"/>
                  <a:pt x="346" y="219"/>
                </a:cubicBezTo>
                <a:cubicBezTo>
                  <a:pt x="356" y="228"/>
                  <a:pt x="369" y="234"/>
                  <a:pt x="379" y="247"/>
                </a:cubicBezTo>
                <a:cubicBezTo>
                  <a:pt x="384" y="252"/>
                  <a:pt x="389" y="261"/>
                  <a:pt x="392" y="267"/>
                </a:cubicBezTo>
                <a:cubicBezTo>
                  <a:pt x="425" y="325"/>
                  <a:pt x="412" y="397"/>
                  <a:pt x="358" y="440"/>
                </a:cubicBezTo>
                <a:cubicBezTo>
                  <a:pt x="318" y="473"/>
                  <a:pt x="262" y="478"/>
                  <a:pt x="219" y="460"/>
                </a:cubicBezTo>
                <a:cubicBezTo>
                  <a:pt x="214" y="457"/>
                  <a:pt x="211" y="457"/>
                  <a:pt x="209" y="455"/>
                </a:cubicBezTo>
                <a:cubicBezTo>
                  <a:pt x="199" y="450"/>
                  <a:pt x="188" y="442"/>
                  <a:pt x="180" y="434"/>
                </a:cubicBezTo>
                <a:cubicBezTo>
                  <a:pt x="176" y="434"/>
                  <a:pt x="175" y="430"/>
                  <a:pt x="170" y="430"/>
                </a:cubicBezTo>
                <a:cubicBezTo>
                  <a:pt x="160" y="430"/>
                  <a:pt x="147" y="435"/>
                  <a:pt x="140" y="444"/>
                </a:cubicBezTo>
                <a:lnTo>
                  <a:pt x="137" y="447"/>
                </a:lnTo>
                <a:cubicBezTo>
                  <a:pt x="104" y="480"/>
                  <a:pt x="66" y="505"/>
                  <a:pt x="26" y="518"/>
                </a:cubicBezTo>
                <a:lnTo>
                  <a:pt x="7" y="547"/>
                </a:lnTo>
                <a:lnTo>
                  <a:pt x="61" y="602"/>
                </a:lnTo>
                <a:lnTo>
                  <a:pt x="71" y="597"/>
                </a:lnTo>
                <a:lnTo>
                  <a:pt x="148" y="557"/>
                </a:lnTo>
                <a:lnTo>
                  <a:pt x="201" y="579"/>
                </a:lnTo>
                <a:lnTo>
                  <a:pt x="231" y="669"/>
                </a:lnTo>
                <a:lnTo>
                  <a:pt x="308" y="669"/>
                </a:lnTo>
                <a:lnTo>
                  <a:pt x="312" y="660"/>
                </a:lnTo>
                <a:lnTo>
                  <a:pt x="340" y="579"/>
                </a:lnTo>
                <a:lnTo>
                  <a:pt x="392" y="556"/>
                </a:lnTo>
                <a:lnTo>
                  <a:pt x="483" y="595"/>
                </a:lnTo>
                <a:lnTo>
                  <a:pt x="536" y="542"/>
                </a:lnTo>
                <a:lnTo>
                  <a:pt x="531" y="533"/>
                </a:lnTo>
                <a:lnTo>
                  <a:pt x="493" y="455"/>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5"/>
          <p:cNvSpPr>
            <a:spLocks/>
          </p:cNvSpPr>
          <p:nvPr/>
        </p:nvSpPr>
        <p:spPr bwMode="auto">
          <a:xfrm>
            <a:off x="6267450" y="2139950"/>
            <a:ext cx="512763" cy="184150"/>
          </a:xfrm>
          <a:custGeom>
            <a:avLst/>
            <a:gdLst>
              <a:gd name="T0" fmla="*/ 241 w 501"/>
              <a:gd name="T1" fmla="*/ 76 h 180"/>
              <a:gd name="T2" fmla="*/ 30 w 501"/>
              <a:gd name="T3" fmla="*/ 73 h 180"/>
              <a:gd name="T4" fmla="*/ 5 w 501"/>
              <a:gd name="T5" fmla="*/ 73 h 180"/>
              <a:gd name="T6" fmla="*/ 0 w 501"/>
              <a:gd name="T7" fmla="*/ 86 h 180"/>
              <a:gd name="T8" fmla="*/ 5 w 501"/>
              <a:gd name="T9" fmla="*/ 99 h 180"/>
              <a:gd name="T10" fmla="*/ 264 w 501"/>
              <a:gd name="T11" fmla="*/ 104 h 180"/>
              <a:gd name="T12" fmla="*/ 264 w 501"/>
              <a:gd name="T13" fmla="*/ 101 h 180"/>
              <a:gd name="T14" fmla="*/ 471 w 501"/>
              <a:gd name="T15" fmla="*/ 106 h 180"/>
              <a:gd name="T16" fmla="*/ 496 w 501"/>
              <a:gd name="T17" fmla="*/ 106 h 180"/>
              <a:gd name="T18" fmla="*/ 501 w 501"/>
              <a:gd name="T19" fmla="*/ 92 h 180"/>
              <a:gd name="T20" fmla="*/ 496 w 501"/>
              <a:gd name="T21" fmla="*/ 79 h 180"/>
              <a:gd name="T22" fmla="*/ 241 w 501"/>
              <a:gd name="T23" fmla="*/ 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180">
                <a:moveTo>
                  <a:pt x="241" y="76"/>
                </a:moveTo>
                <a:cubicBezTo>
                  <a:pt x="181" y="139"/>
                  <a:pt x="87" y="139"/>
                  <a:pt x="30" y="73"/>
                </a:cubicBezTo>
                <a:cubicBezTo>
                  <a:pt x="25" y="64"/>
                  <a:pt x="10" y="64"/>
                  <a:pt x="5" y="73"/>
                </a:cubicBezTo>
                <a:cubicBezTo>
                  <a:pt x="2" y="76"/>
                  <a:pt x="0" y="81"/>
                  <a:pt x="0" y="86"/>
                </a:cubicBezTo>
                <a:cubicBezTo>
                  <a:pt x="0" y="91"/>
                  <a:pt x="3" y="96"/>
                  <a:pt x="5" y="99"/>
                </a:cubicBezTo>
                <a:cubicBezTo>
                  <a:pt x="76" y="176"/>
                  <a:pt x="191" y="180"/>
                  <a:pt x="264" y="104"/>
                </a:cubicBezTo>
                <a:lnTo>
                  <a:pt x="264" y="101"/>
                </a:lnTo>
                <a:cubicBezTo>
                  <a:pt x="323" y="41"/>
                  <a:pt x="415" y="41"/>
                  <a:pt x="471" y="106"/>
                </a:cubicBezTo>
                <a:cubicBezTo>
                  <a:pt x="480" y="114"/>
                  <a:pt x="491" y="114"/>
                  <a:pt x="496" y="106"/>
                </a:cubicBezTo>
                <a:cubicBezTo>
                  <a:pt x="500" y="102"/>
                  <a:pt x="501" y="97"/>
                  <a:pt x="501" y="92"/>
                </a:cubicBezTo>
                <a:cubicBezTo>
                  <a:pt x="501" y="87"/>
                  <a:pt x="498" y="83"/>
                  <a:pt x="496" y="79"/>
                </a:cubicBezTo>
                <a:cubicBezTo>
                  <a:pt x="429" y="2"/>
                  <a:pt x="313" y="0"/>
                  <a:pt x="241" y="76"/>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
          <p:cNvSpPr>
            <a:spLocks/>
          </p:cNvSpPr>
          <p:nvPr/>
        </p:nvSpPr>
        <p:spPr bwMode="auto">
          <a:xfrm>
            <a:off x="6223000" y="2249488"/>
            <a:ext cx="517525" cy="146050"/>
          </a:xfrm>
          <a:custGeom>
            <a:avLst/>
            <a:gdLst>
              <a:gd name="T0" fmla="*/ 413 w 506"/>
              <a:gd name="T1" fmla="*/ 0 h 144"/>
              <a:gd name="T2" fmla="*/ 331 w 506"/>
              <a:gd name="T3" fmla="*/ 35 h 144"/>
              <a:gd name="T4" fmla="*/ 324 w 506"/>
              <a:gd name="T5" fmla="*/ 41 h 144"/>
              <a:gd name="T6" fmla="*/ 173 w 506"/>
              <a:gd name="T7" fmla="*/ 104 h 144"/>
              <a:gd name="T8" fmla="*/ 24 w 506"/>
              <a:gd name="T9" fmla="*/ 33 h 144"/>
              <a:gd name="T10" fmla="*/ 0 w 506"/>
              <a:gd name="T11" fmla="*/ 33 h 144"/>
              <a:gd name="T12" fmla="*/ 0 w 506"/>
              <a:gd name="T13" fmla="*/ 46 h 144"/>
              <a:gd name="T14" fmla="*/ 4 w 506"/>
              <a:gd name="T15" fmla="*/ 60 h 144"/>
              <a:gd name="T16" fmla="*/ 178 w 506"/>
              <a:gd name="T17" fmla="*/ 140 h 144"/>
              <a:gd name="T18" fmla="*/ 354 w 506"/>
              <a:gd name="T19" fmla="*/ 65 h 144"/>
              <a:gd name="T20" fmla="*/ 361 w 506"/>
              <a:gd name="T21" fmla="*/ 58 h 144"/>
              <a:gd name="T22" fmla="*/ 418 w 506"/>
              <a:gd name="T23" fmla="*/ 33 h 144"/>
              <a:gd name="T24" fmla="*/ 476 w 506"/>
              <a:gd name="T25" fmla="*/ 61 h 144"/>
              <a:gd name="T26" fmla="*/ 501 w 506"/>
              <a:gd name="T27" fmla="*/ 61 h 144"/>
              <a:gd name="T28" fmla="*/ 506 w 506"/>
              <a:gd name="T29" fmla="*/ 48 h 144"/>
              <a:gd name="T30" fmla="*/ 501 w 506"/>
              <a:gd name="T31" fmla="*/ 35 h 144"/>
              <a:gd name="T32" fmla="*/ 413 w 506"/>
              <a:gd name="T33"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6" h="144">
                <a:moveTo>
                  <a:pt x="413" y="0"/>
                </a:moveTo>
                <a:cubicBezTo>
                  <a:pt x="380" y="0"/>
                  <a:pt x="354" y="10"/>
                  <a:pt x="331" y="35"/>
                </a:cubicBezTo>
                <a:lnTo>
                  <a:pt x="324" y="41"/>
                </a:lnTo>
                <a:cubicBezTo>
                  <a:pt x="285" y="84"/>
                  <a:pt x="229" y="107"/>
                  <a:pt x="173" y="104"/>
                </a:cubicBezTo>
                <a:cubicBezTo>
                  <a:pt x="115" y="104"/>
                  <a:pt x="64" y="76"/>
                  <a:pt x="24" y="33"/>
                </a:cubicBezTo>
                <a:cubicBezTo>
                  <a:pt x="16" y="25"/>
                  <a:pt x="4" y="25"/>
                  <a:pt x="0" y="33"/>
                </a:cubicBezTo>
                <a:cubicBezTo>
                  <a:pt x="0" y="37"/>
                  <a:pt x="0" y="41"/>
                  <a:pt x="0" y="46"/>
                </a:cubicBezTo>
                <a:cubicBezTo>
                  <a:pt x="0" y="51"/>
                  <a:pt x="3" y="56"/>
                  <a:pt x="4" y="60"/>
                </a:cubicBezTo>
                <a:cubicBezTo>
                  <a:pt x="51" y="111"/>
                  <a:pt x="112" y="140"/>
                  <a:pt x="178" y="140"/>
                </a:cubicBezTo>
                <a:cubicBezTo>
                  <a:pt x="243" y="144"/>
                  <a:pt x="303" y="116"/>
                  <a:pt x="354" y="65"/>
                </a:cubicBezTo>
                <a:lnTo>
                  <a:pt x="361" y="58"/>
                </a:lnTo>
                <a:cubicBezTo>
                  <a:pt x="375" y="43"/>
                  <a:pt x="395" y="33"/>
                  <a:pt x="418" y="33"/>
                </a:cubicBezTo>
                <a:cubicBezTo>
                  <a:pt x="441" y="33"/>
                  <a:pt x="458" y="43"/>
                  <a:pt x="476" y="61"/>
                </a:cubicBezTo>
                <a:cubicBezTo>
                  <a:pt x="484" y="69"/>
                  <a:pt x="496" y="69"/>
                  <a:pt x="501" y="61"/>
                </a:cubicBezTo>
                <a:cubicBezTo>
                  <a:pt x="504" y="58"/>
                  <a:pt x="506" y="53"/>
                  <a:pt x="506" y="48"/>
                </a:cubicBezTo>
                <a:cubicBezTo>
                  <a:pt x="506" y="43"/>
                  <a:pt x="502" y="38"/>
                  <a:pt x="501" y="35"/>
                </a:cubicBezTo>
                <a:cubicBezTo>
                  <a:pt x="476" y="13"/>
                  <a:pt x="446" y="0"/>
                  <a:pt x="413"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
          <p:cNvSpPr>
            <a:spLocks/>
          </p:cNvSpPr>
          <p:nvPr/>
        </p:nvSpPr>
        <p:spPr bwMode="auto">
          <a:xfrm>
            <a:off x="6315075" y="2073275"/>
            <a:ext cx="511175" cy="146050"/>
          </a:xfrm>
          <a:custGeom>
            <a:avLst/>
            <a:gdLst>
              <a:gd name="T0" fmla="*/ 500 w 501"/>
              <a:gd name="T1" fmla="*/ 81 h 144"/>
              <a:gd name="T2" fmla="*/ 327 w 501"/>
              <a:gd name="T3" fmla="*/ 0 h 144"/>
              <a:gd name="T4" fmla="*/ 150 w 501"/>
              <a:gd name="T5" fmla="*/ 76 h 144"/>
              <a:gd name="T6" fmla="*/ 144 w 501"/>
              <a:gd name="T7" fmla="*/ 83 h 144"/>
              <a:gd name="T8" fmla="*/ 86 w 501"/>
              <a:gd name="T9" fmla="*/ 107 h 144"/>
              <a:gd name="T10" fmla="*/ 30 w 501"/>
              <a:gd name="T11" fmla="*/ 79 h 144"/>
              <a:gd name="T12" fmla="*/ 5 w 501"/>
              <a:gd name="T13" fmla="*/ 79 h 144"/>
              <a:gd name="T14" fmla="*/ 0 w 501"/>
              <a:gd name="T15" fmla="*/ 92 h 144"/>
              <a:gd name="T16" fmla="*/ 5 w 501"/>
              <a:gd name="T17" fmla="*/ 106 h 144"/>
              <a:gd name="T18" fmla="*/ 86 w 501"/>
              <a:gd name="T19" fmla="*/ 144 h 144"/>
              <a:gd name="T20" fmla="*/ 168 w 501"/>
              <a:gd name="T21" fmla="*/ 109 h 144"/>
              <a:gd name="T22" fmla="*/ 172 w 501"/>
              <a:gd name="T23" fmla="*/ 106 h 144"/>
              <a:gd name="T24" fmla="*/ 175 w 501"/>
              <a:gd name="T25" fmla="*/ 102 h 144"/>
              <a:gd name="T26" fmla="*/ 327 w 501"/>
              <a:gd name="T27" fmla="*/ 36 h 144"/>
              <a:gd name="T28" fmla="*/ 472 w 501"/>
              <a:gd name="T29" fmla="*/ 107 h 144"/>
              <a:gd name="T30" fmla="*/ 496 w 501"/>
              <a:gd name="T31" fmla="*/ 107 h 144"/>
              <a:gd name="T32" fmla="*/ 501 w 501"/>
              <a:gd name="T33" fmla="*/ 94 h 144"/>
              <a:gd name="T34" fmla="*/ 500 w 501"/>
              <a:gd name="T35" fmla="*/ 8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1" h="144">
                <a:moveTo>
                  <a:pt x="500" y="81"/>
                </a:moveTo>
                <a:cubicBezTo>
                  <a:pt x="454" y="30"/>
                  <a:pt x="391" y="0"/>
                  <a:pt x="327" y="0"/>
                </a:cubicBezTo>
                <a:cubicBezTo>
                  <a:pt x="262" y="0"/>
                  <a:pt x="201" y="25"/>
                  <a:pt x="150" y="76"/>
                </a:cubicBezTo>
                <a:lnTo>
                  <a:pt x="144" y="83"/>
                </a:lnTo>
                <a:cubicBezTo>
                  <a:pt x="129" y="97"/>
                  <a:pt x="109" y="107"/>
                  <a:pt x="86" y="107"/>
                </a:cubicBezTo>
                <a:cubicBezTo>
                  <a:pt x="63" y="107"/>
                  <a:pt x="48" y="96"/>
                  <a:pt x="30" y="79"/>
                </a:cubicBezTo>
                <a:cubicBezTo>
                  <a:pt x="22" y="71"/>
                  <a:pt x="10" y="71"/>
                  <a:pt x="5" y="79"/>
                </a:cubicBezTo>
                <a:cubicBezTo>
                  <a:pt x="2" y="83"/>
                  <a:pt x="0" y="88"/>
                  <a:pt x="0" y="92"/>
                </a:cubicBezTo>
                <a:cubicBezTo>
                  <a:pt x="0" y="97"/>
                  <a:pt x="3" y="102"/>
                  <a:pt x="5" y="106"/>
                </a:cubicBezTo>
                <a:cubicBezTo>
                  <a:pt x="28" y="130"/>
                  <a:pt x="56" y="144"/>
                  <a:pt x="86" y="144"/>
                </a:cubicBezTo>
                <a:cubicBezTo>
                  <a:pt x="119" y="144"/>
                  <a:pt x="145" y="134"/>
                  <a:pt x="168" y="109"/>
                </a:cubicBezTo>
                <a:lnTo>
                  <a:pt x="172" y="106"/>
                </a:lnTo>
                <a:cubicBezTo>
                  <a:pt x="172" y="106"/>
                  <a:pt x="175" y="106"/>
                  <a:pt x="175" y="102"/>
                </a:cubicBezTo>
                <a:cubicBezTo>
                  <a:pt x="214" y="59"/>
                  <a:pt x="271" y="36"/>
                  <a:pt x="327" y="36"/>
                </a:cubicBezTo>
                <a:cubicBezTo>
                  <a:pt x="384" y="36"/>
                  <a:pt x="435" y="64"/>
                  <a:pt x="472" y="107"/>
                </a:cubicBezTo>
                <a:cubicBezTo>
                  <a:pt x="480" y="116"/>
                  <a:pt x="491" y="116"/>
                  <a:pt x="496" y="107"/>
                </a:cubicBezTo>
                <a:cubicBezTo>
                  <a:pt x="500" y="104"/>
                  <a:pt x="501" y="99"/>
                  <a:pt x="501" y="94"/>
                </a:cubicBezTo>
                <a:cubicBezTo>
                  <a:pt x="501" y="89"/>
                  <a:pt x="501" y="86"/>
                  <a:pt x="500" y="8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28"/>
          <p:cNvSpPr>
            <a:spLocks noChangeArrowheads="1"/>
          </p:cNvSpPr>
          <p:nvPr/>
        </p:nvSpPr>
        <p:spPr bwMode="auto">
          <a:xfrm>
            <a:off x="5956300" y="2582863"/>
            <a:ext cx="15208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Stream Analytics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2" name="Freeform 29"/>
          <p:cNvSpPr>
            <a:spLocks noEditPoints="1"/>
          </p:cNvSpPr>
          <p:nvPr/>
        </p:nvSpPr>
        <p:spPr bwMode="auto">
          <a:xfrm>
            <a:off x="9340850" y="2028825"/>
            <a:ext cx="630238" cy="544513"/>
          </a:xfrm>
          <a:custGeom>
            <a:avLst/>
            <a:gdLst>
              <a:gd name="T0" fmla="*/ 462 w 617"/>
              <a:gd name="T1" fmla="*/ 0 h 534"/>
              <a:gd name="T2" fmla="*/ 154 w 617"/>
              <a:gd name="T3" fmla="*/ 0 h 534"/>
              <a:gd name="T4" fmla="*/ 0 w 617"/>
              <a:gd name="T5" fmla="*/ 267 h 534"/>
              <a:gd name="T6" fmla="*/ 154 w 617"/>
              <a:gd name="T7" fmla="*/ 534 h 534"/>
              <a:gd name="T8" fmla="*/ 462 w 617"/>
              <a:gd name="T9" fmla="*/ 534 h 534"/>
              <a:gd name="T10" fmla="*/ 617 w 617"/>
              <a:gd name="T11" fmla="*/ 267 h 534"/>
              <a:gd name="T12" fmla="*/ 462 w 617"/>
              <a:gd name="T13" fmla="*/ 0 h 534"/>
              <a:gd name="T14" fmla="*/ 463 w 617"/>
              <a:gd name="T15" fmla="*/ 387 h 534"/>
              <a:gd name="T16" fmla="*/ 421 w 617"/>
              <a:gd name="T17" fmla="*/ 428 h 534"/>
              <a:gd name="T18" fmla="*/ 195 w 617"/>
              <a:gd name="T19" fmla="*/ 428 h 534"/>
              <a:gd name="T20" fmla="*/ 153 w 617"/>
              <a:gd name="T21" fmla="*/ 387 h 534"/>
              <a:gd name="T22" fmla="*/ 153 w 617"/>
              <a:gd name="T23" fmla="*/ 148 h 534"/>
              <a:gd name="T24" fmla="*/ 195 w 617"/>
              <a:gd name="T25" fmla="*/ 106 h 534"/>
              <a:gd name="T26" fmla="*/ 363 w 617"/>
              <a:gd name="T27" fmla="*/ 106 h 534"/>
              <a:gd name="T28" fmla="*/ 394 w 617"/>
              <a:gd name="T29" fmla="*/ 106 h 534"/>
              <a:gd name="T30" fmla="*/ 399 w 617"/>
              <a:gd name="T31" fmla="*/ 106 h 534"/>
              <a:gd name="T32" fmla="*/ 463 w 617"/>
              <a:gd name="T33" fmla="*/ 170 h 534"/>
              <a:gd name="T34" fmla="*/ 463 w 617"/>
              <a:gd name="T35" fmla="*/ 38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7" h="534">
                <a:moveTo>
                  <a:pt x="462" y="0"/>
                </a:moveTo>
                <a:lnTo>
                  <a:pt x="154" y="0"/>
                </a:lnTo>
                <a:lnTo>
                  <a:pt x="0" y="267"/>
                </a:lnTo>
                <a:lnTo>
                  <a:pt x="154" y="534"/>
                </a:lnTo>
                <a:lnTo>
                  <a:pt x="462" y="534"/>
                </a:lnTo>
                <a:lnTo>
                  <a:pt x="617" y="267"/>
                </a:lnTo>
                <a:lnTo>
                  <a:pt x="462" y="0"/>
                </a:lnTo>
                <a:close/>
                <a:moveTo>
                  <a:pt x="463" y="387"/>
                </a:moveTo>
                <a:cubicBezTo>
                  <a:pt x="463" y="410"/>
                  <a:pt x="444" y="428"/>
                  <a:pt x="421" y="428"/>
                </a:cubicBezTo>
                <a:lnTo>
                  <a:pt x="195" y="428"/>
                </a:lnTo>
                <a:cubicBezTo>
                  <a:pt x="172" y="428"/>
                  <a:pt x="153" y="410"/>
                  <a:pt x="153" y="387"/>
                </a:cubicBezTo>
                <a:lnTo>
                  <a:pt x="153" y="148"/>
                </a:lnTo>
                <a:cubicBezTo>
                  <a:pt x="153" y="125"/>
                  <a:pt x="172" y="106"/>
                  <a:pt x="195" y="106"/>
                </a:cubicBezTo>
                <a:lnTo>
                  <a:pt x="363" y="106"/>
                </a:lnTo>
                <a:cubicBezTo>
                  <a:pt x="380" y="106"/>
                  <a:pt x="394" y="106"/>
                  <a:pt x="394" y="106"/>
                </a:cubicBezTo>
                <a:lnTo>
                  <a:pt x="399" y="106"/>
                </a:lnTo>
                <a:lnTo>
                  <a:pt x="463" y="170"/>
                </a:lnTo>
                <a:lnTo>
                  <a:pt x="463" y="387"/>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30"/>
          <p:cNvSpPr>
            <a:spLocks/>
          </p:cNvSpPr>
          <p:nvPr/>
        </p:nvSpPr>
        <p:spPr bwMode="auto">
          <a:xfrm>
            <a:off x="9604375" y="2332038"/>
            <a:ext cx="28575" cy="66675"/>
          </a:xfrm>
          <a:custGeom>
            <a:avLst/>
            <a:gdLst>
              <a:gd name="T0" fmla="*/ 26 w 27"/>
              <a:gd name="T1" fmla="*/ 13 h 65"/>
              <a:gd name="T2" fmla="*/ 24 w 27"/>
              <a:gd name="T3" fmla="*/ 7 h 65"/>
              <a:gd name="T4" fmla="*/ 22 w 27"/>
              <a:gd name="T5" fmla="*/ 3 h 65"/>
              <a:gd name="T6" fmla="*/ 18 w 27"/>
              <a:gd name="T7" fmla="*/ 1 h 65"/>
              <a:gd name="T8" fmla="*/ 14 w 27"/>
              <a:gd name="T9" fmla="*/ 0 h 65"/>
              <a:gd name="T10" fmla="*/ 7 w 27"/>
              <a:gd name="T11" fmla="*/ 2 h 65"/>
              <a:gd name="T12" fmla="*/ 3 w 27"/>
              <a:gd name="T13" fmla="*/ 8 h 65"/>
              <a:gd name="T14" fmla="*/ 0 w 27"/>
              <a:gd name="T15" fmla="*/ 18 h 65"/>
              <a:gd name="T16" fmla="*/ 0 w 27"/>
              <a:gd name="T17" fmla="*/ 32 h 65"/>
              <a:gd name="T18" fmla="*/ 1 w 27"/>
              <a:gd name="T19" fmla="*/ 48 h 65"/>
              <a:gd name="T20" fmla="*/ 3 w 27"/>
              <a:gd name="T21" fmla="*/ 58 h 65"/>
              <a:gd name="T22" fmla="*/ 7 w 27"/>
              <a:gd name="T23" fmla="*/ 63 h 65"/>
              <a:gd name="T24" fmla="*/ 13 w 27"/>
              <a:gd name="T25" fmla="*/ 65 h 65"/>
              <a:gd name="T26" fmla="*/ 18 w 27"/>
              <a:gd name="T27" fmla="*/ 64 h 65"/>
              <a:gd name="T28" fmla="*/ 22 w 27"/>
              <a:gd name="T29" fmla="*/ 61 h 65"/>
              <a:gd name="T30" fmla="*/ 25 w 27"/>
              <a:gd name="T31" fmla="*/ 57 h 65"/>
              <a:gd name="T32" fmla="*/ 26 w 27"/>
              <a:gd name="T33" fmla="*/ 51 h 65"/>
              <a:gd name="T34" fmla="*/ 27 w 27"/>
              <a:gd name="T35" fmla="*/ 43 h 65"/>
              <a:gd name="T36" fmla="*/ 27 w 27"/>
              <a:gd name="T37" fmla="*/ 33 h 65"/>
              <a:gd name="T38" fmla="*/ 27 w 27"/>
              <a:gd name="T39" fmla="*/ 22 h 65"/>
              <a:gd name="T40" fmla="*/ 26 w 27"/>
              <a:gd name="T41"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5">
                <a:moveTo>
                  <a:pt x="26" y="13"/>
                </a:moveTo>
                <a:cubicBezTo>
                  <a:pt x="26" y="11"/>
                  <a:pt x="25" y="9"/>
                  <a:pt x="24" y="7"/>
                </a:cubicBezTo>
                <a:cubicBezTo>
                  <a:pt x="24" y="5"/>
                  <a:pt x="23" y="4"/>
                  <a:pt x="22" y="3"/>
                </a:cubicBezTo>
                <a:cubicBezTo>
                  <a:pt x="21" y="2"/>
                  <a:pt x="19" y="1"/>
                  <a:pt x="18" y="1"/>
                </a:cubicBezTo>
                <a:cubicBezTo>
                  <a:pt x="17" y="0"/>
                  <a:pt x="15" y="0"/>
                  <a:pt x="14" y="0"/>
                </a:cubicBezTo>
                <a:cubicBezTo>
                  <a:pt x="11" y="0"/>
                  <a:pt x="9" y="1"/>
                  <a:pt x="7" y="2"/>
                </a:cubicBezTo>
                <a:cubicBezTo>
                  <a:pt x="5" y="3"/>
                  <a:pt x="4" y="5"/>
                  <a:pt x="3" y="8"/>
                </a:cubicBezTo>
                <a:cubicBezTo>
                  <a:pt x="2" y="11"/>
                  <a:pt x="1" y="14"/>
                  <a:pt x="0" y="18"/>
                </a:cubicBezTo>
                <a:cubicBezTo>
                  <a:pt x="0" y="22"/>
                  <a:pt x="0" y="27"/>
                  <a:pt x="0" y="32"/>
                </a:cubicBezTo>
                <a:cubicBezTo>
                  <a:pt x="0" y="38"/>
                  <a:pt x="0" y="44"/>
                  <a:pt x="1" y="48"/>
                </a:cubicBezTo>
                <a:cubicBezTo>
                  <a:pt x="1" y="52"/>
                  <a:pt x="2" y="56"/>
                  <a:pt x="3" y="58"/>
                </a:cubicBezTo>
                <a:cubicBezTo>
                  <a:pt x="4" y="61"/>
                  <a:pt x="5" y="62"/>
                  <a:pt x="7" y="63"/>
                </a:cubicBezTo>
                <a:cubicBezTo>
                  <a:pt x="9" y="64"/>
                  <a:pt x="11" y="65"/>
                  <a:pt x="13" y="65"/>
                </a:cubicBezTo>
                <a:cubicBezTo>
                  <a:pt x="15" y="65"/>
                  <a:pt x="17" y="65"/>
                  <a:pt x="18" y="64"/>
                </a:cubicBezTo>
                <a:cubicBezTo>
                  <a:pt x="20" y="63"/>
                  <a:pt x="21" y="63"/>
                  <a:pt x="22" y="61"/>
                </a:cubicBezTo>
                <a:cubicBezTo>
                  <a:pt x="23" y="60"/>
                  <a:pt x="24" y="59"/>
                  <a:pt x="25" y="57"/>
                </a:cubicBezTo>
                <a:cubicBezTo>
                  <a:pt x="25" y="55"/>
                  <a:pt x="26" y="53"/>
                  <a:pt x="26" y="51"/>
                </a:cubicBezTo>
                <a:cubicBezTo>
                  <a:pt x="27" y="48"/>
                  <a:pt x="27" y="46"/>
                  <a:pt x="27" y="43"/>
                </a:cubicBezTo>
                <a:cubicBezTo>
                  <a:pt x="27" y="40"/>
                  <a:pt x="27" y="37"/>
                  <a:pt x="27" y="33"/>
                </a:cubicBezTo>
                <a:cubicBezTo>
                  <a:pt x="27" y="29"/>
                  <a:pt x="27" y="25"/>
                  <a:pt x="27" y="22"/>
                </a:cubicBezTo>
                <a:cubicBezTo>
                  <a:pt x="27" y="18"/>
                  <a:pt x="27" y="16"/>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31"/>
          <p:cNvSpPr>
            <a:spLocks/>
          </p:cNvSpPr>
          <p:nvPr/>
        </p:nvSpPr>
        <p:spPr bwMode="auto">
          <a:xfrm>
            <a:off x="9678988" y="2205038"/>
            <a:ext cx="28575" cy="65088"/>
          </a:xfrm>
          <a:custGeom>
            <a:avLst/>
            <a:gdLst>
              <a:gd name="T0" fmla="*/ 26 w 27"/>
              <a:gd name="T1" fmla="*/ 13 h 64"/>
              <a:gd name="T2" fmla="*/ 24 w 27"/>
              <a:gd name="T3" fmla="*/ 6 h 64"/>
              <a:gd name="T4" fmla="*/ 21 w 27"/>
              <a:gd name="T5" fmla="*/ 2 h 64"/>
              <a:gd name="T6" fmla="*/ 18 w 27"/>
              <a:gd name="T7" fmla="*/ 0 h 64"/>
              <a:gd name="T8" fmla="*/ 14 w 27"/>
              <a:gd name="T9" fmla="*/ 0 h 64"/>
              <a:gd name="T10" fmla="*/ 7 w 27"/>
              <a:gd name="T11" fmla="*/ 2 h 64"/>
              <a:gd name="T12" fmla="*/ 2 w 27"/>
              <a:gd name="T13" fmla="*/ 8 h 64"/>
              <a:gd name="T14" fmla="*/ 0 w 27"/>
              <a:gd name="T15" fmla="*/ 18 h 64"/>
              <a:gd name="T16" fmla="*/ 0 w 27"/>
              <a:gd name="T17" fmla="*/ 31 h 64"/>
              <a:gd name="T18" fmla="*/ 0 w 27"/>
              <a:gd name="T19" fmla="*/ 47 h 64"/>
              <a:gd name="T20" fmla="*/ 3 w 27"/>
              <a:gd name="T21" fmla="*/ 58 h 64"/>
              <a:gd name="T22" fmla="*/ 7 w 27"/>
              <a:gd name="T23" fmla="*/ 63 h 64"/>
              <a:gd name="T24" fmla="*/ 13 w 27"/>
              <a:gd name="T25" fmla="*/ 64 h 64"/>
              <a:gd name="T26" fmla="*/ 18 w 27"/>
              <a:gd name="T27" fmla="*/ 63 h 64"/>
              <a:gd name="T28" fmla="*/ 22 w 27"/>
              <a:gd name="T29" fmla="*/ 61 h 64"/>
              <a:gd name="T30" fmla="*/ 24 w 27"/>
              <a:gd name="T31" fmla="*/ 56 h 64"/>
              <a:gd name="T32" fmla="*/ 26 w 27"/>
              <a:gd name="T33" fmla="*/ 50 h 64"/>
              <a:gd name="T34" fmla="*/ 27 w 27"/>
              <a:gd name="T35" fmla="*/ 42 h 64"/>
              <a:gd name="T36" fmla="*/ 27 w 27"/>
              <a:gd name="T37" fmla="*/ 33 h 64"/>
              <a:gd name="T38" fmla="*/ 27 w 27"/>
              <a:gd name="T39" fmla="*/ 21 h 64"/>
              <a:gd name="T40" fmla="*/ 26 w 27"/>
              <a:gd name="T41" fmla="*/ 1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4">
                <a:moveTo>
                  <a:pt x="26" y="13"/>
                </a:moveTo>
                <a:cubicBezTo>
                  <a:pt x="25" y="10"/>
                  <a:pt x="25" y="8"/>
                  <a:pt x="24" y="6"/>
                </a:cubicBezTo>
                <a:cubicBezTo>
                  <a:pt x="23" y="5"/>
                  <a:pt x="23" y="3"/>
                  <a:pt x="21" y="2"/>
                </a:cubicBezTo>
                <a:cubicBezTo>
                  <a:pt x="20" y="1"/>
                  <a:pt x="19" y="1"/>
                  <a:pt x="18" y="0"/>
                </a:cubicBezTo>
                <a:cubicBezTo>
                  <a:pt x="17" y="0"/>
                  <a:pt x="15" y="0"/>
                  <a:pt x="14" y="0"/>
                </a:cubicBezTo>
                <a:cubicBezTo>
                  <a:pt x="11" y="0"/>
                  <a:pt x="9" y="0"/>
                  <a:pt x="7" y="2"/>
                </a:cubicBezTo>
                <a:cubicBezTo>
                  <a:pt x="5" y="3"/>
                  <a:pt x="4" y="5"/>
                  <a:pt x="2" y="8"/>
                </a:cubicBezTo>
                <a:cubicBezTo>
                  <a:pt x="1" y="10"/>
                  <a:pt x="1" y="14"/>
                  <a:pt x="0" y="18"/>
                </a:cubicBezTo>
                <a:cubicBezTo>
                  <a:pt x="0" y="22"/>
                  <a:pt x="0" y="26"/>
                  <a:pt x="0" y="31"/>
                </a:cubicBezTo>
                <a:cubicBezTo>
                  <a:pt x="0" y="38"/>
                  <a:pt x="0" y="43"/>
                  <a:pt x="0" y="47"/>
                </a:cubicBezTo>
                <a:cubicBezTo>
                  <a:pt x="1" y="52"/>
                  <a:pt x="2" y="55"/>
                  <a:pt x="3" y="58"/>
                </a:cubicBezTo>
                <a:cubicBezTo>
                  <a:pt x="4" y="60"/>
                  <a:pt x="5" y="62"/>
                  <a:pt x="7" y="63"/>
                </a:cubicBezTo>
                <a:cubicBezTo>
                  <a:pt x="9" y="64"/>
                  <a:pt x="11" y="64"/>
                  <a:pt x="13" y="64"/>
                </a:cubicBezTo>
                <a:cubicBezTo>
                  <a:pt x="15" y="64"/>
                  <a:pt x="17" y="64"/>
                  <a:pt x="18" y="63"/>
                </a:cubicBezTo>
                <a:cubicBezTo>
                  <a:pt x="20" y="63"/>
                  <a:pt x="21" y="62"/>
                  <a:pt x="22" y="61"/>
                </a:cubicBezTo>
                <a:cubicBezTo>
                  <a:pt x="23" y="60"/>
                  <a:pt x="24" y="58"/>
                  <a:pt x="24" y="56"/>
                </a:cubicBezTo>
                <a:cubicBezTo>
                  <a:pt x="25" y="55"/>
                  <a:pt x="26" y="53"/>
                  <a:pt x="26" y="50"/>
                </a:cubicBezTo>
                <a:cubicBezTo>
                  <a:pt x="27" y="48"/>
                  <a:pt x="27" y="45"/>
                  <a:pt x="27" y="42"/>
                </a:cubicBezTo>
                <a:cubicBezTo>
                  <a:pt x="27" y="39"/>
                  <a:pt x="27" y="36"/>
                  <a:pt x="27" y="33"/>
                </a:cubicBezTo>
                <a:cubicBezTo>
                  <a:pt x="27" y="28"/>
                  <a:pt x="27" y="24"/>
                  <a:pt x="27" y="21"/>
                </a:cubicBezTo>
                <a:cubicBezTo>
                  <a:pt x="27" y="18"/>
                  <a:pt x="26" y="15"/>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noEditPoints="1"/>
          </p:cNvSpPr>
          <p:nvPr/>
        </p:nvSpPr>
        <p:spPr bwMode="auto">
          <a:xfrm>
            <a:off x="9521825" y="2160588"/>
            <a:ext cx="269875" cy="282575"/>
          </a:xfrm>
          <a:custGeom>
            <a:avLst/>
            <a:gdLst>
              <a:gd name="T0" fmla="*/ 187 w 264"/>
              <a:gd name="T1" fmla="*/ 0 h 277"/>
              <a:gd name="T2" fmla="*/ 0 w 264"/>
              <a:gd name="T3" fmla="*/ 19 h 277"/>
              <a:gd name="T4" fmla="*/ 19 w 264"/>
              <a:gd name="T5" fmla="*/ 277 h 277"/>
              <a:gd name="T6" fmla="*/ 264 w 264"/>
              <a:gd name="T7" fmla="*/ 258 h 277"/>
              <a:gd name="T8" fmla="*/ 213 w 264"/>
              <a:gd name="T9" fmla="*/ 53 h 277"/>
              <a:gd name="T10" fmla="*/ 213 w 264"/>
              <a:gd name="T11" fmla="*/ 0 h 277"/>
              <a:gd name="T12" fmla="*/ 70 w 264"/>
              <a:gd name="T13" fmla="*/ 46 h 277"/>
              <a:gd name="T14" fmla="*/ 72 w 264"/>
              <a:gd name="T15" fmla="*/ 43 h 277"/>
              <a:gd name="T16" fmla="*/ 93 w 264"/>
              <a:gd name="T17" fmla="*/ 30 h 277"/>
              <a:gd name="T18" fmla="*/ 96 w 264"/>
              <a:gd name="T19" fmla="*/ 30 h 277"/>
              <a:gd name="T20" fmla="*/ 104 w 264"/>
              <a:gd name="T21" fmla="*/ 30 h 277"/>
              <a:gd name="T22" fmla="*/ 108 w 264"/>
              <a:gd name="T23" fmla="*/ 31 h 277"/>
              <a:gd name="T24" fmla="*/ 108 w 264"/>
              <a:gd name="T25" fmla="*/ 107 h 277"/>
              <a:gd name="T26" fmla="*/ 124 w 264"/>
              <a:gd name="T27" fmla="*/ 108 h 277"/>
              <a:gd name="T28" fmla="*/ 125 w 264"/>
              <a:gd name="T29" fmla="*/ 111 h 277"/>
              <a:gd name="T30" fmla="*/ 125 w 264"/>
              <a:gd name="T31" fmla="*/ 118 h 277"/>
              <a:gd name="T32" fmla="*/ 124 w 264"/>
              <a:gd name="T33" fmla="*/ 121 h 277"/>
              <a:gd name="T34" fmla="*/ 73 w 264"/>
              <a:gd name="T35" fmla="*/ 121 h 277"/>
              <a:gd name="T36" fmla="*/ 71 w 264"/>
              <a:gd name="T37" fmla="*/ 120 h 277"/>
              <a:gd name="T38" fmla="*/ 70 w 264"/>
              <a:gd name="T39" fmla="*/ 114 h 277"/>
              <a:gd name="T40" fmla="*/ 71 w 264"/>
              <a:gd name="T41" fmla="*/ 109 h 277"/>
              <a:gd name="T42" fmla="*/ 73 w 264"/>
              <a:gd name="T43" fmla="*/ 107 h 277"/>
              <a:gd name="T44" fmla="*/ 89 w 264"/>
              <a:gd name="T45" fmla="*/ 48 h 277"/>
              <a:gd name="T46" fmla="*/ 72 w 264"/>
              <a:gd name="T47" fmla="*/ 57 h 277"/>
              <a:gd name="T48" fmla="*/ 70 w 264"/>
              <a:gd name="T49" fmla="*/ 55 h 277"/>
              <a:gd name="T50" fmla="*/ 70 w 264"/>
              <a:gd name="T51" fmla="*/ 48 h 277"/>
              <a:gd name="T52" fmla="*/ 121 w 264"/>
              <a:gd name="T53" fmla="*/ 235 h 277"/>
              <a:gd name="T54" fmla="*/ 95 w 264"/>
              <a:gd name="T55" fmla="*/ 248 h 277"/>
              <a:gd name="T56" fmla="*/ 70 w 264"/>
              <a:gd name="T57" fmla="*/ 235 h 277"/>
              <a:gd name="T58" fmla="*/ 63 w 264"/>
              <a:gd name="T59" fmla="*/ 201 h 277"/>
              <a:gd name="T60" fmla="*/ 71 w 264"/>
              <a:gd name="T61" fmla="*/ 166 h 277"/>
              <a:gd name="T62" fmla="*/ 97 w 264"/>
              <a:gd name="T63" fmla="*/ 154 h 277"/>
              <a:gd name="T64" fmla="*/ 122 w 264"/>
              <a:gd name="T65" fmla="*/ 166 h 277"/>
              <a:gd name="T66" fmla="*/ 128 w 264"/>
              <a:gd name="T67" fmla="*/ 200 h 277"/>
              <a:gd name="T68" fmla="*/ 198 w 264"/>
              <a:gd name="T69" fmla="*/ 242 h 277"/>
              <a:gd name="T70" fmla="*/ 197 w 264"/>
              <a:gd name="T71" fmla="*/ 246 h 277"/>
              <a:gd name="T72" fmla="*/ 145 w 264"/>
              <a:gd name="T73" fmla="*/ 246 h 277"/>
              <a:gd name="T74" fmla="*/ 143 w 264"/>
              <a:gd name="T75" fmla="*/ 244 h 277"/>
              <a:gd name="T76" fmla="*/ 143 w 264"/>
              <a:gd name="T77" fmla="*/ 239 h 277"/>
              <a:gd name="T78" fmla="*/ 143 w 264"/>
              <a:gd name="T79" fmla="*/ 233 h 277"/>
              <a:gd name="T80" fmla="*/ 145 w 264"/>
              <a:gd name="T81" fmla="*/ 232 h 277"/>
              <a:gd name="T82" fmla="*/ 162 w 264"/>
              <a:gd name="T83" fmla="*/ 173 h 277"/>
              <a:gd name="T84" fmla="*/ 145 w 264"/>
              <a:gd name="T85" fmla="*/ 182 h 277"/>
              <a:gd name="T86" fmla="*/ 143 w 264"/>
              <a:gd name="T87" fmla="*/ 179 h 277"/>
              <a:gd name="T88" fmla="*/ 143 w 264"/>
              <a:gd name="T89" fmla="*/ 172 h 277"/>
              <a:gd name="T90" fmla="*/ 144 w 264"/>
              <a:gd name="T91" fmla="*/ 169 h 277"/>
              <a:gd name="T92" fmla="*/ 164 w 264"/>
              <a:gd name="T93" fmla="*/ 155 h 277"/>
              <a:gd name="T94" fmla="*/ 167 w 264"/>
              <a:gd name="T95" fmla="*/ 155 h 277"/>
              <a:gd name="T96" fmla="*/ 173 w 264"/>
              <a:gd name="T97" fmla="*/ 155 h 277"/>
              <a:gd name="T98" fmla="*/ 179 w 264"/>
              <a:gd name="T99" fmla="*/ 155 h 277"/>
              <a:gd name="T100" fmla="*/ 181 w 264"/>
              <a:gd name="T101" fmla="*/ 157 h 277"/>
              <a:gd name="T102" fmla="*/ 196 w 264"/>
              <a:gd name="T103" fmla="*/ 232 h 277"/>
              <a:gd name="T104" fmla="*/ 198 w 264"/>
              <a:gd name="T105" fmla="*/ 233 h 277"/>
              <a:gd name="T106" fmla="*/ 198 w 264"/>
              <a:gd name="T107" fmla="*/ 239 h 277"/>
              <a:gd name="T108" fmla="*/ 199 w 264"/>
              <a:gd name="T109" fmla="*/ 95 h 277"/>
              <a:gd name="T110" fmla="*/ 183 w 264"/>
              <a:gd name="T111" fmla="*/ 120 h 277"/>
              <a:gd name="T112" fmla="*/ 152 w 264"/>
              <a:gd name="T113" fmla="*/ 120 h 277"/>
              <a:gd name="T114" fmla="*/ 138 w 264"/>
              <a:gd name="T115" fmla="*/ 96 h 277"/>
              <a:gd name="T116" fmla="*/ 138 w 264"/>
              <a:gd name="T117" fmla="*/ 57 h 277"/>
              <a:gd name="T118" fmla="*/ 154 w 264"/>
              <a:gd name="T119" fmla="*/ 32 h 277"/>
              <a:gd name="T120" fmla="*/ 185 w 264"/>
              <a:gd name="T121" fmla="*/ 32 h 277"/>
              <a:gd name="T122" fmla="*/ 200 w 264"/>
              <a:gd name="T123" fmla="*/ 56 h 277"/>
              <a:gd name="T124" fmla="*/ 199 w 264"/>
              <a:gd name="T125" fmla="*/ 9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7">
                <a:moveTo>
                  <a:pt x="213" y="0"/>
                </a:moveTo>
                <a:cubicBezTo>
                  <a:pt x="207" y="0"/>
                  <a:pt x="197" y="0"/>
                  <a:pt x="187" y="0"/>
                </a:cubicBezTo>
                <a:lnTo>
                  <a:pt x="19" y="0"/>
                </a:lnTo>
                <a:cubicBezTo>
                  <a:pt x="8" y="0"/>
                  <a:pt x="0" y="9"/>
                  <a:pt x="0" y="19"/>
                </a:cubicBezTo>
                <a:lnTo>
                  <a:pt x="0" y="258"/>
                </a:lnTo>
                <a:cubicBezTo>
                  <a:pt x="0" y="268"/>
                  <a:pt x="8" y="277"/>
                  <a:pt x="19" y="277"/>
                </a:cubicBezTo>
                <a:lnTo>
                  <a:pt x="246" y="277"/>
                </a:lnTo>
                <a:cubicBezTo>
                  <a:pt x="256" y="277"/>
                  <a:pt x="264" y="268"/>
                  <a:pt x="264" y="258"/>
                </a:cubicBezTo>
                <a:lnTo>
                  <a:pt x="264" y="53"/>
                </a:lnTo>
                <a:lnTo>
                  <a:pt x="213" y="53"/>
                </a:lnTo>
                <a:lnTo>
                  <a:pt x="213" y="0"/>
                </a:lnTo>
                <a:lnTo>
                  <a:pt x="213" y="0"/>
                </a:lnTo>
                <a:close/>
                <a:moveTo>
                  <a:pt x="70" y="48"/>
                </a:moveTo>
                <a:cubicBezTo>
                  <a:pt x="70" y="47"/>
                  <a:pt x="70" y="46"/>
                  <a:pt x="70" y="46"/>
                </a:cubicBezTo>
                <a:cubicBezTo>
                  <a:pt x="70" y="45"/>
                  <a:pt x="70" y="45"/>
                  <a:pt x="71" y="45"/>
                </a:cubicBezTo>
                <a:cubicBezTo>
                  <a:pt x="71" y="44"/>
                  <a:pt x="72" y="44"/>
                  <a:pt x="72" y="43"/>
                </a:cubicBezTo>
                <a:lnTo>
                  <a:pt x="92" y="31"/>
                </a:lnTo>
                <a:cubicBezTo>
                  <a:pt x="92" y="31"/>
                  <a:pt x="92" y="31"/>
                  <a:pt x="93" y="30"/>
                </a:cubicBezTo>
                <a:cubicBezTo>
                  <a:pt x="93" y="30"/>
                  <a:pt x="93" y="30"/>
                  <a:pt x="94" y="30"/>
                </a:cubicBezTo>
                <a:cubicBezTo>
                  <a:pt x="94" y="30"/>
                  <a:pt x="95" y="30"/>
                  <a:pt x="96" y="30"/>
                </a:cubicBezTo>
                <a:cubicBezTo>
                  <a:pt x="97" y="30"/>
                  <a:pt x="98" y="30"/>
                  <a:pt x="100" y="30"/>
                </a:cubicBezTo>
                <a:cubicBezTo>
                  <a:pt x="101" y="30"/>
                  <a:pt x="103" y="30"/>
                  <a:pt x="104" y="30"/>
                </a:cubicBezTo>
                <a:cubicBezTo>
                  <a:pt x="105" y="30"/>
                  <a:pt x="106" y="30"/>
                  <a:pt x="106" y="30"/>
                </a:cubicBezTo>
                <a:cubicBezTo>
                  <a:pt x="107" y="31"/>
                  <a:pt x="107" y="31"/>
                  <a:pt x="108" y="31"/>
                </a:cubicBezTo>
                <a:cubicBezTo>
                  <a:pt x="108" y="31"/>
                  <a:pt x="108" y="32"/>
                  <a:pt x="108" y="32"/>
                </a:cubicBezTo>
                <a:lnTo>
                  <a:pt x="108" y="107"/>
                </a:lnTo>
                <a:lnTo>
                  <a:pt x="123" y="107"/>
                </a:lnTo>
                <a:cubicBezTo>
                  <a:pt x="123" y="107"/>
                  <a:pt x="123" y="107"/>
                  <a:pt x="124" y="108"/>
                </a:cubicBezTo>
                <a:cubicBezTo>
                  <a:pt x="124" y="108"/>
                  <a:pt x="124" y="108"/>
                  <a:pt x="125" y="109"/>
                </a:cubicBezTo>
                <a:cubicBezTo>
                  <a:pt x="125" y="109"/>
                  <a:pt x="125" y="110"/>
                  <a:pt x="125" y="111"/>
                </a:cubicBezTo>
                <a:cubicBezTo>
                  <a:pt x="125" y="112"/>
                  <a:pt x="125" y="113"/>
                  <a:pt x="125" y="114"/>
                </a:cubicBezTo>
                <a:cubicBezTo>
                  <a:pt x="125" y="116"/>
                  <a:pt x="125" y="117"/>
                  <a:pt x="125" y="118"/>
                </a:cubicBezTo>
                <a:cubicBezTo>
                  <a:pt x="125" y="119"/>
                  <a:pt x="125" y="119"/>
                  <a:pt x="125" y="120"/>
                </a:cubicBezTo>
                <a:cubicBezTo>
                  <a:pt x="124" y="120"/>
                  <a:pt x="124" y="121"/>
                  <a:pt x="124" y="121"/>
                </a:cubicBezTo>
                <a:cubicBezTo>
                  <a:pt x="123" y="121"/>
                  <a:pt x="123" y="121"/>
                  <a:pt x="123" y="121"/>
                </a:cubicBezTo>
                <a:lnTo>
                  <a:pt x="73" y="121"/>
                </a:lnTo>
                <a:cubicBezTo>
                  <a:pt x="72" y="121"/>
                  <a:pt x="72" y="121"/>
                  <a:pt x="71" y="121"/>
                </a:cubicBezTo>
                <a:cubicBezTo>
                  <a:pt x="71" y="121"/>
                  <a:pt x="71" y="120"/>
                  <a:pt x="71" y="120"/>
                </a:cubicBezTo>
                <a:cubicBezTo>
                  <a:pt x="70" y="119"/>
                  <a:pt x="70" y="119"/>
                  <a:pt x="70" y="118"/>
                </a:cubicBezTo>
                <a:cubicBezTo>
                  <a:pt x="70" y="117"/>
                  <a:pt x="70" y="116"/>
                  <a:pt x="70" y="114"/>
                </a:cubicBezTo>
                <a:cubicBezTo>
                  <a:pt x="70" y="113"/>
                  <a:pt x="70" y="112"/>
                  <a:pt x="70" y="111"/>
                </a:cubicBezTo>
                <a:cubicBezTo>
                  <a:pt x="70" y="110"/>
                  <a:pt x="70" y="109"/>
                  <a:pt x="71" y="109"/>
                </a:cubicBezTo>
                <a:cubicBezTo>
                  <a:pt x="71" y="108"/>
                  <a:pt x="71" y="108"/>
                  <a:pt x="71" y="108"/>
                </a:cubicBezTo>
                <a:cubicBezTo>
                  <a:pt x="72" y="107"/>
                  <a:pt x="72" y="107"/>
                  <a:pt x="73" y="107"/>
                </a:cubicBezTo>
                <a:lnTo>
                  <a:pt x="89" y="107"/>
                </a:lnTo>
                <a:lnTo>
                  <a:pt x="89" y="48"/>
                </a:lnTo>
                <a:lnTo>
                  <a:pt x="75" y="56"/>
                </a:lnTo>
                <a:cubicBezTo>
                  <a:pt x="74" y="57"/>
                  <a:pt x="73" y="57"/>
                  <a:pt x="72" y="57"/>
                </a:cubicBezTo>
                <a:cubicBezTo>
                  <a:pt x="72" y="57"/>
                  <a:pt x="71" y="57"/>
                  <a:pt x="71" y="57"/>
                </a:cubicBezTo>
                <a:cubicBezTo>
                  <a:pt x="70" y="56"/>
                  <a:pt x="70" y="56"/>
                  <a:pt x="70" y="55"/>
                </a:cubicBezTo>
                <a:cubicBezTo>
                  <a:pt x="70" y="54"/>
                  <a:pt x="70" y="52"/>
                  <a:pt x="70" y="50"/>
                </a:cubicBezTo>
                <a:cubicBezTo>
                  <a:pt x="70" y="49"/>
                  <a:pt x="70" y="48"/>
                  <a:pt x="70" y="48"/>
                </a:cubicBezTo>
                <a:close/>
                <a:moveTo>
                  <a:pt x="126" y="220"/>
                </a:moveTo>
                <a:cubicBezTo>
                  <a:pt x="125" y="226"/>
                  <a:pt x="123" y="231"/>
                  <a:pt x="121" y="235"/>
                </a:cubicBezTo>
                <a:cubicBezTo>
                  <a:pt x="118" y="239"/>
                  <a:pt x="115" y="242"/>
                  <a:pt x="110" y="244"/>
                </a:cubicBezTo>
                <a:cubicBezTo>
                  <a:pt x="106" y="246"/>
                  <a:pt x="101" y="248"/>
                  <a:pt x="95" y="248"/>
                </a:cubicBezTo>
                <a:cubicBezTo>
                  <a:pt x="89" y="248"/>
                  <a:pt x="83" y="247"/>
                  <a:pt x="79" y="244"/>
                </a:cubicBezTo>
                <a:cubicBezTo>
                  <a:pt x="75" y="242"/>
                  <a:pt x="72" y="239"/>
                  <a:pt x="70" y="235"/>
                </a:cubicBezTo>
                <a:cubicBezTo>
                  <a:pt x="67" y="231"/>
                  <a:pt x="66" y="226"/>
                  <a:pt x="65" y="221"/>
                </a:cubicBezTo>
                <a:cubicBezTo>
                  <a:pt x="64" y="215"/>
                  <a:pt x="63" y="208"/>
                  <a:pt x="63" y="201"/>
                </a:cubicBezTo>
                <a:cubicBezTo>
                  <a:pt x="63" y="194"/>
                  <a:pt x="64" y="187"/>
                  <a:pt x="65" y="181"/>
                </a:cubicBezTo>
                <a:cubicBezTo>
                  <a:pt x="66" y="175"/>
                  <a:pt x="68" y="170"/>
                  <a:pt x="71" y="166"/>
                </a:cubicBezTo>
                <a:cubicBezTo>
                  <a:pt x="73" y="162"/>
                  <a:pt x="77" y="159"/>
                  <a:pt x="81" y="157"/>
                </a:cubicBezTo>
                <a:cubicBezTo>
                  <a:pt x="85" y="155"/>
                  <a:pt x="90" y="154"/>
                  <a:pt x="97" y="154"/>
                </a:cubicBezTo>
                <a:cubicBezTo>
                  <a:pt x="103" y="154"/>
                  <a:pt x="108" y="155"/>
                  <a:pt x="112" y="157"/>
                </a:cubicBezTo>
                <a:cubicBezTo>
                  <a:pt x="116" y="159"/>
                  <a:pt x="119" y="162"/>
                  <a:pt x="122" y="166"/>
                </a:cubicBezTo>
                <a:cubicBezTo>
                  <a:pt x="124" y="170"/>
                  <a:pt x="126" y="175"/>
                  <a:pt x="127" y="181"/>
                </a:cubicBezTo>
                <a:cubicBezTo>
                  <a:pt x="128" y="186"/>
                  <a:pt x="128" y="193"/>
                  <a:pt x="128" y="200"/>
                </a:cubicBezTo>
                <a:cubicBezTo>
                  <a:pt x="128" y="207"/>
                  <a:pt x="128" y="214"/>
                  <a:pt x="126" y="220"/>
                </a:cubicBezTo>
                <a:close/>
                <a:moveTo>
                  <a:pt x="198" y="242"/>
                </a:moveTo>
                <a:cubicBezTo>
                  <a:pt x="198" y="243"/>
                  <a:pt x="198" y="244"/>
                  <a:pt x="198" y="244"/>
                </a:cubicBezTo>
                <a:cubicBezTo>
                  <a:pt x="197" y="245"/>
                  <a:pt x="197" y="245"/>
                  <a:pt x="197" y="246"/>
                </a:cubicBezTo>
                <a:cubicBezTo>
                  <a:pt x="196" y="246"/>
                  <a:pt x="196" y="246"/>
                  <a:pt x="196" y="246"/>
                </a:cubicBezTo>
                <a:lnTo>
                  <a:pt x="145" y="246"/>
                </a:lnTo>
                <a:cubicBezTo>
                  <a:pt x="145" y="246"/>
                  <a:pt x="145" y="246"/>
                  <a:pt x="144" y="246"/>
                </a:cubicBezTo>
                <a:cubicBezTo>
                  <a:pt x="144" y="245"/>
                  <a:pt x="144" y="245"/>
                  <a:pt x="143" y="244"/>
                </a:cubicBezTo>
                <a:cubicBezTo>
                  <a:pt x="143" y="244"/>
                  <a:pt x="143" y="243"/>
                  <a:pt x="143" y="242"/>
                </a:cubicBezTo>
                <a:cubicBezTo>
                  <a:pt x="143" y="241"/>
                  <a:pt x="143" y="240"/>
                  <a:pt x="143" y="239"/>
                </a:cubicBezTo>
                <a:cubicBezTo>
                  <a:pt x="143" y="238"/>
                  <a:pt x="143" y="236"/>
                  <a:pt x="143" y="236"/>
                </a:cubicBezTo>
                <a:cubicBezTo>
                  <a:pt x="143" y="235"/>
                  <a:pt x="143" y="234"/>
                  <a:pt x="143" y="233"/>
                </a:cubicBezTo>
                <a:cubicBezTo>
                  <a:pt x="144" y="233"/>
                  <a:pt x="144" y="232"/>
                  <a:pt x="144" y="232"/>
                </a:cubicBezTo>
                <a:cubicBezTo>
                  <a:pt x="145" y="232"/>
                  <a:pt x="145" y="232"/>
                  <a:pt x="145" y="232"/>
                </a:cubicBezTo>
                <a:lnTo>
                  <a:pt x="162" y="232"/>
                </a:lnTo>
                <a:lnTo>
                  <a:pt x="162" y="173"/>
                </a:lnTo>
                <a:lnTo>
                  <a:pt x="148" y="181"/>
                </a:lnTo>
                <a:cubicBezTo>
                  <a:pt x="147" y="181"/>
                  <a:pt x="146" y="182"/>
                  <a:pt x="145" y="182"/>
                </a:cubicBezTo>
                <a:cubicBezTo>
                  <a:pt x="144" y="182"/>
                  <a:pt x="144" y="182"/>
                  <a:pt x="143" y="181"/>
                </a:cubicBezTo>
                <a:cubicBezTo>
                  <a:pt x="143" y="181"/>
                  <a:pt x="143" y="180"/>
                  <a:pt x="143" y="179"/>
                </a:cubicBezTo>
                <a:cubicBezTo>
                  <a:pt x="143" y="178"/>
                  <a:pt x="142" y="177"/>
                  <a:pt x="142" y="175"/>
                </a:cubicBezTo>
                <a:cubicBezTo>
                  <a:pt x="142" y="174"/>
                  <a:pt x="143" y="173"/>
                  <a:pt x="143" y="172"/>
                </a:cubicBezTo>
                <a:cubicBezTo>
                  <a:pt x="143" y="172"/>
                  <a:pt x="143" y="171"/>
                  <a:pt x="143" y="170"/>
                </a:cubicBezTo>
                <a:cubicBezTo>
                  <a:pt x="143" y="170"/>
                  <a:pt x="143" y="169"/>
                  <a:pt x="144" y="169"/>
                </a:cubicBezTo>
                <a:cubicBezTo>
                  <a:pt x="144" y="169"/>
                  <a:pt x="144" y="168"/>
                  <a:pt x="145" y="168"/>
                </a:cubicBezTo>
                <a:lnTo>
                  <a:pt x="164" y="155"/>
                </a:lnTo>
                <a:cubicBezTo>
                  <a:pt x="165" y="155"/>
                  <a:pt x="165" y="155"/>
                  <a:pt x="165" y="155"/>
                </a:cubicBezTo>
                <a:cubicBezTo>
                  <a:pt x="166" y="155"/>
                  <a:pt x="166" y="155"/>
                  <a:pt x="167" y="155"/>
                </a:cubicBezTo>
                <a:cubicBezTo>
                  <a:pt x="167" y="155"/>
                  <a:pt x="168" y="155"/>
                  <a:pt x="169" y="155"/>
                </a:cubicBezTo>
                <a:cubicBezTo>
                  <a:pt x="170" y="155"/>
                  <a:pt x="171" y="155"/>
                  <a:pt x="173" y="155"/>
                </a:cubicBezTo>
                <a:cubicBezTo>
                  <a:pt x="174" y="155"/>
                  <a:pt x="176" y="155"/>
                  <a:pt x="177" y="155"/>
                </a:cubicBezTo>
                <a:cubicBezTo>
                  <a:pt x="178" y="155"/>
                  <a:pt x="179" y="155"/>
                  <a:pt x="179" y="155"/>
                </a:cubicBezTo>
                <a:cubicBezTo>
                  <a:pt x="180" y="155"/>
                  <a:pt x="180" y="155"/>
                  <a:pt x="180" y="156"/>
                </a:cubicBezTo>
                <a:cubicBezTo>
                  <a:pt x="181" y="156"/>
                  <a:pt x="181" y="156"/>
                  <a:pt x="181" y="157"/>
                </a:cubicBezTo>
                <a:lnTo>
                  <a:pt x="181" y="232"/>
                </a:lnTo>
                <a:lnTo>
                  <a:pt x="196" y="232"/>
                </a:lnTo>
                <a:cubicBezTo>
                  <a:pt x="196" y="232"/>
                  <a:pt x="196" y="232"/>
                  <a:pt x="197" y="232"/>
                </a:cubicBezTo>
                <a:cubicBezTo>
                  <a:pt x="197" y="232"/>
                  <a:pt x="197" y="233"/>
                  <a:pt x="198" y="233"/>
                </a:cubicBezTo>
                <a:cubicBezTo>
                  <a:pt x="198" y="234"/>
                  <a:pt x="198" y="235"/>
                  <a:pt x="198" y="236"/>
                </a:cubicBezTo>
                <a:cubicBezTo>
                  <a:pt x="198" y="236"/>
                  <a:pt x="198" y="238"/>
                  <a:pt x="198" y="239"/>
                </a:cubicBezTo>
                <a:cubicBezTo>
                  <a:pt x="198" y="240"/>
                  <a:pt x="198" y="241"/>
                  <a:pt x="198" y="242"/>
                </a:cubicBezTo>
                <a:close/>
                <a:moveTo>
                  <a:pt x="199" y="95"/>
                </a:moveTo>
                <a:cubicBezTo>
                  <a:pt x="198" y="101"/>
                  <a:pt x="196" y="106"/>
                  <a:pt x="194" y="110"/>
                </a:cubicBezTo>
                <a:cubicBezTo>
                  <a:pt x="191" y="114"/>
                  <a:pt x="187" y="118"/>
                  <a:pt x="183" y="120"/>
                </a:cubicBezTo>
                <a:cubicBezTo>
                  <a:pt x="179" y="122"/>
                  <a:pt x="174" y="123"/>
                  <a:pt x="168" y="123"/>
                </a:cubicBezTo>
                <a:cubicBezTo>
                  <a:pt x="161" y="123"/>
                  <a:pt x="156" y="122"/>
                  <a:pt x="152" y="120"/>
                </a:cubicBezTo>
                <a:cubicBezTo>
                  <a:pt x="148" y="118"/>
                  <a:pt x="145" y="115"/>
                  <a:pt x="143" y="111"/>
                </a:cubicBezTo>
                <a:cubicBezTo>
                  <a:pt x="140" y="107"/>
                  <a:pt x="138" y="102"/>
                  <a:pt x="138" y="96"/>
                </a:cubicBezTo>
                <a:cubicBezTo>
                  <a:pt x="137" y="90"/>
                  <a:pt x="136" y="84"/>
                  <a:pt x="136" y="76"/>
                </a:cubicBezTo>
                <a:cubicBezTo>
                  <a:pt x="136" y="69"/>
                  <a:pt x="137" y="63"/>
                  <a:pt x="138" y="57"/>
                </a:cubicBezTo>
                <a:cubicBezTo>
                  <a:pt x="139" y="51"/>
                  <a:pt x="141" y="46"/>
                  <a:pt x="144" y="42"/>
                </a:cubicBezTo>
                <a:cubicBezTo>
                  <a:pt x="146" y="38"/>
                  <a:pt x="150" y="34"/>
                  <a:pt x="154" y="32"/>
                </a:cubicBezTo>
                <a:cubicBezTo>
                  <a:pt x="158" y="30"/>
                  <a:pt x="163" y="29"/>
                  <a:pt x="169" y="29"/>
                </a:cubicBezTo>
                <a:cubicBezTo>
                  <a:pt x="176" y="29"/>
                  <a:pt x="181" y="30"/>
                  <a:pt x="185" y="32"/>
                </a:cubicBezTo>
                <a:cubicBezTo>
                  <a:pt x="189" y="34"/>
                  <a:pt x="192" y="37"/>
                  <a:pt x="195" y="41"/>
                </a:cubicBezTo>
                <a:cubicBezTo>
                  <a:pt x="197" y="45"/>
                  <a:pt x="199" y="50"/>
                  <a:pt x="200" y="56"/>
                </a:cubicBezTo>
                <a:cubicBezTo>
                  <a:pt x="201" y="62"/>
                  <a:pt x="201" y="68"/>
                  <a:pt x="201" y="76"/>
                </a:cubicBezTo>
                <a:cubicBezTo>
                  <a:pt x="201" y="83"/>
                  <a:pt x="200" y="89"/>
                  <a:pt x="199" y="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33"/>
          <p:cNvSpPr>
            <a:spLocks noChangeArrowheads="1"/>
          </p:cNvSpPr>
          <p:nvPr/>
        </p:nvSpPr>
        <p:spPr bwMode="auto">
          <a:xfrm>
            <a:off x="9104313" y="2595563"/>
            <a:ext cx="120967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Storage blob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Freeform 34"/>
          <p:cNvSpPr>
            <a:spLocks noEditPoints="1"/>
          </p:cNvSpPr>
          <p:nvPr/>
        </p:nvSpPr>
        <p:spPr bwMode="auto">
          <a:xfrm>
            <a:off x="10739438" y="2039938"/>
            <a:ext cx="619125" cy="533400"/>
          </a:xfrm>
          <a:custGeom>
            <a:avLst/>
            <a:gdLst>
              <a:gd name="T0" fmla="*/ 293 w 390"/>
              <a:gd name="T1" fmla="*/ 0 h 336"/>
              <a:gd name="T2" fmla="*/ 98 w 390"/>
              <a:gd name="T3" fmla="*/ 0 h 336"/>
              <a:gd name="T4" fmla="*/ 0 w 390"/>
              <a:gd name="T5" fmla="*/ 168 h 336"/>
              <a:gd name="T6" fmla="*/ 98 w 390"/>
              <a:gd name="T7" fmla="*/ 336 h 336"/>
              <a:gd name="T8" fmla="*/ 293 w 390"/>
              <a:gd name="T9" fmla="*/ 336 h 336"/>
              <a:gd name="T10" fmla="*/ 390 w 390"/>
              <a:gd name="T11" fmla="*/ 168 h 336"/>
              <a:gd name="T12" fmla="*/ 293 w 390"/>
              <a:gd name="T13" fmla="*/ 0 h 336"/>
              <a:gd name="T14" fmla="*/ 185 w 390"/>
              <a:gd name="T15" fmla="*/ 88 h 336"/>
              <a:gd name="T16" fmla="*/ 230 w 390"/>
              <a:gd name="T17" fmla="*/ 88 h 336"/>
              <a:gd name="T18" fmla="*/ 230 w 390"/>
              <a:gd name="T19" fmla="*/ 133 h 336"/>
              <a:gd name="T20" fmla="*/ 185 w 390"/>
              <a:gd name="T21" fmla="*/ 133 h 336"/>
              <a:gd name="T22" fmla="*/ 185 w 390"/>
              <a:gd name="T23" fmla="*/ 88 h 336"/>
              <a:gd name="T24" fmla="*/ 185 w 390"/>
              <a:gd name="T25" fmla="*/ 144 h 336"/>
              <a:gd name="T26" fmla="*/ 230 w 390"/>
              <a:gd name="T27" fmla="*/ 144 h 336"/>
              <a:gd name="T28" fmla="*/ 230 w 390"/>
              <a:gd name="T29" fmla="*/ 189 h 336"/>
              <a:gd name="T30" fmla="*/ 185 w 390"/>
              <a:gd name="T31" fmla="*/ 189 h 336"/>
              <a:gd name="T32" fmla="*/ 185 w 390"/>
              <a:gd name="T33" fmla="*/ 144 h 336"/>
              <a:gd name="T34" fmla="*/ 185 w 390"/>
              <a:gd name="T35" fmla="*/ 201 h 336"/>
              <a:gd name="T36" fmla="*/ 230 w 390"/>
              <a:gd name="T37" fmla="*/ 201 h 336"/>
              <a:gd name="T38" fmla="*/ 230 w 390"/>
              <a:gd name="T39" fmla="*/ 246 h 336"/>
              <a:gd name="T40" fmla="*/ 185 w 390"/>
              <a:gd name="T41" fmla="*/ 246 h 336"/>
              <a:gd name="T42" fmla="*/ 185 w 390"/>
              <a:gd name="T43" fmla="*/ 201 h 336"/>
              <a:gd name="T44" fmla="*/ 129 w 390"/>
              <a:gd name="T45" fmla="*/ 88 h 336"/>
              <a:gd name="T46" fmla="*/ 174 w 390"/>
              <a:gd name="T47" fmla="*/ 88 h 336"/>
              <a:gd name="T48" fmla="*/ 174 w 390"/>
              <a:gd name="T49" fmla="*/ 133 h 336"/>
              <a:gd name="T50" fmla="*/ 129 w 390"/>
              <a:gd name="T51" fmla="*/ 133 h 336"/>
              <a:gd name="T52" fmla="*/ 129 w 390"/>
              <a:gd name="T53" fmla="*/ 88 h 336"/>
              <a:gd name="T54" fmla="*/ 129 w 390"/>
              <a:gd name="T55" fmla="*/ 144 h 336"/>
              <a:gd name="T56" fmla="*/ 174 w 390"/>
              <a:gd name="T57" fmla="*/ 144 h 336"/>
              <a:gd name="T58" fmla="*/ 174 w 390"/>
              <a:gd name="T59" fmla="*/ 189 h 336"/>
              <a:gd name="T60" fmla="*/ 129 w 390"/>
              <a:gd name="T61" fmla="*/ 189 h 336"/>
              <a:gd name="T62" fmla="*/ 129 w 390"/>
              <a:gd name="T63" fmla="*/ 144 h 336"/>
              <a:gd name="T64" fmla="*/ 129 w 390"/>
              <a:gd name="T65" fmla="*/ 201 h 336"/>
              <a:gd name="T66" fmla="*/ 174 w 390"/>
              <a:gd name="T67" fmla="*/ 201 h 336"/>
              <a:gd name="T68" fmla="*/ 174 w 390"/>
              <a:gd name="T69" fmla="*/ 246 h 336"/>
              <a:gd name="T70" fmla="*/ 129 w 390"/>
              <a:gd name="T71" fmla="*/ 246 h 336"/>
              <a:gd name="T72" fmla="*/ 129 w 390"/>
              <a:gd name="T73" fmla="*/ 201 h 336"/>
              <a:gd name="T74" fmla="*/ 287 w 390"/>
              <a:gd name="T75" fmla="*/ 270 h 336"/>
              <a:gd name="T76" fmla="*/ 103 w 390"/>
              <a:gd name="T77" fmla="*/ 270 h 336"/>
              <a:gd name="T78" fmla="*/ 103 w 390"/>
              <a:gd name="T79" fmla="*/ 86 h 336"/>
              <a:gd name="T80" fmla="*/ 115 w 390"/>
              <a:gd name="T81" fmla="*/ 86 h 336"/>
              <a:gd name="T82" fmla="*/ 115 w 390"/>
              <a:gd name="T83" fmla="*/ 258 h 336"/>
              <a:gd name="T84" fmla="*/ 115 w 390"/>
              <a:gd name="T85" fmla="*/ 258 h 336"/>
              <a:gd name="T86" fmla="*/ 115 w 390"/>
              <a:gd name="T87" fmla="*/ 258 h 336"/>
              <a:gd name="T88" fmla="*/ 287 w 390"/>
              <a:gd name="T89" fmla="*/ 258 h 336"/>
              <a:gd name="T90" fmla="*/ 287 w 390"/>
              <a:gd name="T91" fmla="*/ 270 h 336"/>
              <a:gd name="T92" fmla="*/ 288 w 390"/>
              <a:gd name="T93" fmla="*/ 246 h 336"/>
              <a:gd name="T94" fmla="*/ 243 w 390"/>
              <a:gd name="T95" fmla="*/ 246 h 336"/>
              <a:gd name="T96" fmla="*/ 243 w 390"/>
              <a:gd name="T97" fmla="*/ 201 h 336"/>
              <a:gd name="T98" fmla="*/ 288 w 390"/>
              <a:gd name="T99" fmla="*/ 201 h 336"/>
              <a:gd name="T100" fmla="*/ 288 w 390"/>
              <a:gd name="T101" fmla="*/ 246 h 336"/>
              <a:gd name="T102" fmla="*/ 288 w 390"/>
              <a:gd name="T103" fmla="*/ 189 h 336"/>
              <a:gd name="T104" fmla="*/ 243 w 390"/>
              <a:gd name="T105" fmla="*/ 189 h 336"/>
              <a:gd name="T106" fmla="*/ 243 w 390"/>
              <a:gd name="T107" fmla="*/ 144 h 336"/>
              <a:gd name="T108" fmla="*/ 288 w 390"/>
              <a:gd name="T109" fmla="*/ 144 h 336"/>
              <a:gd name="T110" fmla="*/ 288 w 390"/>
              <a:gd name="T111" fmla="*/ 189 h 336"/>
              <a:gd name="T112" fmla="*/ 288 w 390"/>
              <a:gd name="T113" fmla="*/ 133 h 336"/>
              <a:gd name="T114" fmla="*/ 243 w 390"/>
              <a:gd name="T115" fmla="*/ 133 h 336"/>
              <a:gd name="T116" fmla="*/ 243 w 390"/>
              <a:gd name="T117" fmla="*/ 88 h 336"/>
              <a:gd name="T118" fmla="*/ 288 w 390"/>
              <a:gd name="T119" fmla="*/ 88 h 336"/>
              <a:gd name="T120" fmla="*/ 288 w 390"/>
              <a:gd name="T121" fmla="*/ 1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36">
                <a:moveTo>
                  <a:pt x="293" y="0"/>
                </a:moveTo>
                <a:lnTo>
                  <a:pt x="98" y="0"/>
                </a:lnTo>
                <a:lnTo>
                  <a:pt x="0" y="168"/>
                </a:lnTo>
                <a:lnTo>
                  <a:pt x="98" y="336"/>
                </a:lnTo>
                <a:lnTo>
                  <a:pt x="293" y="336"/>
                </a:lnTo>
                <a:lnTo>
                  <a:pt x="390" y="168"/>
                </a:lnTo>
                <a:lnTo>
                  <a:pt x="293" y="0"/>
                </a:lnTo>
                <a:close/>
                <a:moveTo>
                  <a:pt x="185" y="88"/>
                </a:moveTo>
                <a:lnTo>
                  <a:pt x="230" y="88"/>
                </a:lnTo>
                <a:lnTo>
                  <a:pt x="230" y="133"/>
                </a:lnTo>
                <a:lnTo>
                  <a:pt x="185" y="133"/>
                </a:lnTo>
                <a:lnTo>
                  <a:pt x="185" y="88"/>
                </a:lnTo>
                <a:close/>
                <a:moveTo>
                  <a:pt x="185" y="144"/>
                </a:moveTo>
                <a:lnTo>
                  <a:pt x="230" y="144"/>
                </a:lnTo>
                <a:lnTo>
                  <a:pt x="230" y="189"/>
                </a:lnTo>
                <a:lnTo>
                  <a:pt x="185" y="189"/>
                </a:lnTo>
                <a:lnTo>
                  <a:pt x="185" y="144"/>
                </a:lnTo>
                <a:close/>
                <a:moveTo>
                  <a:pt x="185" y="201"/>
                </a:moveTo>
                <a:lnTo>
                  <a:pt x="230" y="201"/>
                </a:lnTo>
                <a:lnTo>
                  <a:pt x="230" y="246"/>
                </a:lnTo>
                <a:lnTo>
                  <a:pt x="185" y="246"/>
                </a:lnTo>
                <a:lnTo>
                  <a:pt x="185" y="201"/>
                </a:lnTo>
                <a:close/>
                <a:moveTo>
                  <a:pt x="129" y="88"/>
                </a:moveTo>
                <a:lnTo>
                  <a:pt x="174" y="88"/>
                </a:lnTo>
                <a:lnTo>
                  <a:pt x="174" y="133"/>
                </a:lnTo>
                <a:lnTo>
                  <a:pt x="129" y="133"/>
                </a:lnTo>
                <a:lnTo>
                  <a:pt x="129" y="88"/>
                </a:lnTo>
                <a:close/>
                <a:moveTo>
                  <a:pt x="129" y="144"/>
                </a:moveTo>
                <a:lnTo>
                  <a:pt x="174" y="144"/>
                </a:lnTo>
                <a:lnTo>
                  <a:pt x="174" y="189"/>
                </a:lnTo>
                <a:lnTo>
                  <a:pt x="129" y="189"/>
                </a:lnTo>
                <a:lnTo>
                  <a:pt x="129" y="144"/>
                </a:lnTo>
                <a:close/>
                <a:moveTo>
                  <a:pt x="129" y="201"/>
                </a:moveTo>
                <a:lnTo>
                  <a:pt x="174" y="201"/>
                </a:lnTo>
                <a:lnTo>
                  <a:pt x="174" y="246"/>
                </a:lnTo>
                <a:lnTo>
                  <a:pt x="129" y="246"/>
                </a:lnTo>
                <a:lnTo>
                  <a:pt x="129" y="201"/>
                </a:lnTo>
                <a:close/>
                <a:moveTo>
                  <a:pt x="287" y="270"/>
                </a:moveTo>
                <a:lnTo>
                  <a:pt x="103" y="270"/>
                </a:lnTo>
                <a:lnTo>
                  <a:pt x="103" y="86"/>
                </a:lnTo>
                <a:lnTo>
                  <a:pt x="115" y="86"/>
                </a:lnTo>
                <a:lnTo>
                  <a:pt x="115" y="258"/>
                </a:lnTo>
                <a:lnTo>
                  <a:pt x="115" y="258"/>
                </a:lnTo>
                <a:lnTo>
                  <a:pt x="115" y="258"/>
                </a:lnTo>
                <a:lnTo>
                  <a:pt x="287" y="258"/>
                </a:lnTo>
                <a:lnTo>
                  <a:pt x="287" y="270"/>
                </a:lnTo>
                <a:close/>
                <a:moveTo>
                  <a:pt x="288" y="246"/>
                </a:moveTo>
                <a:lnTo>
                  <a:pt x="243" y="246"/>
                </a:lnTo>
                <a:lnTo>
                  <a:pt x="243" y="201"/>
                </a:lnTo>
                <a:lnTo>
                  <a:pt x="288" y="201"/>
                </a:lnTo>
                <a:lnTo>
                  <a:pt x="288" y="246"/>
                </a:lnTo>
                <a:close/>
                <a:moveTo>
                  <a:pt x="288" y="189"/>
                </a:moveTo>
                <a:lnTo>
                  <a:pt x="243" y="189"/>
                </a:lnTo>
                <a:lnTo>
                  <a:pt x="243" y="144"/>
                </a:lnTo>
                <a:lnTo>
                  <a:pt x="288" y="144"/>
                </a:lnTo>
                <a:lnTo>
                  <a:pt x="288" y="189"/>
                </a:lnTo>
                <a:close/>
                <a:moveTo>
                  <a:pt x="288" y="133"/>
                </a:moveTo>
                <a:lnTo>
                  <a:pt x="243" y="133"/>
                </a:lnTo>
                <a:lnTo>
                  <a:pt x="243" y="88"/>
                </a:lnTo>
                <a:lnTo>
                  <a:pt x="288" y="88"/>
                </a:lnTo>
                <a:lnTo>
                  <a:pt x="288" y="133"/>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35"/>
          <p:cNvSpPr>
            <a:spLocks noChangeArrowheads="1"/>
          </p:cNvSpPr>
          <p:nvPr/>
        </p:nvSpPr>
        <p:spPr bwMode="auto">
          <a:xfrm>
            <a:off x="10493375" y="2600325"/>
            <a:ext cx="12430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Storage table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Freeform 36"/>
          <p:cNvSpPr>
            <a:spLocks/>
          </p:cNvSpPr>
          <p:nvPr/>
        </p:nvSpPr>
        <p:spPr bwMode="auto">
          <a:xfrm>
            <a:off x="1603375" y="3438525"/>
            <a:ext cx="47625" cy="65088"/>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37"/>
          <p:cNvSpPr>
            <a:spLocks noEditPoints="1"/>
          </p:cNvSpPr>
          <p:nvPr/>
        </p:nvSpPr>
        <p:spPr bwMode="auto">
          <a:xfrm>
            <a:off x="1389063" y="3136900"/>
            <a:ext cx="471488" cy="625475"/>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Rectangle 38"/>
          <p:cNvSpPr>
            <a:spLocks noChangeArrowheads="1"/>
          </p:cNvSpPr>
          <p:nvPr/>
        </p:nvSpPr>
        <p:spPr bwMode="auto">
          <a:xfrm>
            <a:off x="1041400" y="3783013"/>
            <a:ext cx="132556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SQL database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39"/>
          <p:cNvSpPr>
            <a:spLocks noChangeArrowheads="1"/>
          </p:cNvSpPr>
          <p:nvPr/>
        </p:nvSpPr>
        <p:spPr bwMode="auto">
          <a:xfrm>
            <a:off x="1254125" y="4017963"/>
            <a:ext cx="1635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3" name="Rectangle 40"/>
          <p:cNvSpPr>
            <a:spLocks noChangeArrowheads="1"/>
          </p:cNvSpPr>
          <p:nvPr/>
        </p:nvSpPr>
        <p:spPr bwMode="auto">
          <a:xfrm>
            <a:off x="1312863" y="4017963"/>
            <a:ext cx="7366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generic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4" name="Rectangle 41"/>
          <p:cNvSpPr>
            <a:spLocks noChangeArrowheads="1"/>
          </p:cNvSpPr>
          <p:nvPr/>
        </p:nvSpPr>
        <p:spPr bwMode="auto">
          <a:xfrm>
            <a:off x="1951038" y="4017963"/>
            <a:ext cx="2127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Freeform 42"/>
          <p:cNvSpPr>
            <a:spLocks noEditPoints="1"/>
          </p:cNvSpPr>
          <p:nvPr/>
        </p:nvSpPr>
        <p:spPr bwMode="auto">
          <a:xfrm>
            <a:off x="7874000" y="1976438"/>
            <a:ext cx="698500" cy="596900"/>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Rectangle 43"/>
          <p:cNvSpPr>
            <a:spLocks noChangeArrowheads="1"/>
          </p:cNvSpPr>
          <p:nvPr/>
        </p:nvSpPr>
        <p:spPr bwMode="auto">
          <a:xfrm>
            <a:off x="7561263" y="2582863"/>
            <a:ext cx="8175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Storage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7" name="Rectangle 44"/>
          <p:cNvSpPr>
            <a:spLocks noChangeArrowheads="1"/>
          </p:cNvSpPr>
          <p:nvPr/>
        </p:nvSpPr>
        <p:spPr bwMode="auto">
          <a:xfrm>
            <a:off x="8286750"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45"/>
          <p:cNvSpPr>
            <a:spLocks noChangeArrowheads="1"/>
          </p:cNvSpPr>
          <p:nvPr/>
        </p:nvSpPr>
        <p:spPr bwMode="auto">
          <a:xfrm>
            <a:off x="8345488" y="2582863"/>
            <a:ext cx="5889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Azure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 name="Rectangle 46"/>
          <p:cNvSpPr>
            <a:spLocks noChangeArrowheads="1"/>
          </p:cNvSpPr>
          <p:nvPr/>
        </p:nvSpPr>
        <p:spPr bwMode="auto">
          <a:xfrm>
            <a:off x="8842375"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 name="Freeform 47"/>
          <p:cNvSpPr>
            <a:spLocks noEditPoints="1"/>
          </p:cNvSpPr>
          <p:nvPr/>
        </p:nvSpPr>
        <p:spPr bwMode="auto">
          <a:xfrm>
            <a:off x="2636838" y="1957388"/>
            <a:ext cx="698500" cy="615950"/>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3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1"/>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1"/>
                  <a:pt x="158" y="63"/>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48"/>
          <p:cNvSpPr>
            <a:spLocks/>
          </p:cNvSpPr>
          <p:nvPr/>
        </p:nvSpPr>
        <p:spPr bwMode="auto">
          <a:xfrm>
            <a:off x="2765425" y="2270125"/>
            <a:ext cx="80963" cy="204788"/>
          </a:xfrm>
          <a:custGeom>
            <a:avLst/>
            <a:gdLst>
              <a:gd name="T0" fmla="*/ 79 w 79"/>
              <a:gd name="T1" fmla="*/ 50 h 200"/>
              <a:gd name="T2" fmla="*/ 36 w 79"/>
              <a:gd name="T3" fmla="*/ 0 h 200"/>
              <a:gd name="T4" fmla="*/ 0 w 79"/>
              <a:gd name="T5" fmla="*/ 147 h 200"/>
              <a:gd name="T6" fmla="*/ 5 w 79"/>
              <a:gd name="T7" fmla="*/ 156 h 200"/>
              <a:gd name="T8" fmla="*/ 49 w 79"/>
              <a:gd name="T9" fmla="*/ 200 h 200"/>
              <a:gd name="T10" fmla="*/ 79 w 79"/>
              <a:gd name="T11" fmla="*/ 50 h 200"/>
            </a:gdLst>
            <a:ahLst/>
            <a:cxnLst>
              <a:cxn ang="0">
                <a:pos x="T0" y="T1"/>
              </a:cxn>
              <a:cxn ang="0">
                <a:pos x="T2" y="T3"/>
              </a:cxn>
              <a:cxn ang="0">
                <a:pos x="T4" y="T5"/>
              </a:cxn>
              <a:cxn ang="0">
                <a:pos x="T6" y="T7"/>
              </a:cxn>
              <a:cxn ang="0">
                <a:pos x="T8" y="T9"/>
              </a:cxn>
              <a:cxn ang="0">
                <a:pos x="T10" y="T11"/>
              </a:cxn>
            </a:cxnLst>
            <a:rect l="0" t="0" r="r" b="b"/>
            <a:pathLst>
              <a:path w="79" h="200">
                <a:moveTo>
                  <a:pt x="79" y="50"/>
                </a:moveTo>
                <a:cubicBezTo>
                  <a:pt x="62" y="32"/>
                  <a:pt x="48" y="16"/>
                  <a:pt x="36" y="0"/>
                </a:cubicBezTo>
                <a:cubicBezTo>
                  <a:pt x="11" y="51"/>
                  <a:pt x="2" y="104"/>
                  <a:pt x="0" y="147"/>
                </a:cubicBezTo>
                <a:cubicBezTo>
                  <a:pt x="2" y="150"/>
                  <a:pt x="2" y="153"/>
                  <a:pt x="5" y="156"/>
                </a:cubicBezTo>
                <a:cubicBezTo>
                  <a:pt x="18" y="172"/>
                  <a:pt x="33" y="187"/>
                  <a:pt x="49" y="200"/>
                </a:cubicBezTo>
                <a:cubicBezTo>
                  <a:pt x="46" y="165"/>
                  <a:pt x="50" y="109"/>
                  <a:pt x="79" y="5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49"/>
          <p:cNvSpPr>
            <a:spLocks/>
          </p:cNvSpPr>
          <p:nvPr/>
        </p:nvSpPr>
        <p:spPr bwMode="auto">
          <a:xfrm>
            <a:off x="2828925" y="2116138"/>
            <a:ext cx="161925" cy="16351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7"/>
                  <a:pt x="60" y="37"/>
                  <a:pt x="36" y="64"/>
                </a:cubicBezTo>
                <a:cubicBezTo>
                  <a:pt x="22" y="78"/>
                  <a:pt x="11" y="93"/>
                  <a:pt x="0" y="107"/>
                </a:cubicBezTo>
                <a:cubicBezTo>
                  <a:pt x="11" y="124"/>
                  <a:pt x="25" y="142"/>
                  <a:pt x="42" y="160"/>
                </a:cubicBezTo>
                <a:cubicBezTo>
                  <a:pt x="55" y="142"/>
                  <a:pt x="71" y="123"/>
                  <a:pt x="90" y="105"/>
                </a:cubicBezTo>
                <a:cubicBezTo>
                  <a:pt x="115" y="83"/>
                  <a:pt x="137" y="64"/>
                  <a:pt x="159" y="50"/>
                </a:cubicBezTo>
                <a:cubicBezTo>
                  <a:pt x="141" y="33"/>
                  <a:pt x="124" y="17"/>
                  <a:pt x="109"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50"/>
          <p:cNvSpPr>
            <a:spLocks/>
          </p:cNvSpPr>
          <p:nvPr/>
        </p:nvSpPr>
        <p:spPr bwMode="auto">
          <a:xfrm>
            <a:off x="2978150" y="2052638"/>
            <a:ext cx="219075" cy="90488"/>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1"/>
                  <a:pt x="0" y="39"/>
                </a:cubicBezTo>
                <a:cubicBezTo>
                  <a:pt x="17" y="57"/>
                  <a:pt x="33" y="74"/>
                  <a:pt x="49" y="89"/>
                </a:cubicBezTo>
                <a:cubicBezTo>
                  <a:pt x="146" y="37"/>
                  <a:pt x="214" y="45"/>
                  <a:pt x="214"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51"/>
          <p:cNvSpPr>
            <a:spLocks/>
          </p:cNvSpPr>
          <p:nvPr/>
        </p:nvSpPr>
        <p:spPr bwMode="auto">
          <a:xfrm>
            <a:off x="2754313" y="2076450"/>
            <a:ext cx="74613" cy="193675"/>
          </a:xfrm>
          <a:custGeom>
            <a:avLst/>
            <a:gdLst>
              <a:gd name="T0" fmla="*/ 46 w 72"/>
              <a:gd name="T1" fmla="*/ 190 h 190"/>
              <a:gd name="T2" fmla="*/ 72 w 72"/>
              <a:gd name="T3" fmla="*/ 145 h 190"/>
              <a:gd name="T4" fmla="*/ 37 w 72"/>
              <a:gd name="T5" fmla="*/ 0 h 190"/>
              <a:gd name="T6" fmla="*/ 9 w 72"/>
              <a:gd name="T7" fmla="*/ 35 h 190"/>
              <a:gd name="T8" fmla="*/ 46 w 72"/>
              <a:gd name="T9" fmla="*/ 190 h 190"/>
            </a:gdLst>
            <a:ahLst/>
            <a:cxnLst>
              <a:cxn ang="0">
                <a:pos x="T0" y="T1"/>
              </a:cxn>
              <a:cxn ang="0">
                <a:pos x="T2" y="T3"/>
              </a:cxn>
              <a:cxn ang="0">
                <a:pos x="T4" y="T5"/>
              </a:cxn>
              <a:cxn ang="0">
                <a:pos x="T6" y="T7"/>
              </a:cxn>
              <a:cxn ang="0">
                <a:pos x="T8" y="T9"/>
              </a:cxn>
            </a:cxnLst>
            <a:rect l="0" t="0" r="r" b="b"/>
            <a:pathLst>
              <a:path w="72" h="190">
                <a:moveTo>
                  <a:pt x="46" y="190"/>
                </a:moveTo>
                <a:cubicBezTo>
                  <a:pt x="54" y="175"/>
                  <a:pt x="62" y="160"/>
                  <a:pt x="72" y="145"/>
                </a:cubicBezTo>
                <a:cubicBezTo>
                  <a:pt x="31" y="80"/>
                  <a:pt x="33" y="26"/>
                  <a:pt x="37" y="0"/>
                </a:cubicBezTo>
                <a:cubicBezTo>
                  <a:pt x="27" y="11"/>
                  <a:pt x="17" y="23"/>
                  <a:pt x="9" y="35"/>
                </a:cubicBezTo>
                <a:cubicBezTo>
                  <a:pt x="1" y="69"/>
                  <a:pt x="0" y="124"/>
                  <a:pt x="46" y="19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52"/>
          <p:cNvSpPr>
            <a:spLocks/>
          </p:cNvSpPr>
          <p:nvPr/>
        </p:nvSpPr>
        <p:spPr bwMode="auto">
          <a:xfrm>
            <a:off x="2846388" y="2279650"/>
            <a:ext cx="361950" cy="179388"/>
          </a:xfrm>
          <a:custGeom>
            <a:avLst/>
            <a:gdLst>
              <a:gd name="T0" fmla="*/ 75 w 355"/>
              <a:gd name="T1" fmla="*/ 46 h 176"/>
              <a:gd name="T2" fmla="*/ 25 w 355"/>
              <a:gd name="T3" fmla="*/ 0 h 176"/>
              <a:gd name="T4" fmla="*/ 0 w 355"/>
              <a:gd name="T5" fmla="*/ 42 h 176"/>
              <a:gd name="T6" fmla="*/ 46 w 355"/>
              <a:gd name="T7" fmla="*/ 82 h 176"/>
              <a:gd name="T8" fmla="*/ 321 w 355"/>
              <a:gd name="T9" fmla="*/ 176 h 176"/>
              <a:gd name="T10" fmla="*/ 355 w 355"/>
              <a:gd name="T11" fmla="*/ 135 h 176"/>
              <a:gd name="T12" fmla="*/ 75 w 355"/>
              <a:gd name="T13" fmla="*/ 46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6"/>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5"/>
                </a:cubicBezTo>
                <a:cubicBezTo>
                  <a:pt x="328" y="140"/>
                  <a:pt x="213" y="155"/>
                  <a:pt x="75" y="4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53"/>
          <p:cNvSpPr>
            <a:spLocks/>
          </p:cNvSpPr>
          <p:nvPr/>
        </p:nvSpPr>
        <p:spPr bwMode="auto">
          <a:xfrm>
            <a:off x="2801938" y="2225675"/>
            <a:ext cx="69850" cy="96838"/>
          </a:xfrm>
          <a:custGeom>
            <a:avLst/>
            <a:gdLst>
              <a:gd name="T0" fmla="*/ 0 w 68"/>
              <a:gd name="T1" fmla="*/ 45 h 95"/>
              <a:gd name="T2" fmla="*/ 43 w 68"/>
              <a:gd name="T3" fmla="*/ 95 h 95"/>
              <a:gd name="T4" fmla="*/ 68 w 68"/>
              <a:gd name="T5" fmla="*/ 53 h 95"/>
              <a:gd name="T6" fmla="*/ 26 w 68"/>
              <a:gd name="T7" fmla="*/ 0 h 95"/>
              <a:gd name="T8" fmla="*/ 0 w 68"/>
              <a:gd name="T9" fmla="*/ 45 h 95"/>
            </a:gdLst>
            <a:ahLst/>
            <a:cxnLst>
              <a:cxn ang="0">
                <a:pos x="T0" y="T1"/>
              </a:cxn>
              <a:cxn ang="0">
                <a:pos x="T2" y="T3"/>
              </a:cxn>
              <a:cxn ang="0">
                <a:pos x="T4" y="T5"/>
              </a:cxn>
              <a:cxn ang="0">
                <a:pos x="T6" y="T7"/>
              </a:cxn>
              <a:cxn ang="0">
                <a:pos x="T8" y="T9"/>
              </a:cxn>
            </a:cxnLst>
            <a:rect l="0" t="0" r="r" b="b"/>
            <a:pathLst>
              <a:path w="68" h="95">
                <a:moveTo>
                  <a:pt x="0" y="45"/>
                </a:moveTo>
                <a:cubicBezTo>
                  <a:pt x="12" y="61"/>
                  <a:pt x="26" y="77"/>
                  <a:pt x="43" y="95"/>
                </a:cubicBezTo>
                <a:cubicBezTo>
                  <a:pt x="50" y="81"/>
                  <a:pt x="58" y="67"/>
                  <a:pt x="68" y="53"/>
                </a:cubicBezTo>
                <a:cubicBezTo>
                  <a:pt x="51" y="35"/>
                  <a:pt x="37" y="17"/>
                  <a:pt x="26" y="0"/>
                </a:cubicBezTo>
                <a:cubicBezTo>
                  <a:pt x="16" y="15"/>
                  <a:pt x="8" y="30"/>
                  <a:pt x="0"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54"/>
          <p:cNvSpPr>
            <a:spLocks/>
          </p:cNvSpPr>
          <p:nvPr/>
        </p:nvSpPr>
        <p:spPr bwMode="auto">
          <a:xfrm>
            <a:off x="2990850" y="2143125"/>
            <a:ext cx="257175" cy="215900"/>
          </a:xfrm>
          <a:custGeom>
            <a:avLst/>
            <a:gdLst>
              <a:gd name="T0" fmla="*/ 0 w 251"/>
              <a:gd name="T1" fmla="*/ 23 h 211"/>
              <a:gd name="T2" fmla="*/ 244 w 251"/>
              <a:gd name="T3" fmla="*/ 211 h 211"/>
              <a:gd name="T4" fmla="*/ 251 w 251"/>
              <a:gd name="T5" fmla="*/ 189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4"/>
                  <a:pt x="215" y="191"/>
                  <a:pt x="244" y="211"/>
                </a:cubicBezTo>
                <a:cubicBezTo>
                  <a:pt x="247" y="204"/>
                  <a:pt x="249" y="196"/>
                  <a:pt x="251" y="189"/>
                </a:cubicBezTo>
                <a:cubicBezTo>
                  <a:pt x="220" y="165"/>
                  <a:pt x="136" y="100"/>
                  <a:pt x="36" y="0"/>
                </a:cubicBezTo>
                <a:cubicBezTo>
                  <a:pt x="24" y="7"/>
                  <a:pt x="12" y="14"/>
                  <a:pt x="0" y="2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55"/>
          <p:cNvSpPr>
            <a:spLocks/>
          </p:cNvSpPr>
          <p:nvPr/>
        </p:nvSpPr>
        <p:spPr bwMode="auto">
          <a:xfrm>
            <a:off x="2867025" y="2009775"/>
            <a:ext cx="111125" cy="106363"/>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4"/>
                  <a:pt x="11" y="8"/>
                  <a:pt x="0" y="14"/>
                </a:cubicBezTo>
                <a:cubicBezTo>
                  <a:pt x="18" y="44"/>
                  <a:pt x="43" y="74"/>
                  <a:pt x="71" y="104"/>
                </a:cubicBezTo>
                <a:cubicBezTo>
                  <a:pt x="83" y="95"/>
                  <a:pt x="96" y="87"/>
                  <a:pt x="108" y="81"/>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56"/>
          <p:cNvSpPr>
            <a:spLocks/>
          </p:cNvSpPr>
          <p:nvPr/>
        </p:nvSpPr>
        <p:spPr bwMode="auto">
          <a:xfrm>
            <a:off x="2938463" y="2090738"/>
            <a:ext cx="92075" cy="77788"/>
          </a:xfrm>
          <a:custGeom>
            <a:avLst/>
            <a:gdLst>
              <a:gd name="T0" fmla="*/ 41 w 90"/>
              <a:gd name="T1" fmla="*/ 0 h 76"/>
              <a:gd name="T2" fmla="*/ 0 w 90"/>
              <a:gd name="T3" fmla="*/ 26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7"/>
                  <a:pt x="0" y="26"/>
                </a:cubicBezTo>
                <a:cubicBezTo>
                  <a:pt x="15" y="42"/>
                  <a:pt x="31" y="60"/>
                  <a:pt x="49" y="76"/>
                </a:cubicBezTo>
                <a:cubicBezTo>
                  <a:pt x="62" y="67"/>
                  <a:pt x="78" y="57"/>
                  <a:pt x="90" y="50"/>
                </a:cubicBezTo>
                <a:cubicBezTo>
                  <a:pt x="74" y="35"/>
                  <a:pt x="57" y="18"/>
                  <a:pt x="41"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57"/>
          <p:cNvSpPr>
            <a:spLocks/>
          </p:cNvSpPr>
          <p:nvPr/>
        </p:nvSpPr>
        <p:spPr bwMode="auto">
          <a:xfrm>
            <a:off x="2938463" y="2089150"/>
            <a:ext cx="92075" cy="80963"/>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3"/>
                  <a:pt x="55" y="79"/>
                </a:cubicBezTo>
                <a:cubicBezTo>
                  <a:pt x="68" y="70"/>
                  <a:pt x="78" y="62"/>
                  <a:pt x="90" y="55"/>
                </a:cubicBezTo>
                <a:cubicBezTo>
                  <a:pt x="74" y="40"/>
                  <a:pt x="53" y="18"/>
                  <a:pt x="36"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58"/>
          <p:cNvSpPr>
            <a:spLocks/>
          </p:cNvSpPr>
          <p:nvPr/>
        </p:nvSpPr>
        <p:spPr bwMode="auto">
          <a:xfrm>
            <a:off x="3081338" y="2212975"/>
            <a:ext cx="130175" cy="128588"/>
          </a:xfrm>
          <a:custGeom>
            <a:avLst/>
            <a:gdLst>
              <a:gd name="T0" fmla="*/ 29 w 127"/>
              <a:gd name="T1" fmla="*/ 19 h 127"/>
              <a:gd name="T2" fmla="*/ 18 w 127"/>
              <a:gd name="T3" fmla="*/ 98 h 127"/>
              <a:gd name="T4" fmla="*/ 98 w 127"/>
              <a:gd name="T5" fmla="*/ 109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9"/>
                </a:cubicBezTo>
                <a:cubicBezTo>
                  <a:pt x="123" y="90"/>
                  <a:pt x="127" y="54"/>
                  <a:pt x="108" y="29"/>
                </a:cubicBezTo>
                <a:cubicBezTo>
                  <a:pt x="89" y="5"/>
                  <a:pt x="54" y="0"/>
                  <a:pt x="29" y="19"/>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59"/>
          <p:cNvSpPr>
            <a:spLocks/>
          </p:cNvSpPr>
          <p:nvPr/>
        </p:nvSpPr>
        <p:spPr bwMode="auto">
          <a:xfrm>
            <a:off x="2963863" y="2359025"/>
            <a:ext cx="120650" cy="119063"/>
          </a:xfrm>
          <a:custGeom>
            <a:avLst/>
            <a:gdLst>
              <a:gd name="T0" fmla="*/ 27 w 118"/>
              <a:gd name="T1" fmla="*/ 17 h 118"/>
              <a:gd name="T2" fmla="*/ 18 w 118"/>
              <a:gd name="T3" fmla="*/ 90 h 118"/>
              <a:gd name="T4" fmla="*/ 91 w 118"/>
              <a:gd name="T5" fmla="*/ 100 h 118"/>
              <a:gd name="T6" fmla="*/ 101 w 118"/>
              <a:gd name="T7" fmla="*/ 27 h 118"/>
              <a:gd name="T8" fmla="*/ 27 w 118"/>
              <a:gd name="T9" fmla="*/ 17 h 118"/>
            </a:gdLst>
            <a:ahLst/>
            <a:cxnLst>
              <a:cxn ang="0">
                <a:pos x="T0" y="T1"/>
              </a:cxn>
              <a:cxn ang="0">
                <a:pos x="T2" y="T3"/>
              </a:cxn>
              <a:cxn ang="0">
                <a:pos x="T4" y="T5"/>
              </a:cxn>
              <a:cxn ang="0">
                <a:pos x="T6" y="T7"/>
              </a:cxn>
              <a:cxn ang="0">
                <a:pos x="T8" y="T9"/>
              </a:cxn>
            </a:cxnLst>
            <a:rect l="0" t="0" r="r" b="b"/>
            <a:pathLst>
              <a:path w="118" h="118">
                <a:moveTo>
                  <a:pt x="27" y="17"/>
                </a:moveTo>
                <a:cubicBezTo>
                  <a:pt x="5" y="35"/>
                  <a:pt x="0" y="68"/>
                  <a:pt x="18" y="90"/>
                </a:cubicBezTo>
                <a:cubicBezTo>
                  <a:pt x="35" y="113"/>
                  <a:pt x="68" y="118"/>
                  <a:pt x="91" y="100"/>
                </a:cubicBezTo>
                <a:cubicBezTo>
                  <a:pt x="114" y="83"/>
                  <a:pt x="118" y="50"/>
                  <a:pt x="101" y="27"/>
                </a:cubicBezTo>
                <a:cubicBezTo>
                  <a:pt x="83" y="4"/>
                  <a:pt x="50" y="0"/>
                  <a:pt x="27" y="1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0"/>
          <p:cNvSpPr>
            <a:spLocks/>
          </p:cNvSpPr>
          <p:nvPr/>
        </p:nvSpPr>
        <p:spPr bwMode="auto">
          <a:xfrm>
            <a:off x="2747963" y="2178050"/>
            <a:ext cx="182563" cy="184150"/>
          </a:xfrm>
          <a:custGeom>
            <a:avLst/>
            <a:gdLst>
              <a:gd name="T0" fmla="*/ 41 w 179"/>
              <a:gd name="T1" fmla="*/ 27 h 180"/>
              <a:gd name="T2" fmla="*/ 26 w 179"/>
              <a:gd name="T3" fmla="*/ 138 h 180"/>
              <a:gd name="T4" fmla="*/ 138 w 179"/>
              <a:gd name="T5" fmla="*/ 153 h 180"/>
              <a:gd name="T6" fmla="*/ 153 w 179"/>
              <a:gd name="T7" fmla="*/ 42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4"/>
                  <a:pt x="26" y="138"/>
                </a:cubicBezTo>
                <a:cubicBezTo>
                  <a:pt x="53" y="173"/>
                  <a:pt x="103" y="180"/>
                  <a:pt x="138" y="153"/>
                </a:cubicBezTo>
                <a:cubicBezTo>
                  <a:pt x="173" y="127"/>
                  <a:pt x="179" y="77"/>
                  <a:pt x="153" y="42"/>
                </a:cubicBezTo>
                <a:cubicBezTo>
                  <a:pt x="126" y="7"/>
                  <a:pt x="76" y="0"/>
                  <a:pt x="41" y="2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Rectangle 61"/>
          <p:cNvSpPr>
            <a:spLocks noChangeArrowheads="1"/>
          </p:cNvSpPr>
          <p:nvPr/>
        </p:nvSpPr>
        <p:spPr bwMode="auto">
          <a:xfrm>
            <a:off x="2587625" y="2590800"/>
            <a:ext cx="8985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Web App</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 name="Freeform 62"/>
          <p:cNvSpPr>
            <a:spLocks noEditPoints="1"/>
          </p:cNvSpPr>
          <p:nvPr/>
        </p:nvSpPr>
        <p:spPr bwMode="auto">
          <a:xfrm>
            <a:off x="3876675" y="3155950"/>
            <a:ext cx="504825" cy="533400"/>
          </a:xfrm>
          <a:custGeom>
            <a:avLst/>
            <a:gdLst>
              <a:gd name="T0" fmla="*/ 222 w 318"/>
              <a:gd name="T1" fmla="*/ 96 h 336"/>
              <a:gd name="T2" fmla="*/ 222 w 318"/>
              <a:gd name="T3" fmla="*/ 39 h 336"/>
              <a:gd name="T4" fmla="*/ 241 w 318"/>
              <a:gd name="T5" fmla="*/ 39 h 336"/>
              <a:gd name="T6" fmla="*/ 241 w 318"/>
              <a:gd name="T7" fmla="*/ 0 h 336"/>
              <a:gd name="T8" fmla="*/ 77 w 318"/>
              <a:gd name="T9" fmla="*/ 0 h 336"/>
              <a:gd name="T10" fmla="*/ 77 w 318"/>
              <a:gd name="T11" fmla="*/ 39 h 336"/>
              <a:gd name="T12" fmla="*/ 96 w 318"/>
              <a:gd name="T13" fmla="*/ 39 h 336"/>
              <a:gd name="T14" fmla="*/ 96 w 318"/>
              <a:gd name="T15" fmla="*/ 96 h 336"/>
              <a:gd name="T16" fmla="*/ 0 w 318"/>
              <a:gd name="T17" fmla="*/ 289 h 336"/>
              <a:gd name="T18" fmla="*/ 29 w 318"/>
              <a:gd name="T19" fmla="*/ 336 h 336"/>
              <a:gd name="T20" fmla="*/ 289 w 318"/>
              <a:gd name="T21" fmla="*/ 336 h 336"/>
              <a:gd name="T22" fmla="*/ 318 w 318"/>
              <a:gd name="T23" fmla="*/ 289 h 336"/>
              <a:gd name="T24" fmla="*/ 222 w 318"/>
              <a:gd name="T25" fmla="*/ 96 h 336"/>
              <a:gd name="T26" fmla="*/ 145 w 318"/>
              <a:gd name="T27" fmla="*/ 144 h 336"/>
              <a:gd name="T28" fmla="*/ 67 w 318"/>
              <a:gd name="T29" fmla="*/ 298 h 336"/>
              <a:gd name="T30" fmla="*/ 49 w 318"/>
              <a:gd name="T31" fmla="*/ 298 h 336"/>
              <a:gd name="T32" fmla="*/ 39 w 318"/>
              <a:gd name="T33" fmla="*/ 289 h 336"/>
              <a:gd name="T34" fmla="*/ 135 w 318"/>
              <a:gd name="T35" fmla="*/ 106 h 336"/>
              <a:gd name="T36" fmla="*/ 135 w 318"/>
              <a:gd name="T37" fmla="*/ 39 h 336"/>
              <a:gd name="T38" fmla="*/ 183 w 318"/>
              <a:gd name="T39" fmla="*/ 39 h 336"/>
              <a:gd name="T40" fmla="*/ 183 w 318"/>
              <a:gd name="T41" fmla="*/ 106 h 336"/>
              <a:gd name="T42" fmla="*/ 203 w 318"/>
              <a:gd name="T43" fmla="*/ 144 h 336"/>
              <a:gd name="T44" fmla="*/ 145 w 318"/>
              <a:gd name="T45" fmla="*/ 1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36">
                <a:moveTo>
                  <a:pt x="222" y="96"/>
                </a:moveTo>
                <a:lnTo>
                  <a:pt x="222" y="39"/>
                </a:lnTo>
                <a:lnTo>
                  <a:pt x="241" y="39"/>
                </a:lnTo>
                <a:lnTo>
                  <a:pt x="241" y="0"/>
                </a:lnTo>
                <a:lnTo>
                  <a:pt x="77" y="0"/>
                </a:lnTo>
                <a:lnTo>
                  <a:pt x="77" y="39"/>
                </a:lnTo>
                <a:lnTo>
                  <a:pt x="96" y="39"/>
                </a:lnTo>
                <a:lnTo>
                  <a:pt x="96" y="96"/>
                </a:lnTo>
                <a:lnTo>
                  <a:pt x="0" y="289"/>
                </a:lnTo>
                <a:lnTo>
                  <a:pt x="29" y="336"/>
                </a:lnTo>
                <a:lnTo>
                  <a:pt x="289" y="336"/>
                </a:lnTo>
                <a:lnTo>
                  <a:pt x="318" y="289"/>
                </a:lnTo>
                <a:lnTo>
                  <a:pt x="222" y="96"/>
                </a:lnTo>
                <a:close/>
                <a:moveTo>
                  <a:pt x="145" y="144"/>
                </a:moveTo>
                <a:lnTo>
                  <a:pt x="67" y="298"/>
                </a:lnTo>
                <a:lnTo>
                  <a:pt x="49" y="298"/>
                </a:lnTo>
                <a:lnTo>
                  <a:pt x="39" y="289"/>
                </a:lnTo>
                <a:lnTo>
                  <a:pt x="135" y="106"/>
                </a:lnTo>
                <a:lnTo>
                  <a:pt x="135" y="39"/>
                </a:lnTo>
                <a:lnTo>
                  <a:pt x="183" y="39"/>
                </a:lnTo>
                <a:lnTo>
                  <a:pt x="183" y="106"/>
                </a:lnTo>
                <a:lnTo>
                  <a:pt x="203" y="144"/>
                </a:lnTo>
                <a:lnTo>
                  <a:pt x="145" y="144"/>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3"/>
          <p:cNvSpPr>
            <a:spLocks noChangeArrowheads="1"/>
          </p:cNvSpPr>
          <p:nvPr/>
        </p:nvSpPr>
        <p:spPr bwMode="auto">
          <a:xfrm>
            <a:off x="3767138" y="3706813"/>
            <a:ext cx="8842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Machine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 name="Rectangle 64"/>
          <p:cNvSpPr>
            <a:spLocks noChangeArrowheads="1"/>
          </p:cNvSpPr>
          <p:nvPr/>
        </p:nvSpPr>
        <p:spPr bwMode="auto">
          <a:xfrm>
            <a:off x="3762375" y="3905250"/>
            <a:ext cx="8509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Learning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 name="Freeform 65"/>
          <p:cNvSpPr>
            <a:spLocks noEditPoints="1"/>
          </p:cNvSpPr>
          <p:nvPr/>
        </p:nvSpPr>
        <p:spPr bwMode="auto">
          <a:xfrm>
            <a:off x="4978400" y="3257550"/>
            <a:ext cx="622300" cy="619125"/>
          </a:xfrm>
          <a:custGeom>
            <a:avLst/>
            <a:gdLst>
              <a:gd name="T0" fmla="*/ 304 w 608"/>
              <a:gd name="T1" fmla="*/ 0 h 608"/>
              <a:gd name="T2" fmla="*/ 0 w 608"/>
              <a:gd name="T3" fmla="*/ 304 h 608"/>
              <a:gd name="T4" fmla="*/ 304 w 608"/>
              <a:gd name="T5" fmla="*/ 608 h 608"/>
              <a:gd name="T6" fmla="*/ 608 w 608"/>
              <a:gd name="T7" fmla="*/ 304 h 608"/>
              <a:gd name="T8" fmla="*/ 304 w 608"/>
              <a:gd name="T9" fmla="*/ 0 h 608"/>
              <a:gd name="T10" fmla="*/ 385 w 608"/>
              <a:gd name="T11" fmla="*/ 568 h 608"/>
              <a:gd name="T12" fmla="*/ 385 w 608"/>
              <a:gd name="T13" fmla="*/ 516 h 608"/>
              <a:gd name="T14" fmla="*/ 357 w 608"/>
              <a:gd name="T15" fmla="*/ 467 h 608"/>
              <a:gd name="T16" fmla="*/ 361 w 608"/>
              <a:gd name="T17" fmla="*/ 467 h 608"/>
              <a:gd name="T18" fmla="*/ 416 w 608"/>
              <a:gd name="T19" fmla="*/ 454 h 608"/>
              <a:gd name="T20" fmla="*/ 474 w 608"/>
              <a:gd name="T21" fmla="*/ 419 h 608"/>
              <a:gd name="T22" fmla="*/ 501 w 608"/>
              <a:gd name="T23" fmla="*/ 357 h 608"/>
              <a:gd name="T24" fmla="*/ 501 w 608"/>
              <a:gd name="T25" fmla="*/ 285 h 608"/>
              <a:gd name="T26" fmla="*/ 471 w 608"/>
              <a:gd name="T27" fmla="*/ 233 h 608"/>
              <a:gd name="T28" fmla="*/ 478 w 608"/>
              <a:gd name="T29" fmla="*/ 192 h 608"/>
              <a:gd name="T30" fmla="*/ 468 w 608"/>
              <a:gd name="T31" fmla="*/ 151 h 608"/>
              <a:gd name="T32" fmla="*/ 431 w 608"/>
              <a:gd name="T33" fmla="*/ 156 h 608"/>
              <a:gd name="T34" fmla="*/ 383 w 608"/>
              <a:gd name="T35" fmla="*/ 183 h 608"/>
              <a:gd name="T36" fmla="*/ 345 w 608"/>
              <a:gd name="T37" fmla="*/ 175 h 608"/>
              <a:gd name="T38" fmla="*/ 304 w 608"/>
              <a:gd name="T39" fmla="*/ 172 h 608"/>
              <a:gd name="T40" fmla="*/ 263 w 608"/>
              <a:gd name="T41" fmla="*/ 175 h 608"/>
              <a:gd name="T42" fmla="*/ 225 w 608"/>
              <a:gd name="T43" fmla="*/ 183 h 608"/>
              <a:gd name="T44" fmla="*/ 177 w 608"/>
              <a:gd name="T45" fmla="*/ 156 h 608"/>
              <a:gd name="T46" fmla="*/ 141 w 608"/>
              <a:gd name="T47" fmla="*/ 151 h 608"/>
              <a:gd name="T48" fmla="*/ 131 w 608"/>
              <a:gd name="T49" fmla="*/ 192 h 608"/>
              <a:gd name="T50" fmla="*/ 138 w 608"/>
              <a:gd name="T51" fmla="*/ 233 h 608"/>
              <a:gd name="T52" fmla="*/ 108 w 608"/>
              <a:gd name="T53" fmla="*/ 285 h 608"/>
              <a:gd name="T54" fmla="*/ 108 w 608"/>
              <a:gd name="T55" fmla="*/ 357 h 608"/>
              <a:gd name="T56" fmla="*/ 135 w 608"/>
              <a:gd name="T57" fmla="*/ 419 h 608"/>
              <a:gd name="T58" fmla="*/ 193 w 608"/>
              <a:gd name="T59" fmla="*/ 454 h 608"/>
              <a:gd name="T60" fmla="*/ 248 w 608"/>
              <a:gd name="T61" fmla="*/ 467 h 608"/>
              <a:gd name="T62" fmla="*/ 252 w 608"/>
              <a:gd name="T63" fmla="*/ 467 h 608"/>
              <a:gd name="T64" fmla="*/ 224 w 608"/>
              <a:gd name="T65" fmla="*/ 516 h 608"/>
              <a:gd name="T66" fmla="*/ 224 w 608"/>
              <a:gd name="T67" fmla="*/ 568 h 608"/>
              <a:gd name="T68" fmla="*/ 29 w 608"/>
              <a:gd name="T69" fmla="*/ 304 h 608"/>
              <a:gd name="T70" fmla="*/ 304 w 608"/>
              <a:gd name="T71" fmla="*/ 29 h 608"/>
              <a:gd name="T72" fmla="*/ 580 w 608"/>
              <a:gd name="T73" fmla="*/ 304 h 608"/>
              <a:gd name="T74" fmla="*/ 385 w 608"/>
              <a:gd name="T75" fmla="*/ 56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8" h="608">
                <a:moveTo>
                  <a:pt x="304" y="0"/>
                </a:moveTo>
                <a:cubicBezTo>
                  <a:pt x="137" y="0"/>
                  <a:pt x="0" y="137"/>
                  <a:pt x="0" y="304"/>
                </a:cubicBezTo>
                <a:cubicBezTo>
                  <a:pt x="0" y="472"/>
                  <a:pt x="137" y="608"/>
                  <a:pt x="304" y="608"/>
                </a:cubicBezTo>
                <a:cubicBezTo>
                  <a:pt x="472" y="608"/>
                  <a:pt x="608" y="472"/>
                  <a:pt x="608" y="304"/>
                </a:cubicBezTo>
                <a:cubicBezTo>
                  <a:pt x="608" y="137"/>
                  <a:pt x="472" y="0"/>
                  <a:pt x="304" y="0"/>
                </a:cubicBezTo>
                <a:close/>
                <a:moveTo>
                  <a:pt x="385" y="568"/>
                </a:moveTo>
                <a:lnTo>
                  <a:pt x="385" y="516"/>
                </a:lnTo>
                <a:cubicBezTo>
                  <a:pt x="385" y="496"/>
                  <a:pt x="374" y="479"/>
                  <a:pt x="357" y="467"/>
                </a:cubicBezTo>
                <a:cubicBezTo>
                  <a:pt x="358" y="467"/>
                  <a:pt x="359" y="467"/>
                  <a:pt x="361" y="467"/>
                </a:cubicBezTo>
                <a:cubicBezTo>
                  <a:pt x="390" y="463"/>
                  <a:pt x="416" y="454"/>
                  <a:pt x="416" y="454"/>
                </a:cubicBezTo>
                <a:cubicBezTo>
                  <a:pt x="416" y="454"/>
                  <a:pt x="454" y="443"/>
                  <a:pt x="474" y="419"/>
                </a:cubicBezTo>
                <a:cubicBezTo>
                  <a:pt x="495" y="394"/>
                  <a:pt x="501" y="357"/>
                  <a:pt x="501" y="357"/>
                </a:cubicBezTo>
                <a:cubicBezTo>
                  <a:pt x="501" y="357"/>
                  <a:pt x="508" y="316"/>
                  <a:pt x="501" y="285"/>
                </a:cubicBezTo>
                <a:cubicBezTo>
                  <a:pt x="494" y="254"/>
                  <a:pt x="471" y="233"/>
                  <a:pt x="471" y="233"/>
                </a:cubicBezTo>
                <a:cubicBezTo>
                  <a:pt x="471" y="233"/>
                  <a:pt x="479" y="213"/>
                  <a:pt x="478" y="192"/>
                </a:cubicBezTo>
                <a:cubicBezTo>
                  <a:pt x="477" y="172"/>
                  <a:pt x="468" y="151"/>
                  <a:pt x="468" y="151"/>
                </a:cubicBezTo>
                <a:cubicBezTo>
                  <a:pt x="468" y="151"/>
                  <a:pt x="450" y="149"/>
                  <a:pt x="431" y="156"/>
                </a:cubicBezTo>
                <a:cubicBezTo>
                  <a:pt x="408" y="165"/>
                  <a:pt x="383" y="183"/>
                  <a:pt x="383" y="183"/>
                </a:cubicBezTo>
                <a:cubicBezTo>
                  <a:pt x="383" y="183"/>
                  <a:pt x="366" y="178"/>
                  <a:pt x="345" y="175"/>
                </a:cubicBezTo>
                <a:cubicBezTo>
                  <a:pt x="326" y="172"/>
                  <a:pt x="304" y="172"/>
                  <a:pt x="304" y="172"/>
                </a:cubicBezTo>
                <a:cubicBezTo>
                  <a:pt x="304" y="172"/>
                  <a:pt x="282" y="172"/>
                  <a:pt x="263" y="175"/>
                </a:cubicBezTo>
                <a:cubicBezTo>
                  <a:pt x="243" y="178"/>
                  <a:pt x="225" y="183"/>
                  <a:pt x="225" y="183"/>
                </a:cubicBezTo>
                <a:cubicBezTo>
                  <a:pt x="225" y="183"/>
                  <a:pt x="201" y="165"/>
                  <a:pt x="177" y="156"/>
                </a:cubicBezTo>
                <a:cubicBezTo>
                  <a:pt x="159" y="149"/>
                  <a:pt x="141" y="151"/>
                  <a:pt x="141" y="151"/>
                </a:cubicBezTo>
                <a:cubicBezTo>
                  <a:pt x="141" y="151"/>
                  <a:pt x="132" y="172"/>
                  <a:pt x="131" y="192"/>
                </a:cubicBezTo>
                <a:cubicBezTo>
                  <a:pt x="130" y="213"/>
                  <a:pt x="138" y="233"/>
                  <a:pt x="138" y="233"/>
                </a:cubicBezTo>
                <a:cubicBezTo>
                  <a:pt x="138" y="233"/>
                  <a:pt x="115" y="254"/>
                  <a:pt x="108" y="285"/>
                </a:cubicBezTo>
                <a:cubicBezTo>
                  <a:pt x="101" y="316"/>
                  <a:pt x="108" y="357"/>
                  <a:pt x="108" y="357"/>
                </a:cubicBezTo>
                <a:cubicBezTo>
                  <a:pt x="108" y="357"/>
                  <a:pt x="114" y="394"/>
                  <a:pt x="135" y="419"/>
                </a:cubicBezTo>
                <a:cubicBezTo>
                  <a:pt x="155" y="443"/>
                  <a:pt x="193" y="454"/>
                  <a:pt x="193" y="454"/>
                </a:cubicBezTo>
                <a:cubicBezTo>
                  <a:pt x="193" y="454"/>
                  <a:pt x="219" y="463"/>
                  <a:pt x="248" y="467"/>
                </a:cubicBezTo>
                <a:cubicBezTo>
                  <a:pt x="249" y="467"/>
                  <a:pt x="251" y="467"/>
                  <a:pt x="252" y="467"/>
                </a:cubicBezTo>
                <a:cubicBezTo>
                  <a:pt x="235" y="479"/>
                  <a:pt x="224" y="496"/>
                  <a:pt x="224" y="516"/>
                </a:cubicBezTo>
                <a:lnTo>
                  <a:pt x="224" y="568"/>
                </a:lnTo>
                <a:cubicBezTo>
                  <a:pt x="111" y="534"/>
                  <a:pt x="29" y="429"/>
                  <a:pt x="29" y="304"/>
                </a:cubicBezTo>
                <a:cubicBezTo>
                  <a:pt x="29" y="152"/>
                  <a:pt x="152" y="29"/>
                  <a:pt x="304" y="29"/>
                </a:cubicBezTo>
                <a:cubicBezTo>
                  <a:pt x="457" y="29"/>
                  <a:pt x="580" y="152"/>
                  <a:pt x="580" y="304"/>
                </a:cubicBezTo>
                <a:cubicBezTo>
                  <a:pt x="580" y="429"/>
                  <a:pt x="498" y="534"/>
                  <a:pt x="385" y="568"/>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66"/>
          <p:cNvSpPr>
            <a:spLocks noChangeArrowheads="1"/>
          </p:cNvSpPr>
          <p:nvPr/>
        </p:nvSpPr>
        <p:spPr bwMode="auto">
          <a:xfrm>
            <a:off x="4751388" y="3922713"/>
            <a:ext cx="11779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GitHub code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 name="Freeform 67"/>
          <p:cNvSpPr>
            <a:spLocks/>
          </p:cNvSpPr>
          <p:nvPr/>
        </p:nvSpPr>
        <p:spPr bwMode="auto">
          <a:xfrm>
            <a:off x="6223000" y="3257550"/>
            <a:ext cx="669925" cy="668338"/>
          </a:xfrm>
          <a:custGeom>
            <a:avLst/>
            <a:gdLst>
              <a:gd name="T0" fmla="*/ 639 w 655"/>
              <a:gd name="T1" fmla="*/ 300 h 656"/>
              <a:gd name="T2" fmla="*/ 356 w 655"/>
              <a:gd name="T3" fmla="*/ 16 h 656"/>
              <a:gd name="T4" fmla="*/ 299 w 655"/>
              <a:gd name="T5" fmla="*/ 16 h 656"/>
              <a:gd name="T6" fmla="*/ 238 w 655"/>
              <a:gd name="T7" fmla="*/ 77 h 656"/>
              <a:gd name="T8" fmla="*/ 311 w 655"/>
              <a:gd name="T9" fmla="*/ 150 h 656"/>
              <a:gd name="T10" fmla="*/ 329 w 655"/>
              <a:gd name="T11" fmla="*/ 147 h 656"/>
              <a:gd name="T12" fmla="*/ 378 w 655"/>
              <a:gd name="T13" fmla="*/ 196 h 656"/>
              <a:gd name="T14" fmla="*/ 375 w 655"/>
              <a:gd name="T15" fmla="*/ 214 h 656"/>
              <a:gd name="T16" fmla="*/ 447 w 655"/>
              <a:gd name="T17" fmla="*/ 286 h 656"/>
              <a:gd name="T18" fmla="*/ 465 w 655"/>
              <a:gd name="T19" fmla="*/ 282 h 656"/>
              <a:gd name="T20" fmla="*/ 514 w 655"/>
              <a:gd name="T21" fmla="*/ 332 h 656"/>
              <a:gd name="T22" fmla="*/ 465 w 655"/>
              <a:gd name="T23" fmla="*/ 381 h 656"/>
              <a:gd name="T24" fmla="*/ 415 w 655"/>
              <a:gd name="T25" fmla="*/ 332 h 656"/>
              <a:gd name="T26" fmla="*/ 419 w 655"/>
              <a:gd name="T27" fmla="*/ 314 h 656"/>
              <a:gd name="T28" fmla="*/ 351 w 655"/>
              <a:gd name="T29" fmla="*/ 246 h 656"/>
              <a:gd name="T30" fmla="*/ 351 w 655"/>
              <a:gd name="T31" fmla="*/ 422 h 656"/>
              <a:gd name="T32" fmla="*/ 378 w 655"/>
              <a:gd name="T33" fmla="*/ 466 h 656"/>
              <a:gd name="T34" fmla="*/ 329 w 655"/>
              <a:gd name="T35" fmla="*/ 516 h 656"/>
              <a:gd name="T36" fmla="*/ 280 w 655"/>
              <a:gd name="T37" fmla="*/ 466 h 656"/>
              <a:gd name="T38" fmla="*/ 312 w 655"/>
              <a:gd name="T39" fmla="*/ 421 h 656"/>
              <a:gd name="T40" fmla="*/ 312 w 655"/>
              <a:gd name="T41" fmla="*/ 242 h 656"/>
              <a:gd name="T42" fmla="*/ 280 w 655"/>
              <a:gd name="T43" fmla="*/ 196 h 656"/>
              <a:gd name="T44" fmla="*/ 283 w 655"/>
              <a:gd name="T45" fmla="*/ 178 h 656"/>
              <a:gd name="T46" fmla="*/ 210 w 655"/>
              <a:gd name="T47" fmla="*/ 105 h 656"/>
              <a:gd name="T48" fmla="*/ 15 w 655"/>
              <a:gd name="T49" fmla="*/ 300 h 656"/>
              <a:gd name="T50" fmla="*/ 15 w 655"/>
              <a:gd name="T51" fmla="*/ 357 h 656"/>
              <a:gd name="T52" fmla="*/ 299 w 655"/>
              <a:gd name="T53" fmla="*/ 640 h 656"/>
              <a:gd name="T54" fmla="*/ 356 w 655"/>
              <a:gd name="T55" fmla="*/ 640 h 656"/>
              <a:gd name="T56" fmla="*/ 640 w 655"/>
              <a:gd name="T57" fmla="*/ 357 h 656"/>
              <a:gd name="T58" fmla="*/ 639 w 655"/>
              <a:gd name="T59" fmla="*/ 300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5" h="656">
                <a:moveTo>
                  <a:pt x="639" y="300"/>
                </a:moveTo>
                <a:lnTo>
                  <a:pt x="356" y="16"/>
                </a:lnTo>
                <a:cubicBezTo>
                  <a:pt x="340" y="0"/>
                  <a:pt x="315" y="0"/>
                  <a:pt x="299" y="16"/>
                </a:cubicBezTo>
                <a:lnTo>
                  <a:pt x="238" y="77"/>
                </a:lnTo>
                <a:lnTo>
                  <a:pt x="311" y="150"/>
                </a:lnTo>
                <a:cubicBezTo>
                  <a:pt x="317" y="148"/>
                  <a:pt x="323" y="147"/>
                  <a:pt x="329" y="147"/>
                </a:cubicBezTo>
                <a:cubicBezTo>
                  <a:pt x="356" y="147"/>
                  <a:pt x="378" y="169"/>
                  <a:pt x="378" y="196"/>
                </a:cubicBezTo>
                <a:cubicBezTo>
                  <a:pt x="378" y="202"/>
                  <a:pt x="377" y="209"/>
                  <a:pt x="375" y="214"/>
                </a:cubicBezTo>
                <a:lnTo>
                  <a:pt x="447" y="286"/>
                </a:lnTo>
                <a:cubicBezTo>
                  <a:pt x="452" y="283"/>
                  <a:pt x="458" y="282"/>
                  <a:pt x="465" y="282"/>
                </a:cubicBezTo>
                <a:cubicBezTo>
                  <a:pt x="492" y="282"/>
                  <a:pt x="514" y="305"/>
                  <a:pt x="514" y="332"/>
                </a:cubicBezTo>
                <a:cubicBezTo>
                  <a:pt x="514" y="359"/>
                  <a:pt x="492" y="381"/>
                  <a:pt x="465" y="381"/>
                </a:cubicBezTo>
                <a:cubicBezTo>
                  <a:pt x="437" y="381"/>
                  <a:pt x="415" y="359"/>
                  <a:pt x="415" y="332"/>
                </a:cubicBezTo>
                <a:cubicBezTo>
                  <a:pt x="415" y="325"/>
                  <a:pt x="416" y="319"/>
                  <a:pt x="419" y="314"/>
                </a:cubicBezTo>
                <a:lnTo>
                  <a:pt x="351" y="246"/>
                </a:lnTo>
                <a:lnTo>
                  <a:pt x="351" y="422"/>
                </a:lnTo>
                <a:cubicBezTo>
                  <a:pt x="367" y="431"/>
                  <a:pt x="378" y="447"/>
                  <a:pt x="378" y="466"/>
                </a:cubicBezTo>
                <a:cubicBezTo>
                  <a:pt x="378" y="494"/>
                  <a:pt x="356" y="516"/>
                  <a:pt x="329" y="516"/>
                </a:cubicBezTo>
                <a:cubicBezTo>
                  <a:pt x="302" y="516"/>
                  <a:pt x="280" y="494"/>
                  <a:pt x="280" y="466"/>
                </a:cubicBezTo>
                <a:cubicBezTo>
                  <a:pt x="280" y="445"/>
                  <a:pt x="293" y="428"/>
                  <a:pt x="312" y="421"/>
                </a:cubicBezTo>
                <a:lnTo>
                  <a:pt x="312" y="242"/>
                </a:lnTo>
                <a:cubicBezTo>
                  <a:pt x="293" y="235"/>
                  <a:pt x="280" y="217"/>
                  <a:pt x="280" y="196"/>
                </a:cubicBezTo>
                <a:cubicBezTo>
                  <a:pt x="280" y="190"/>
                  <a:pt x="281" y="184"/>
                  <a:pt x="283" y="178"/>
                </a:cubicBezTo>
                <a:lnTo>
                  <a:pt x="210" y="105"/>
                </a:lnTo>
                <a:lnTo>
                  <a:pt x="15" y="300"/>
                </a:lnTo>
                <a:cubicBezTo>
                  <a:pt x="0" y="316"/>
                  <a:pt x="0" y="341"/>
                  <a:pt x="15" y="357"/>
                </a:cubicBezTo>
                <a:lnTo>
                  <a:pt x="299" y="640"/>
                </a:lnTo>
                <a:cubicBezTo>
                  <a:pt x="315" y="656"/>
                  <a:pt x="340" y="656"/>
                  <a:pt x="356" y="640"/>
                </a:cubicBezTo>
                <a:lnTo>
                  <a:pt x="640" y="357"/>
                </a:lnTo>
                <a:cubicBezTo>
                  <a:pt x="655" y="341"/>
                  <a:pt x="655" y="316"/>
                  <a:pt x="639" y="30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68"/>
          <p:cNvSpPr>
            <a:spLocks noChangeArrowheads="1"/>
          </p:cNvSpPr>
          <p:nvPr/>
        </p:nvSpPr>
        <p:spPr bwMode="auto">
          <a:xfrm>
            <a:off x="5975350" y="3971925"/>
            <a:ext cx="127635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Git repository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2" name="Freeform 69"/>
          <p:cNvSpPr>
            <a:spLocks/>
          </p:cNvSpPr>
          <p:nvPr/>
        </p:nvSpPr>
        <p:spPr bwMode="auto">
          <a:xfrm>
            <a:off x="3984625" y="2339975"/>
            <a:ext cx="161925" cy="233363"/>
          </a:xfrm>
          <a:custGeom>
            <a:avLst/>
            <a:gdLst>
              <a:gd name="T0" fmla="*/ 69 w 102"/>
              <a:gd name="T1" fmla="*/ 0 h 147"/>
              <a:gd name="T2" fmla="*/ 32 w 102"/>
              <a:gd name="T3" fmla="*/ 0 h 147"/>
              <a:gd name="T4" fmla="*/ 32 w 102"/>
              <a:gd name="T5" fmla="*/ 78 h 147"/>
              <a:gd name="T6" fmla="*/ 0 w 102"/>
              <a:gd name="T7" fmla="*/ 78 h 147"/>
              <a:gd name="T8" fmla="*/ 51 w 102"/>
              <a:gd name="T9" fmla="*/ 147 h 147"/>
              <a:gd name="T10" fmla="*/ 102 w 102"/>
              <a:gd name="T11" fmla="*/ 78 h 147"/>
              <a:gd name="T12" fmla="*/ 69 w 102"/>
              <a:gd name="T13" fmla="*/ 78 h 147"/>
              <a:gd name="T14" fmla="*/ 69 w 102"/>
              <a:gd name="T15" fmla="*/ 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47">
                <a:moveTo>
                  <a:pt x="69" y="0"/>
                </a:moveTo>
                <a:lnTo>
                  <a:pt x="32" y="0"/>
                </a:lnTo>
                <a:lnTo>
                  <a:pt x="32" y="78"/>
                </a:lnTo>
                <a:lnTo>
                  <a:pt x="0" y="78"/>
                </a:lnTo>
                <a:lnTo>
                  <a:pt x="51" y="147"/>
                </a:lnTo>
                <a:lnTo>
                  <a:pt x="102" y="78"/>
                </a:lnTo>
                <a:lnTo>
                  <a:pt x="69" y="78"/>
                </a:lnTo>
                <a:lnTo>
                  <a:pt x="69" y="0"/>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70"/>
          <p:cNvSpPr>
            <a:spLocks noChangeArrowheads="1"/>
          </p:cNvSpPr>
          <p:nvPr/>
        </p:nvSpPr>
        <p:spPr bwMode="auto">
          <a:xfrm>
            <a:off x="3992563" y="2154238"/>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71"/>
          <p:cNvSpPr>
            <a:spLocks noChangeArrowheads="1"/>
          </p:cNvSpPr>
          <p:nvPr/>
        </p:nvSpPr>
        <p:spPr bwMode="auto">
          <a:xfrm>
            <a:off x="3992563" y="2216150"/>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Rectangle 72"/>
          <p:cNvSpPr>
            <a:spLocks noChangeArrowheads="1"/>
          </p:cNvSpPr>
          <p:nvPr/>
        </p:nvSpPr>
        <p:spPr bwMode="auto">
          <a:xfrm>
            <a:off x="3992563" y="2278063"/>
            <a:ext cx="142875" cy="41275"/>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3"/>
          <p:cNvSpPr>
            <a:spLocks/>
          </p:cNvSpPr>
          <p:nvPr/>
        </p:nvSpPr>
        <p:spPr bwMode="auto">
          <a:xfrm>
            <a:off x="3887788" y="1992313"/>
            <a:ext cx="206375" cy="342900"/>
          </a:xfrm>
          <a:custGeom>
            <a:avLst/>
            <a:gdLst>
              <a:gd name="T0" fmla="*/ 186 w 202"/>
              <a:gd name="T1" fmla="*/ 0 h 337"/>
              <a:gd name="T2" fmla="*/ 19 w 202"/>
              <a:gd name="T3" fmla="*/ 0 h 337"/>
              <a:gd name="T4" fmla="*/ 1 w 202"/>
              <a:gd name="T5" fmla="*/ 20 h 337"/>
              <a:gd name="T6" fmla="*/ 0 w 202"/>
              <a:gd name="T7" fmla="*/ 337 h 337"/>
              <a:gd name="T8" fmla="*/ 60 w 202"/>
              <a:gd name="T9" fmla="*/ 337 h 337"/>
              <a:gd name="T10" fmla="*/ 60 w 202"/>
              <a:gd name="T11" fmla="*/ 61 h 337"/>
              <a:gd name="T12" fmla="*/ 140 w 202"/>
              <a:gd name="T13" fmla="*/ 61 h 337"/>
              <a:gd name="T14" fmla="*/ 140 w 202"/>
              <a:gd name="T15" fmla="*/ 141 h 337"/>
              <a:gd name="T16" fmla="*/ 200 w 202"/>
              <a:gd name="T17" fmla="*/ 141 h 337"/>
              <a:gd name="T18" fmla="*/ 200 w 202"/>
              <a:gd name="T19" fmla="*/ 18 h 337"/>
              <a:gd name="T20" fmla="*/ 186 w 202"/>
              <a:gd name="T21"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337">
                <a:moveTo>
                  <a:pt x="186" y="0"/>
                </a:moveTo>
                <a:lnTo>
                  <a:pt x="19" y="0"/>
                </a:lnTo>
                <a:cubicBezTo>
                  <a:pt x="13" y="0"/>
                  <a:pt x="1" y="0"/>
                  <a:pt x="1" y="20"/>
                </a:cubicBezTo>
                <a:lnTo>
                  <a:pt x="0" y="337"/>
                </a:lnTo>
                <a:lnTo>
                  <a:pt x="60" y="337"/>
                </a:lnTo>
                <a:lnTo>
                  <a:pt x="60" y="61"/>
                </a:lnTo>
                <a:lnTo>
                  <a:pt x="140" y="61"/>
                </a:lnTo>
                <a:lnTo>
                  <a:pt x="140" y="141"/>
                </a:lnTo>
                <a:lnTo>
                  <a:pt x="200" y="141"/>
                </a:lnTo>
                <a:lnTo>
                  <a:pt x="200" y="18"/>
                </a:lnTo>
                <a:cubicBezTo>
                  <a:pt x="202" y="0"/>
                  <a:pt x="192" y="0"/>
                  <a:pt x="186"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4"/>
          <p:cNvSpPr>
            <a:spLocks/>
          </p:cNvSpPr>
          <p:nvPr/>
        </p:nvSpPr>
        <p:spPr bwMode="auto">
          <a:xfrm>
            <a:off x="3887788" y="2276475"/>
            <a:ext cx="123825" cy="165100"/>
          </a:xfrm>
          <a:custGeom>
            <a:avLst/>
            <a:gdLst>
              <a:gd name="T0" fmla="*/ 60 w 121"/>
              <a:gd name="T1" fmla="*/ 0 h 161"/>
              <a:gd name="T2" fmla="*/ 0 w 121"/>
              <a:gd name="T3" fmla="*/ 0 h 161"/>
              <a:gd name="T4" fmla="*/ 0 w 121"/>
              <a:gd name="T5" fmla="*/ 142 h 161"/>
              <a:gd name="T6" fmla="*/ 22 w 121"/>
              <a:gd name="T7" fmla="*/ 161 h 161"/>
              <a:gd name="T8" fmla="*/ 121 w 121"/>
              <a:gd name="T9" fmla="*/ 161 h 161"/>
              <a:gd name="T10" fmla="*/ 121 w 121"/>
              <a:gd name="T11" fmla="*/ 101 h 161"/>
              <a:gd name="T12" fmla="*/ 61 w 121"/>
              <a:gd name="T13" fmla="*/ 101 h 161"/>
              <a:gd name="T14" fmla="*/ 60 w 121"/>
              <a:gd name="T15" fmla="*/ 0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61">
                <a:moveTo>
                  <a:pt x="60" y="0"/>
                </a:moveTo>
                <a:lnTo>
                  <a:pt x="0" y="0"/>
                </a:lnTo>
                <a:lnTo>
                  <a:pt x="0" y="142"/>
                </a:lnTo>
                <a:cubicBezTo>
                  <a:pt x="0" y="146"/>
                  <a:pt x="18" y="161"/>
                  <a:pt x="22" y="161"/>
                </a:cubicBezTo>
                <a:lnTo>
                  <a:pt x="121" y="161"/>
                </a:lnTo>
                <a:lnTo>
                  <a:pt x="121" y="101"/>
                </a:lnTo>
                <a:lnTo>
                  <a:pt x="61" y="101"/>
                </a:lnTo>
                <a:lnTo>
                  <a:pt x="60" y="0"/>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75"/>
          <p:cNvSpPr>
            <a:spLocks/>
          </p:cNvSpPr>
          <p:nvPr/>
        </p:nvSpPr>
        <p:spPr bwMode="auto">
          <a:xfrm>
            <a:off x="4114800" y="2058988"/>
            <a:ext cx="266700" cy="381000"/>
          </a:xfrm>
          <a:custGeom>
            <a:avLst/>
            <a:gdLst>
              <a:gd name="T0" fmla="*/ 166 w 261"/>
              <a:gd name="T1" fmla="*/ 195 h 374"/>
              <a:gd name="T2" fmla="*/ 149 w 261"/>
              <a:gd name="T3" fmla="*/ 195 h 374"/>
              <a:gd name="T4" fmla="*/ 0 w 261"/>
              <a:gd name="T5" fmla="*/ 0 h 374"/>
              <a:gd name="T6" fmla="*/ 0 w 261"/>
              <a:gd name="T7" fmla="*/ 57 h 374"/>
              <a:gd name="T8" fmla="*/ 85 w 261"/>
              <a:gd name="T9" fmla="*/ 213 h 374"/>
              <a:gd name="T10" fmla="*/ 83 w 261"/>
              <a:gd name="T11" fmla="*/ 253 h 374"/>
              <a:gd name="T12" fmla="*/ 164 w 261"/>
              <a:gd name="T13" fmla="*/ 251 h 374"/>
              <a:gd name="T14" fmla="*/ 202 w 261"/>
              <a:gd name="T15" fmla="*/ 278 h 374"/>
              <a:gd name="T16" fmla="*/ 202 w 261"/>
              <a:gd name="T17" fmla="*/ 314 h 374"/>
              <a:gd name="T18" fmla="*/ 0 w 261"/>
              <a:gd name="T19" fmla="*/ 314 h 374"/>
              <a:gd name="T20" fmla="*/ 0 w 261"/>
              <a:gd name="T21" fmla="*/ 374 h 374"/>
              <a:gd name="T22" fmla="*/ 238 w 261"/>
              <a:gd name="T23" fmla="*/ 374 h 374"/>
              <a:gd name="T24" fmla="*/ 261 w 261"/>
              <a:gd name="T25" fmla="*/ 353 h 374"/>
              <a:gd name="T26" fmla="*/ 261 w 261"/>
              <a:gd name="T27" fmla="*/ 277 h 374"/>
              <a:gd name="T28" fmla="*/ 166 w 261"/>
              <a:gd name="T29" fmla="*/ 19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374">
                <a:moveTo>
                  <a:pt x="166" y="195"/>
                </a:moveTo>
                <a:lnTo>
                  <a:pt x="149" y="195"/>
                </a:lnTo>
                <a:cubicBezTo>
                  <a:pt x="139" y="74"/>
                  <a:pt x="81" y="16"/>
                  <a:pt x="0" y="0"/>
                </a:cubicBezTo>
                <a:lnTo>
                  <a:pt x="0" y="57"/>
                </a:lnTo>
                <a:cubicBezTo>
                  <a:pt x="60" y="77"/>
                  <a:pt x="83" y="136"/>
                  <a:pt x="85" y="213"/>
                </a:cubicBezTo>
                <a:lnTo>
                  <a:pt x="83" y="253"/>
                </a:lnTo>
                <a:lnTo>
                  <a:pt x="164" y="251"/>
                </a:lnTo>
                <a:cubicBezTo>
                  <a:pt x="185" y="251"/>
                  <a:pt x="202" y="257"/>
                  <a:pt x="202" y="278"/>
                </a:cubicBezTo>
                <a:lnTo>
                  <a:pt x="202" y="314"/>
                </a:lnTo>
                <a:lnTo>
                  <a:pt x="0" y="314"/>
                </a:lnTo>
                <a:lnTo>
                  <a:pt x="0" y="374"/>
                </a:lnTo>
                <a:lnTo>
                  <a:pt x="238" y="374"/>
                </a:lnTo>
                <a:cubicBezTo>
                  <a:pt x="242" y="374"/>
                  <a:pt x="261" y="357"/>
                  <a:pt x="261" y="353"/>
                </a:cubicBezTo>
                <a:lnTo>
                  <a:pt x="261" y="277"/>
                </a:lnTo>
                <a:cubicBezTo>
                  <a:pt x="261" y="228"/>
                  <a:pt x="218" y="195"/>
                  <a:pt x="166" y="1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76"/>
          <p:cNvSpPr>
            <a:spLocks noChangeArrowheads="1"/>
          </p:cNvSpPr>
          <p:nvPr/>
        </p:nvSpPr>
        <p:spPr bwMode="auto">
          <a:xfrm>
            <a:off x="3657600" y="2595563"/>
            <a:ext cx="11763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Service Bus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0" name="Freeform 77"/>
          <p:cNvSpPr>
            <a:spLocks/>
          </p:cNvSpPr>
          <p:nvPr/>
        </p:nvSpPr>
        <p:spPr bwMode="auto">
          <a:xfrm>
            <a:off x="2992438" y="3616325"/>
            <a:ext cx="95250" cy="122238"/>
          </a:xfrm>
          <a:custGeom>
            <a:avLst/>
            <a:gdLst>
              <a:gd name="T0" fmla="*/ 83 w 92"/>
              <a:gd name="T1" fmla="*/ 36 h 120"/>
              <a:gd name="T2" fmla="*/ 65 w 92"/>
              <a:gd name="T3" fmla="*/ 0 h 120"/>
              <a:gd name="T4" fmla="*/ 39 w 92"/>
              <a:gd name="T5" fmla="*/ 68 h 120"/>
              <a:gd name="T6" fmla="*/ 1 w 92"/>
              <a:gd name="T7" fmla="*/ 108 h 120"/>
              <a:gd name="T8" fmla="*/ 12 w 92"/>
              <a:gd name="T9" fmla="*/ 120 h 120"/>
              <a:gd name="T10" fmla="*/ 76 w 92"/>
              <a:gd name="T11" fmla="*/ 120 h 120"/>
              <a:gd name="T12" fmla="*/ 92 w 92"/>
              <a:gd name="T13" fmla="*/ 102 h 120"/>
              <a:gd name="T14" fmla="*/ 84 w 92"/>
              <a:gd name="T15" fmla="*/ 82 h 120"/>
              <a:gd name="T16" fmla="*/ 83 w 92"/>
              <a:gd name="T17" fmla="*/ 3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20">
                <a:moveTo>
                  <a:pt x="83" y="36"/>
                </a:moveTo>
                <a:cubicBezTo>
                  <a:pt x="79" y="23"/>
                  <a:pt x="65" y="0"/>
                  <a:pt x="65" y="0"/>
                </a:cubicBezTo>
                <a:cubicBezTo>
                  <a:pt x="65" y="0"/>
                  <a:pt x="62" y="34"/>
                  <a:pt x="39" y="68"/>
                </a:cubicBezTo>
                <a:cubicBezTo>
                  <a:pt x="16" y="102"/>
                  <a:pt x="1" y="108"/>
                  <a:pt x="1" y="108"/>
                </a:cubicBezTo>
                <a:cubicBezTo>
                  <a:pt x="1" y="108"/>
                  <a:pt x="0" y="119"/>
                  <a:pt x="12" y="120"/>
                </a:cubicBezTo>
                <a:cubicBezTo>
                  <a:pt x="16" y="120"/>
                  <a:pt x="68" y="120"/>
                  <a:pt x="76" y="120"/>
                </a:cubicBezTo>
                <a:cubicBezTo>
                  <a:pt x="85" y="120"/>
                  <a:pt x="92" y="112"/>
                  <a:pt x="92" y="102"/>
                </a:cubicBezTo>
                <a:cubicBezTo>
                  <a:pt x="92" y="93"/>
                  <a:pt x="84" y="82"/>
                  <a:pt x="84" y="82"/>
                </a:cubicBezTo>
                <a:cubicBezTo>
                  <a:pt x="84" y="82"/>
                  <a:pt x="85" y="47"/>
                  <a:pt x="83" y="3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8"/>
          <p:cNvSpPr>
            <a:spLocks/>
          </p:cNvSpPr>
          <p:nvPr/>
        </p:nvSpPr>
        <p:spPr bwMode="auto">
          <a:xfrm>
            <a:off x="2565400" y="3571875"/>
            <a:ext cx="92075" cy="123825"/>
          </a:xfrm>
          <a:custGeom>
            <a:avLst/>
            <a:gdLst>
              <a:gd name="T0" fmla="*/ 44 w 89"/>
              <a:gd name="T1" fmla="*/ 0 h 121"/>
              <a:gd name="T2" fmla="*/ 44 w 89"/>
              <a:gd name="T3" fmla="*/ 0 h 121"/>
              <a:gd name="T4" fmla="*/ 12 w 89"/>
              <a:gd name="T5" fmla="*/ 38 h 121"/>
              <a:gd name="T6" fmla="*/ 8 w 89"/>
              <a:gd name="T7" fmla="*/ 65 h 121"/>
              <a:gd name="T8" fmla="*/ 71 w 89"/>
              <a:gd name="T9" fmla="*/ 113 h 121"/>
              <a:gd name="T10" fmla="*/ 89 w 89"/>
              <a:gd name="T11" fmla="*/ 95 h 121"/>
              <a:gd name="T12" fmla="*/ 67 w 89"/>
              <a:gd name="T13" fmla="*/ 58 h 121"/>
              <a:gd name="T14" fmla="*/ 44 w 89"/>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121">
                <a:moveTo>
                  <a:pt x="44" y="0"/>
                </a:moveTo>
                <a:cubicBezTo>
                  <a:pt x="44" y="0"/>
                  <a:pt x="44" y="0"/>
                  <a:pt x="44" y="0"/>
                </a:cubicBezTo>
                <a:cubicBezTo>
                  <a:pt x="44" y="0"/>
                  <a:pt x="25" y="22"/>
                  <a:pt x="12" y="38"/>
                </a:cubicBezTo>
                <a:cubicBezTo>
                  <a:pt x="0" y="54"/>
                  <a:pt x="8" y="65"/>
                  <a:pt x="8" y="65"/>
                </a:cubicBezTo>
                <a:cubicBezTo>
                  <a:pt x="8" y="65"/>
                  <a:pt x="42" y="121"/>
                  <a:pt x="71" y="113"/>
                </a:cubicBezTo>
                <a:cubicBezTo>
                  <a:pt x="80" y="110"/>
                  <a:pt x="89" y="95"/>
                  <a:pt x="89" y="95"/>
                </a:cubicBezTo>
                <a:cubicBezTo>
                  <a:pt x="89" y="95"/>
                  <a:pt x="76" y="79"/>
                  <a:pt x="67" y="58"/>
                </a:cubicBezTo>
                <a:cubicBezTo>
                  <a:pt x="56" y="36"/>
                  <a:pt x="46" y="4"/>
                  <a:pt x="44"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9"/>
          <p:cNvSpPr>
            <a:spLocks noEditPoints="1"/>
          </p:cNvSpPr>
          <p:nvPr/>
        </p:nvSpPr>
        <p:spPr bwMode="auto">
          <a:xfrm>
            <a:off x="2557463" y="3155950"/>
            <a:ext cx="831850" cy="609600"/>
          </a:xfrm>
          <a:custGeom>
            <a:avLst/>
            <a:gdLst>
              <a:gd name="T0" fmla="*/ 767 w 814"/>
              <a:gd name="T1" fmla="*/ 27 h 598"/>
              <a:gd name="T2" fmla="*/ 703 w 814"/>
              <a:gd name="T3" fmla="*/ 73 h 598"/>
              <a:gd name="T4" fmla="*/ 669 w 814"/>
              <a:gd name="T5" fmla="*/ 251 h 598"/>
              <a:gd name="T6" fmla="*/ 678 w 814"/>
              <a:gd name="T7" fmla="*/ 187 h 598"/>
              <a:gd name="T8" fmla="*/ 659 w 814"/>
              <a:gd name="T9" fmla="*/ 174 h 598"/>
              <a:gd name="T10" fmla="*/ 633 w 814"/>
              <a:gd name="T11" fmla="*/ 152 h 598"/>
              <a:gd name="T12" fmla="*/ 642 w 814"/>
              <a:gd name="T13" fmla="*/ 132 h 598"/>
              <a:gd name="T14" fmla="*/ 613 w 814"/>
              <a:gd name="T15" fmla="*/ 87 h 598"/>
              <a:gd name="T16" fmla="*/ 604 w 814"/>
              <a:gd name="T17" fmla="*/ 77 h 598"/>
              <a:gd name="T18" fmla="*/ 352 w 814"/>
              <a:gd name="T19" fmla="*/ 72 h 598"/>
              <a:gd name="T20" fmla="*/ 357 w 814"/>
              <a:gd name="T21" fmla="*/ 81 h 598"/>
              <a:gd name="T22" fmla="*/ 253 w 814"/>
              <a:gd name="T23" fmla="*/ 160 h 598"/>
              <a:gd name="T24" fmla="*/ 220 w 814"/>
              <a:gd name="T25" fmla="*/ 291 h 598"/>
              <a:gd name="T26" fmla="*/ 272 w 814"/>
              <a:gd name="T27" fmla="*/ 265 h 598"/>
              <a:gd name="T28" fmla="*/ 270 w 814"/>
              <a:gd name="T29" fmla="*/ 386 h 598"/>
              <a:gd name="T30" fmla="*/ 389 w 814"/>
              <a:gd name="T31" fmla="*/ 347 h 598"/>
              <a:gd name="T32" fmla="*/ 406 w 814"/>
              <a:gd name="T33" fmla="*/ 159 h 598"/>
              <a:gd name="T34" fmla="*/ 408 w 814"/>
              <a:gd name="T35" fmla="*/ 371 h 598"/>
              <a:gd name="T36" fmla="*/ 262 w 814"/>
              <a:gd name="T37" fmla="*/ 409 h 598"/>
              <a:gd name="T38" fmla="*/ 216 w 814"/>
              <a:gd name="T39" fmla="*/ 330 h 598"/>
              <a:gd name="T40" fmla="*/ 171 w 814"/>
              <a:gd name="T41" fmla="*/ 257 h 598"/>
              <a:gd name="T42" fmla="*/ 254 w 814"/>
              <a:gd name="T43" fmla="*/ 133 h 598"/>
              <a:gd name="T44" fmla="*/ 47 w 814"/>
              <a:gd name="T45" fmla="*/ 269 h 598"/>
              <a:gd name="T46" fmla="*/ 35 w 814"/>
              <a:gd name="T47" fmla="*/ 235 h 598"/>
              <a:gd name="T48" fmla="*/ 5 w 814"/>
              <a:gd name="T49" fmla="*/ 230 h 598"/>
              <a:gd name="T50" fmla="*/ 31 w 814"/>
              <a:gd name="T51" fmla="*/ 292 h 598"/>
              <a:gd name="T52" fmla="*/ 69 w 814"/>
              <a:gd name="T53" fmla="*/ 397 h 598"/>
              <a:gd name="T54" fmla="*/ 111 w 814"/>
              <a:gd name="T55" fmla="*/ 529 h 598"/>
              <a:gd name="T56" fmla="*/ 193 w 814"/>
              <a:gd name="T57" fmla="*/ 582 h 598"/>
              <a:gd name="T58" fmla="*/ 221 w 814"/>
              <a:gd name="T59" fmla="*/ 508 h 598"/>
              <a:gd name="T60" fmla="*/ 280 w 814"/>
              <a:gd name="T61" fmla="*/ 485 h 598"/>
              <a:gd name="T62" fmla="*/ 333 w 814"/>
              <a:gd name="T63" fmla="*/ 492 h 598"/>
              <a:gd name="T64" fmla="*/ 303 w 814"/>
              <a:gd name="T65" fmla="*/ 557 h 598"/>
              <a:gd name="T66" fmla="*/ 436 w 814"/>
              <a:gd name="T67" fmla="*/ 514 h 598"/>
              <a:gd name="T68" fmla="*/ 455 w 814"/>
              <a:gd name="T69" fmla="*/ 368 h 598"/>
              <a:gd name="T70" fmla="*/ 499 w 814"/>
              <a:gd name="T71" fmla="*/ 381 h 598"/>
              <a:gd name="T72" fmla="*/ 616 w 814"/>
              <a:gd name="T73" fmla="*/ 370 h 598"/>
              <a:gd name="T74" fmla="*/ 568 w 814"/>
              <a:gd name="T75" fmla="*/ 401 h 598"/>
              <a:gd name="T76" fmla="*/ 682 w 814"/>
              <a:gd name="T77" fmla="*/ 363 h 598"/>
              <a:gd name="T78" fmla="*/ 463 w 814"/>
              <a:gd name="T79" fmla="*/ 159 h 598"/>
              <a:gd name="T80" fmla="*/ 522 w 814"/>
              <a:gd name="T81" fmla="*/ 109 h 598"/>
              <a:gd name="T82" fmla="*/ 463 w 814"/>
              <a:gd name="T83" fmla="*/ 159 h 598"/>
              <a:gd name="T84" fmla="*/ 514 w 814"/>
              <a:gd name="T85" fmla="*/ 227 h 598"/>
              <a:gd name="T86" fmla="*/ 526 w 814"/>
              <a:gd name="T87" fmla="*/ 205 h 598"/>
              <a:gd name="T88" fmla="*/ 507 w 814"/>
              <a:gd name="T89" fmla="*/ 186 h 598"/>
              <a:gd name="T90" fmla="*/ 491 w 814"/>
              <a:gd name="T91" fmla="*/ 201 h 598"/>
              <a:gd name="T92" fmla="*/ 564 w 814"/>
              <a:gd name="T93" fmla="*/ 148 h 598"/>
              <a:gd name="T94" fmla="*/ 548 w 814"/>
              <a:gd name="T95" fmla="*/ 156 h 598"/>
              <a:gd name="T96" fmla="*/ 567 w 814"/>
              <a:gd name="T97" fmla="*/ 179 h 598"/>
              <a:gd name="T98" fmla="*/ 589 w 814"/>
              <a:gd name="T99" fmla="*/ 174 h 598"/>
              <a:gd name="T100" fmla="*/ 748 w 814"/>
              <a:gd name="T101" fmla="*/ 77 h 598"/>
              <a:gd name="T102" fmla="*/ 714 w 814"/>
              <a:gd name="T103" fmla="*/ 80 h 598"/>
              <a:gd name="T104" fmla="*/ 768 w 814"/>
              <a:gd name="T105" fmla="*/ 4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4" h="598">
                <a:moveTo>
                  <a:pt x="809" y="163"/>
                </a:moveTo>
                <a:cubicBezTo>
                  <a:pt x="805" y="56"/>
                  <a:pt x="775" y="27"/>
                  <a:pt x="767" y="27"/>
                </a:cubicBezTo>
                <a:cubicBezTo>
                  <a:pt x="756" y="28"/>
                  <a:pt x="752" y="46"/>
                  <a:pt x="740" y="54"/>
                </a:cubicBezTo>
                <a:cubicBezTo>
                  <a:pt x="723" y="66"/>
                  <a:pt x="712" y="64"/>
                  <a:pt x="703" y="73"/>
                </a:cubicBezTo>
                <a:cubicBezTo>
                  <a:pt x="693" y="83"/>
                  <a:pt x="712" y="107"/>
                  <a:pt x="710" y="171"/>
                </a:cubicBezTo>
                <a:cubicBezTo>
                  <a:pt x="707" y="230"/>
                  <a:pt x="669" y="251"/>
                  <a:pt x="669" y="251"/>
                </a:cubicBezTo>
                <a:cubicBezTo>
                  <a:pt x="669" y="251"/>
                  <a:pt x="687" y="226"/>
                  <a:pt x="689" y="208"/>
                </a:cubicBezTo>
                <a:cubicBezTo>
                  <a:pt x="692" y="194"/>
                  <a:pt x="684" y="192"/>
                  <a:pt x="678" y="187"/>
                </a:cubicBezTo>
                <a:cubicBezTo>
                  <a:pt x="667" y="178"/>
                  <a:pt x="646" y="202"/>
                  <a:pt x="640" y="208"/>
                </a:cubicBezTo>
                <a:cubicBezTo>
                  <a:pt x="650" y="197"/>
                  <a:pt x="665" y="185"/>
                  <a:pt x="659" y="174"/>
                </a:cubicBezTo>
                <a:cubicBezTo>
                  <a:pt x="648" y="156"/>
                  <a:pt x="625" y="168"/>
                  <a:pt x="620" y="170"/>
                </a:cubicBezTo>
                <a:cubicBezTo>
                  <a:pt x="625" y="167"/>
                  <a:pt x="636" y="163"/>
                  <a:pt x="633" y="152"/>
                </a:cubicBezTo>
                <a:cubicBezTo>
                  <a:pt x="629" y="133"/>
                  <a:pt x="610" y="137"/>
                  <a:pt x="608" y="138"/>
                </a:cubicBezTo>
                <a:cubicBezTo>
                  <a:pt x="616" y="134"/>
                  <a:pt x="620" y="130"/>
                  <a:pt x="642" y="132"/>
                </a:cubicBezTo>
                <a:cubicBezTo>
                  <a:pt x="654" y="132"/>
                  <a:pt x="651" y="119"/>
                  <a:pt x="643" y="110"/>
                </a:cubicBezTo>
                <a:cubicBezTo>
                  <a:pt x="631" y="95"/>
                  <a:pt x="623" y="90"/>
                  <a:pt x="613" y="87"/>
                </a:cubicBezTo>
                <a:cubicBezTo>
                  <a:pt x="602" y="83"/>
                  <a:pt x="580" y="85"/>
                  <a:pt x="580" y="85"/>
                </a:cubicBezTo>
                <a:cubicBezTo>
                  <a:pt x="580" y="85"/>
                  <a:pt x="595" y="76"/>
                  <a:pt x="604" y="77"/>
                </a:cubicBezTo>
                <a:cubicBezTo>
                  <a:pt x="593" y="62"/>
                  <a:pt x="557" y="8"/>
                  <a:pt x="496" y="5"/>
                </a:cubicBezTo>
                <a:cubicBezTo>
                  <a:pt x="385" y="0"/>
                  <a:pt x="352" y="72"/>
                  <a:pt x="352" y="72"/>
                </a:cubicBezTo>
                <a:lnTo>
                  <a:pt x="406" y="69"/>
                </a:lnTo>
                <a:cubicBezTo>
                  <a:pt x="406" y="69"/>
                  <a:pt x="390" y="76"/>
                  <a:pt x="357" y="81"/>
                </a:cubicBezTo>
                <a:cubicBezTo>
                  <a:pt x="332" y="85"/>
                  <a:pt x="333" y="85"/>
                  <a:pt x="325" y="87"/>
                </a:cubicBezTo>
                <a:cubicBezTo>
                  <a:pt x="313" y="90"/>
                  <a:pt x="281" y="128"/>
                  <a:pt x="253" y="160"/>
                </a:cubicBezTo>
                <a:cubicBezTo>
                  <a:pt x="224" y="193"/>
                  <a:pt x="194" y="234"/>
                  <a:pt x="194" y="250"/>
                </a:cubicBezTo>
                <a:cubicBezTo>
                  <a:pt x="194" y="266"/>
                  <a:pt x="211" y="277"/>
                  <a:pt x="220" y="291"/>
                </a:cubicBezTo>
                <a:cubicBezTo>
                  <a:pt x="230" y="304"/>
                  <a:pt x="232" y="311"/>
                  <a:pt x="232" y="311"/>
                </a:cubicBezTo>
                <a:lnTo>
                  <a:pt x="272" y="265"/>
                </a:lnTo>
                <a:lnTo>
                  <a:pt x="225" y="360"/>
                </a:lnTo>
                <a:cubicBezTo>
                  <a:pt x="225" y="360"/>
                  <a:pt x="247" y="389"/>
                  <a:pt x="270" y="386"/>
                </a:cubicBezTo>
                <a:cubicBezTo>
                  <a:pt x="288" y="383"/>
                  <a:pt x="327" y="352"/>
                  <a:pt x="352" y="348"/>
                </a:cubicBezTo>
                <a:cubicBezTo>
                  <a:pt x="378" y="342"/>
                  <a:pt x="389" y="347"/>
                  <a:pt x="389" y="347"/>
                </a:cubicBezTo>
                <a:cubicBezTo>
                  <a:pt x="389" y="347"/>
                  <a:pt x="406" y="300"/>
                  <a:pt x="398" y="268"/>
                </a:cubicBezTo>
                <a:cubicBezTo>
                  <a:pt x="383" y="209"/>
                  <a:pt x="394" y="178"/>
                  <a:pt x="406" y="159"/>
                </a:cubicBezTo>
                <a:cubicBezTo>
                  <a:pt x="397" y="236"/>
                  <a:pt x="423" y="242"/>
                  <a:pt x="421" y="292"/>
                </a:cubicBezTo>
                <a:cubicBezTo>
                  <a:pt x="420" y="330"/>
                  <a:pt x="408" y="371"/>
                  <a:pt x="408" y="371"/>
                </a:cubicBezTo>
                <a:cubicBezTo>
                  <a:pt x="408" y="371"/>
                  <a:pt x="371" y="359"/>
                  <a:pt x="342" y="374"/>
                </a:cubicBezTo>
                <a:cubicBezTo>
                  <a:pt x="314" y="389"/>
                  <a:pt x="289" y="409"/>
                  <a:pt x="262" y="409"/>
                </a:cubicBezTo>
                <a:cubicBezTo>
                  <a:pt x="234" y="409"/>
                  <a:pt x="196" y="360"/>
                  <a:pt x="196" y="360"/>
                </a:cubicBezTo>
                <a:lnTo>
                  <a:pt x="216" y="330"/>
                </a:lnTo>
                <a:cubicBezTo>
                  <a:pt x="216" y="330"/>
                  <a:pt x="213" y="321"/>
                  <a:pt x="205" y="311"/>
                </a:cubicBezTo>
                <a:cubicBezTo>
                  <a:pt x="193" y="296"/>
                  <a:pt x="172" y="274"/>
                  <a:pt x="171" y="257"/>
                </a:cubicBezTo>
                <a:cubicBezTo>
                  <a:pt x="170" y="227"/>
                  <a:pt x="200" y="194"/>
                  <a:pt x="211" y="182"/>
                </a:cubicBezTo>
                <a:cubicBezTo>
                  <a:pt x="221" y="168"/>
                  <a:pt x="254" y="133"/>
                  <a:pt x="254" y="133"/>
                </a:cubicBezTo>
                <a:cubicBezTo>
                  <a:pt x="254" y="133"/>
                  <a:pt x="159" y="147"/>
                  <a:pt x="119" y="193"/>
                </a:cubicBezTo>
                <a:cubicBezTo>
                  <a:pt x="72" y="250"/>
                  <a:pt x="65" y="266"/>
                  <a:pt x="47" y="269"/>
                </a:cubicBezTo>
                <a:cubicBezTo>
                  <a:pt x="30" y="272"/>
                  <a:pt x="23" y="253"/>
                  <a:pt x="23" y="253"/>
                </a:cubicBezTo>
                <a:cubicBezTo>
                  <a:pt x="23" y="253"/>
                  <a:pt x="36" y="251"/>
                  <a:pt x="35" y="235"/>
                </a:cubicBezTo>
                <a:cubicBezTo>
                  <a:pt x="32" y="209"/>
                  <a:pt x="39" y="194"/>
                  <a:pt x="39" y="194"/>
                </a:cubicBezTo>
                <a:cubicBezTo>
                  <a:pt x="39" y="194"/>
                  <a:pt x="11" y="212"/>
                  <a:pt x="5" y="230"/>
                </a:cubicBezTo>
                <a:cubicBezTo>
                  <a:pt x="0" y="247"/>
                  <a:pt x="12" y="253"/>
                  <a:pt x="12" y="253"/>
                </a:cubicBezTo>
                <a:cubicBezTo>
                  <a:pt x="12" y="253"/>
                  <a:pt x="12" y="285"/>
                  <a:pt x="31" y="292"/>
                </a:cubicBezTo>
                <a:cubicBezTo>
                  <a:pt x="50" y="300"/>
                  <a:pt x="65" y="294"/>
                  <a:pt x="65" y="294"/>
                </a:cubicBezTo>
                <a:cubicBezTo>
                  <a:pt x="65" y="294"/>
                  <a:pt x="53" y="353"/>
                  <a:pt x="69" y="397"/>
                </a:cubicBezTo>
                <a:cubicBezTo>
                  <a:pt x="85" y="440"/>
                  <a:pt x="118" y="488"/>
                  <a:pt x="118" y="488"/>
                </a:cubicBezTo>
                <a:cubicBezTo>
                  <a:pt x="118" y="488"/>
                  <a:pt x="115" y="521"/>
                  <a:pt x="111" y="529"/>
                </a:cubicBezTo>
                <a:cubicBezTo>
                  <a:pt x="109" y="537"/>
                  <a:pt x="96" y="556"/>
                  <a:pt x="115" y="570"/>
                </a:cubicBezTo>
                <a:cubicBezTo>
                  <a:pt x="134" y="583"/>
                  <a:pt x="182" y="589"/>
                  <a:pt x="193" y="582"/>
                </a:cubicBezTo>
                <a:cubicBezTo>
                  <a:pt x="204" y="575"/>
                  <a:pt x="201" y="556"/>
                  <a:pt x="202" y="549"/>
                </a:cubicBezTo>
                <a:cubicBezTo>
                  <a:pt x="204" y="542"/>
                  <a:pt x="219" y="515"/>
                  <a:pt x="221" y="508"/>
                </a:cubicBezTo>
                <a:cubicBezTo>
                  <a:pt x="223" y="500"/>
                  <a:pt x="223" y="459"/>
                  <a:pt x="220" y="446"/>
                </a:cubicBezTo>
                <a:cubicBezTo>
                  <a:pt x="223" y="453"/>
                  <a:pt x="235" y="484"/>
                  <a:pt x="280" y="485"/>
                </a:cubicBezTo>
                <a:cubicBezTo>
                  <a:pt x="321" y="487"/>
                  <a:pt x="334" y="465"/>
                  <a:pt x="334" y="450"/>
                </a:cubicBezTo>
                <a:cubicBezTo>
                  <a:pt x="334" y="457"/>
                  <a:pt x="337" y="487"/>
                  <a:pt x="333" y="492"/>
                </a:cubicBezTo>
                <a:cubicBezTo>
                  <a:pt x="329" y="498"/>
                  <a:pt x="317" y="502"/>
                  <a:pt x="304" y="508"/>
                </a:cubicBezTo>
                <a:cubicBezTo>
                  <a:pt x="292" y="517"/>
                  <a:pt x="276" y="525"/>
                  <a:pt x="303" y="557"/>
                </a:cubicBezTo>
                <a:cubicBezTo>
                  <a:pt x="333" y="595"/>
                  <a:pt x="338" y="598"/>
                  <a:pt x="364" y="578"/>
                </a:cubicBezTo>
                <a:cubicBezTo>
                  <a:pt x="390" y="557"/>
                  <a:pt x="417" y="538"/>
                  <a:pt x="436" y="514"/>
                </a:cubicBezTo>
                <a:cubicBezTo>
                  <a:pt x="455" y="489"/>
                  <a:pt x="489" y="400"/>
                  <a:pt x="489" y="400"/>
                </a:cubicBezTo>
                <a:cubicBezTo>
                  <a:pt x="489" y="400"/>
                  <a:pt x="469" y="386"/>
                  <a:pt x="455" y="368"/>
                </a:cubicBezTo>
                <a:cubicBezTo>
                  <a:pt x="446" y="355"/>
                  <a:pt x="443" y="347"/>
                  <a:pt x="443" y="347"/>
                </a:cubicBezTo>
                <a:cubicBezTo>
                  <a:pt x="443" y="347"/>
                  <a:pt x="470" y="374"/>
                  <a:pt x="499" y="381"/>
                </a:cubicBezTo>
                <a:cubicBezTo>
                  <a:pt x="510" y="393"/>
                  <a:pt x="527" y="410"/>
                  <a:pt x="542" y="416"/>
                </a:cubicBezTo>
                <a:cubicBezTo>
                  <a:pt x="598" y="439"/>
                  <a:pt x="616" y="370"/>
                  <a:pt x="616" y="370"/>
                </a:cubicBezTo>
                <a:lnTo>
                  <a:pt x="608" y="368"/>
                </a:lnTo>
                <a:cubicBezTo>
                  <a:pt x="608" y="368"/>
                  <a:pt x="593" y="404"/>
                  <a:pt x="568" y="401"/>
                </a:cubicBezTo>
                <a:cubicBezTo>
                  <a:pt x="519" y="396"/>
                  <a:pt x="534" y="295"/>
                  <a:pt x="534" y="295"/>
                </a:cubicBezTo>
                <a:cubicBezTo>
                  <a:pt x="534" y="295"/>
                  <a:pt x="583" y="366"/>
                  <a:pt x="682" y="363"/>
                </a:cubicBezTo>
                <a:cubicBezTo>
                  <a:pt x="744" y="364"/>
                  <a:pt x="814" y="294"/>
                  <a:pt x="809" y="163"/>
                </a:cubicBezTo>
                <a:close/>
                <a:moveTo>
                  <a:pt x="463" y="159"/>
                </a:moveTo>
                <a:cubicBezTo>
                  <a:pt x="463" y="159"/>
                  <a:pt x="468" y="113"/>
                  <a:pt x="477" y="106"/>
                </a:cubicBezTo>
                <a:cubicBezTo>
                  <a:pt x="489" y="98"/>
                  <a:pt x="522" y="109"/>
                  <a:pt x="522" y="109"/>
                </a:cubicBezTo>
                <a:cubicBezTo>
                  <a:pt x="522" y="109"/>
                  <a:pt x="502" y="109"/>
                  <a:pt x="489" y="119"/>
                </a:cubicBezTo>
                <a:cubicBezTo>
                  <a:pt x="478" y="129"/>
                  <a:pt x="463" y="159"/>
                  <a:pt x="463" y="159"/>
                </a:cubicBezTo>
                <a:close/>
                <a:moveTo>
                  <a:pt x="542" y="200"/>
                </a:moveTo>
                <a:cubicBezTo>
                  <a:pt x="527" y="212"/>
                  <a:pt x="514" y="227"/>
                  <a:pt x="514" y="227"/>
                </a:cubicBezTo>
                <a:cubicBezTo>
                  <a:pt x="514" y="227"/>
                  <a:pt x="517" y="220"/>
                  <a:pt x="519" y="216"/>
                </a:cubicBezTo>
                <a:cubicBezTo>
                  <a:pt x="522" y="211"/>
                  <a:pt x="526" y="205"/>
                  <a:pt x="526" y="205"/>
                </a:cubicBezTo>
                <a:cubicBezTo>
                  <a:pt x="526" y="205"/>
                  <a:pt x="521" y="204"/>
                  <a:pt x="514" y="197"/>
                </a:cubicBezTo>
                <a:cubicBezTo>
                  <a:pt x="510" y="193"/>
                  <a:pt x="508" y="189"/>
                  <a:pt x="507" y="186"/>
                </a:cubicBezTo>
                <a:cubicBezTo>
                  <a:pt x="507" y="186"/>
                  <a:pt x="504" y="187"/>
                  <a:pt x="500" y="192"/>
                </a:cubicBezTo>
                <a:cubicBezTo>
                  <a:pt x="496" y="194"/>
                  <a:pt x="491" y="201"/>
                  <a:pt x="491" y="201"/>
                </a:cubicBezTo>
                <a:cubicBezTo>
                  <a:pt x="491" y="201"/>
                  <a:pt x="504" y="175"/>
                  <a:pt x="523" y="162"/>
                </a:cubicBezTo>
                <a:cubicBezTo>
                  <a:pt x="544" y="148"/>
                  <a:pt x="564" y="148"/>
                  <a:pt x="564" y="148"/>
                </a:cubicBezTo>
                <a:cubicBezTo>
                  <a:pt x="564" y="148"/>
                  <a:pt x="561" y="148"/>
                  <a:pt x="555" y="152"/>
                </a:cubicBezTo>
                <a:cubicBezTo>
                  <a:pt x="548" y="156"/>
                  <a:pt x="548" y="156"/>
                  <a:pt x="548" y="156"/>
                </a:cubicBezTo>
                <a:cubicBezTo>
                  <a:pt x="548" y="156"/>
                  <a:pt x="555" y="159"/>
                  <a:pt x="560" y="164"/>
                </a:cubicBezTo>
                <a:cubicBezTo>
                  <a:pt x="565" y="171"/>
                  <a:pt x="567" y="179"/>
                  <a:pt x="567" y="179"/>
                </a:cubicBezTo>
                <a:cubicBezTo>
                  <a:pt x="567" y="179"/>
                  <a:pt x="568" y="179"/>
                  <a:pt x="575" y="177"/>
                </a:cubicBezTo>
                <a:cubicBezTo>
                  <a:pt x="582" y="174"/>
                  <a:pt x="589" y="174"/>
                  <a:pt x="589" y="174"/>
                </a:cubicBezTo>
                <a:cubicBezTo>
                  <a:pt x="589" y="174"/>
                  <a:pt x="564" y="182"/>
                  <a:pt x="542" y="200"/>
                </a:cubicBezTo>
                <a:close/>
                <a:moveTo>
                  <a:pt x="748" y="77"/>
                </a:moveTo>
                <a:cubicBezTo>
                  <a:pt x="731" y="90"/>
                  <a:pt x="714" y="91"/>
                  <a:pt x="712" y="85"/>
                </a:cubicBezTo>
                <a:cubicBezTo>
                  <a:pt x="710" y="80"/>
                  <a:pt x="714" y="80"/>
                  <a:pt x="714" y="80"/>
                </a:cubicBezTo>
                <a:cubicBezTo>
                  <a:pt x="714" y="80"/>
                  <a:pt x="731" y="73"/>
                  <a:pt x="741" y="66"/>
                </a:cubicBezTo>
                <a:cubicBezTo>
                  <a:pt x="753" y="57"/>
                  <a:pt x="764" y="35"/>
                  <a:pt x="768" y="41"/>
                </a:cubicBezTo>
                <a:cubicBezTo>
                  <a:pt x="772" y="47"/>
                  <a:pt x="761" y="68"/>
                  <a:pt x="748" y="77"/>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80"/>
          <p:cNvSpPr>
            <a:spLocks noChangeArrowheads="1"/>
          </p:cNvSpPr>
          <p:nvPr/>
        </p:nvSpPr>
        <p:spPr bwMode="auto">
          <a:xfrm>
            <a:off x="2547938" y="3792538"/>
            <a:ext cx="9652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HDInsight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4" name="Group 3"/>
          <p:cNvGrpSpPr/>
          <p:nvPr/>
        </p:nvGrpSpPr>
        <p:grpSpPr>
          <a:xfrm>
            <a:off x="2301423" y="5465128"/>
            <a:ext cx="1303233" cy="797777"/>
            <a:chOff x="2301423" y="5465128"/>
            <a:chExt cx="1303233" cy="797777"/>
          </a:xfrm>
        </p:grpSpPr>
        <p:sp>
          <p:nvSpPr>
            <p:cNvPr id="126" name="Freeform 125"/>
            <p:cNvSpPr>
              <a:spLocks/>
            </p:cNvSpPr>
            <p:nvPr/>
          </p:nvSpPr>
          <p:spPr bwMode="auto">
            <a:xfrm>
              <a:off x="2495852" y="5465128"/>
              <a:ext cx="919163" cy="592137"/>
            </a:xfrm>
            <a:custGeom>
              <a:avLst/>
              <a:gdLst>
                <a:gd name="connsiteX0" fmla="*/ 546989 w 919163"/>
                <a:gd name="connsiteY0" fmla="*/ 103187 h 592137"/>
                <a:gd name="connsiteX1" fmla="*/ 734098 w 919163"/>
                <a:gd name="connsiteY1" fmla="*/ 220576 h 592137"/>
                <a:gd name="connsiteX2" fmla="*/ 919163 w 919163"/>
                <a:gd name="connsiteY2" fmla="*/ 405336 h 592137"/>
                <a:gd name="connsiteX3" fmla="*/ 733076 w 919163"/>
                <a:gd name="connsiteY3" fmla="*/ 592137 h 592137"/>
                <a:gd name="connsiteX4" fmla="*/ 732053 w 919163"/>
                <a:gd name="connsiteY4" fmla="*/ 592137 h 592137"/>
                <a:gd name="connsiteX5" fmla="*/ 357834 w 919163"/>
                <a:gd name="connsiteY5" fmla="*/ 592137 h 592137"/>
                <a:gd name="connsiteX6" fmla="*/ 356811 w 919163"/>
                <a:gd name="connsiteY6" fmla="*/ 592137 h 592137"/>
                <a:gd name="connsiteX7" fmla="*/ 195263 w 919163"/>
                <a:gd name="connsiteY7" fmla="*/ 451271 h 592137"/>
                <a:gd name="connsiteX8" fmla="*/ 473372 w 919163"/>
                <a:gd name="connsiteY8" fmla="*/ 451271 h 592137"/>
                <a:gd name="connsiteX9" fmla="*/ 546989 w 919163"/>
                <a:gd name="connsiteY9" fmla="*/ 486998 h 592137"/>
                <a:gd name="connsiteX10" fmla="*/ 640032 w 919163"/>
                <a:gd name="connsiteY10" fmla="*/ 394107 h 592137"/>
                <a:gd name="connsiteX11" fmla="*/ 546989 w 919163"/>
                <a:gd name="connsiteY11" fmla="*/ 300196 h 592137"/>
                <a:gd name="connsiteX12" fmla="*/ 473372 w 919163"/>
                <a:gd name="connsiteY12" fmla="*/ 335923 h 592137"/>
                <a:gd name="connsiteX13" fmla="*/ 223892 w 919163"/>
                <a:gd name="connsiteY13" fmla="*/ 335923 h 592137"/>
                <a:gd name="connsiteX14" fmla="*/ 341475 w 919163"/>
                <a:gd name="connsiteY14" fmla="*/ 266511 h 592137"/>
                <a:gd name="connsiteX15" fmla="*/ 546989 w 919163"/>
                <a:gd name="connsiteY15" fmla="*/ 103187 h 592137"/>
                <a:gd name="connsiteX16" fmla="*/ 337924 w 919163"/>
                <a:gd name="connsiteY16" fmla="*/ 0 h 592137"/>
                <a:gd name="connsiteX17" fmla="*/ 495145 w 919163"/>
                <a:gd name="connsiteY17" fmla="*/ 87438 h 592137"/>
                <a:gd name="connsiteX18" fmla="*/ 450225 w 919163"/>
                <a:gd name="connsiteY18" fmla="*/ 102688 h 592137"/>
                <a:gd name="connsiteX19" fmla="*/ 337924 w 919163"/>
                <a:gd name="connsiteY19" fmla="*/ 45752 h 592137"/>
                <a:gd name="connsiteX20" fmla="*/ 216435 w 919163"/>
                <a:gd name="connsiteY20" fmla="*/ 114889 h 592137"/>
                <a:gd name="connsiteX21" fmla="*/ 210309 w 919163"/>
                <a:gd name="connsiteY21" fmla="*/ 127090 h 592137"/>
                <a:gd name="connsiteX22" fmla="*/ 200100 w 919163"/>
                <a:gd name="connsiteY22" fmla="*/ 161658 h 592137"/>
                <a:gd name="connsiteX23" fmla="*/ 151096 w 919163"/>
                <a:gd name="connsiteY23" fmla="*/ 161658 h 592137"/>
                <a:gd name="connsiteX24" fmla="*/ 45941 w 919163"/>
                <a:gd name="connsiteY24" fmla="*/ 266379 h 592137"/>
                <a:gd name="connsiteX25" fmla="*/ 151096 w 919163"/>
                <a:gd name="connsiteY25" fmla="*/ 371101 h 592137"/>
                <a:gd name="connsiteX26" fmla="*/ 493103 w 919163"/>
                <a:gd name="connsiteY26" fmla="*/ 371101 h 592137"/>
                <a:gd name="connsiteX27" fmla="*/ 547212 w 919163"/>
                <a:gd name="connsiteY27" fmla="*/ 335516 h 592137"/>
                <a:gd name="connsiteX28" fmla="*/ 606425 w 919163"/>
                <a:gd name="connsiteY28" fmla="*/ 394486 h 592137"/>
                <a:gd name="connsiteX29" fmla="*/ 547212 w 919163"/>
                <a:gd name="connsiteY29" fmla="*/ 452438 h 592137"/>
                <a:gd name="connsiteX30" fmla="*/ 494124 w 919163"/>
                <a:gd name="connsiteY30" fmla="*/ 417870 h 592137"/>
                <a:gd name="connsiteX31" fmla="*/ 151096 w 919163"/>
                <a:gd name="connsiteY31" fmla="*/ 417870 h 592137"/>
                <a:gd name="connsiteX32" fmla="*/ 0 w 919163"/>
                <a:gd name="connsiteY32" fmla="*/ 266379 h 592137"/>
                <a:gd name="connsiteX33" fmla="*/ 151096 w 919163"/>
                <a:gd name="connsiteY33" fmla="*/ 115906 h 592137"/>
                <a:gd name="connsiteX34" fmla="*/ 165389 w 919163"/>
                <a:gd name="connsiteY34" fmla="*/ 115906 h 592137"/>
                <a:gd name="connsiteX35" fmla="*/ 337924 w 919163"/>
                <a:gd name="connsiteY35" fmla="*/ 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19163" h="592137">
                  <a:moveTo>
                    <a:pt x="546989" y="103187"/>
                  </a:moveTo>
                  <a:cubicBezTo>
                    <a:pt x="628785" y="103187"/>
                    <a:pt x="700357" y="151164"/>
                    <a:pt x="734098" y="220576"/>
                  </a:cubicBezTo>
                  <a:cubicBezTo>
                    <a:pt x="836344" y="221597"/>
                    <a:pt x="919163" y="304279"/>
                    <a:pt x="919163" y="405336"/>
                  </a:cubicBezTo>
                  <a:cubicBezTo>
                    <a:pt x="919163" y="508434"/>
                    <a:pt x="835322" y="592137"/>
                    <a:pt x="733076" y="592137"/>
                  </a:cubicBezTo>
                  <a:cubicBezTo>
                    <a:pt x="733076" y="592137"/>
                    <a:pt x="732053" y="592137"/>
                    <a:pt x="732053" y="592137"/>
                  </a:cubicBezTo>
                  <a:lnTo>
                    <a:pt x="357834" y="592137"/>
                  </a:lnTo>
                  <a:cubicBezTo>
                    <a:pt x="357834" y="592137"/>
                    <a:pt x="356811" y="592137"/>
                    <a:pt x="356811" y="592137"/>
                  </a:cubicBezTo>
                  <a:cubicBezTo>
                    <a:pt x="275015" y="592137"/>
                    <a:pt x="206510" y="530891"/>
                    <a:pt x="195263" y="451271"/>
                  </a:cubicBezTo>
                  <a:lnTo>
                    <a:pt x="473372" y="451271"/>
                  </a:lnTo>
                  <a:cubicBezTo>
                    <a:pt x="490753" y="472707"/>
                    <a:pt x="517337" y="486998"/>
                    <a:pt x="546989" y="486998"/>
                  </a:cubicBezTo>
                  <a:cubicBezTo>
                    <a:pt x="598111" y="486998"/>
                    <a:pt x="640032" y="445146"/>
                    <a:pt x="640032" y="394107"/>
                  </a:cubicBezTo>
                  <a:cubicBezTo>
                    <a:pt x="640032" y="342048"/>
                    <a:pt x="598111" y="300196"/>
                    <a:pt x="546989" y="300196"/>
                  </a:cubicBezTo>
                  <a:cubicBezTo>
                    <a:pt x="517337" y="300196"/>
                    <a:pt x="490753" y="314487"/>
                    <a:pt x="473372" y="335923"/>
                  </a:cubicBezTo>
                  <a:lnTo>
                    <a:pt x="223892" y="335923"/>
                  </a:lnTo>
                  <a:cubicBezTo>
                    <a:pt x="251498" y="297134"/>
                    <a:pt x="292397" y="271615"/>
                    <a:pt x="341475" y="266511"/>
                  </a:cubicBezTo>
                  <a:cubicBezTo>
                    <a:pt x="362946" y="173621"/>
                    <a:pt x="445765" y="103187"/>
                    <a:pt x="546989" y="103187"/>
                  </a:cubicBezTo>
                  <a:close/>
                  <a:moveTo>
                    <a:pt x="337924" y="0"/>
                  </a:moveTo>
                  <a:cubicBezTo>
                    <a:pt x="404283" y="0"/>
                    <a:pt x="462476" y="34569"/>
                    <a:pt x="495145" y="87438"/>
                  </a:cubicBezTo>
                  <a:cubicBezTo>
                    <a:pt x="479831" y="90488"/>
                    <a:pt x="464518" y="95571"/>
                    <a:pt x="450225" y="102688"/>
                  </a:cubicBezTo>
                  <a:cubicBezTo>
                    <a:pt x="423681" y="68120"/>
                    <a:pt x="382844" y="45752"/>
                    <a:pt x="337924" y="45752"/>
                  </a:cubicBezTo>
                  <a:cubicBezTo>
                    <a:pt x="285857" y="45752"/>
                    <a:pt x="240937" y="73204"/>
                    <a:pt x="216435" y="114889"/>
                  </a:cubicBezTo>
                  <a:cubicBezTo>
                    <a:pt x="214393" y="118956"/>
                    <a:pt x="211330" y="123023"/>
                    <a:pt x="210309" y="127090"/>
                  </a:cubicBezTo>
                  <a:cubicBezTo>
                    <a:pt x="205205" y="137257"/>
                    <a:pt x="202142" y="149457"/>
                    <a:pt x="200100" y="161658"/>
                  </a:cubicBezTo>
                  <a:lnTo>
                    <a:pt x="151096" y="161658"/>
                  </a:lnTo>
                  <a:cubicBezTo>
                    <a:pt x="91883" y="161658"/>
                    <a:pt x="45941" y="208427"/>
                    <a:pt x="45941" y="266379"/>
                  </a:cubicBezTo>
                  <a:cubicBezTo>
                    <a:pt x="45941" y="324332"/>
                    <a:pt x="92904" y="371101"/>
                    <a:pt x="151096" y="371101"/>
                  </a:cubicBezTo>
                  <a:lnTo>
                    <a:pt x="493103" y="371101"/>
                  </a:lnTo>
                  <a:cubicBezTo>
                    <a:pt x="502292" y="349750"/>
                    <a:pt x="522710" y="335516"/>
                    <a:pt x="547212" y="335516"/>
                  </a:cubicBezTo>
                  <a:cubicBezTo>
                    <a:pt x="578860" y="335516"/>
                    <a:pt x="606425" y="361951"/>
                    <a:pt x="606425" y="394486"/>
                  </a:cubicBezTo>
                  <a:cubicBezTo>
                    <a:pt x="606425" y="427020"/>
                    <a:pt x="579881" y="452438"/>
                    <a:pt x="547212" y="452438"/>
                  </a:cubicBezTo>
                  <a:cubicBezTo>
                    <a:pt x="523731" y="452438"/>
                    <a:pt x="502292" y="438204"/>
                    <a:pt x="494124" y="417870"/>
                  </a:cubicBezTo>
                  <a:lnTo>
                    <a:pt x="151096" y="417870"/>
                  </a:lnTo>
                  <a:cubicBezTo>
                    <a:pt x="67381" y="417870"/>
                    <a:pt x="0" y="350767"/>
                    <a:pt x="0" y="266379"/>
                  </a:cubicBezTo>
                  <a:cubicBezTo>
                    <a:pt x="0" y="183009"/>
                    <a:pt x="68402" y="115906"/>
                    <a:pt x="151096" y="115906"/>
                  </a:cubicBezTo>
                  <a:lnTo>
                    <a:pt x="165389" y="115906"/>
                  </a:lnTo>
                  <a:cubicBezTo>
                    <a:pt x="191933" y="47786"/>
                    <a:pt x="259313" y="0"/>
                    <a:pt x="337924"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28" name="Freeform 127"/>
            <p:cNvSpPr/>
            <p:nvPr/>
          </p:nvSpPr>
          <p:spPr>
            <a:xfrm>
              <a:off x="2301423" y="6117611"/>
              <a:ext cx="1303233" cy="145294"/>
            </a:xfrm>
            <a:custGeom>
              <a:avLst/>
              <a:gdLst/>
              <a:ahLst/>
              <a:cxnLst/>
              <a:rect l="l" t="t" r="r" b="b"/>
              <a:pathLst>
                <a:path w="1303233" h="145294">
                  <a:moveTo>
                    <a:pt x="1263793" y="58415"/>
                  </a:moveTo>
                  <a:cubicBezTo>
                    <a:pt x="1256600" y="58415"/>
                    <a:pt x="1250492" y="60989"/>
                    <a:pt x="1245469" y="66136"/>
                  </a:cubicBezTo>
                  <a:cubicBezTo>
                    <a:pt x="1240446" y="71283"/>
                    <a:pt x="1237345" y="78011"/>
                    <a:pt x="1236167" y="86321"/>
                  </a:cubicBezTo>
                  <a:lnTo>
                    <a:pt x="1287606" y="86321"/>
                  </a:lnTo>
                  <a:cubicBezTo>
                    <a:pt x="1287544" y="77515"/>
                    <a:pt x="1285420" y="70663"/>
                    <a:pt x="1281234" y="65764"/>
                  </a:cubicBezTo>
                  <a:cubicBezTo>
                    <a:pt x="1277048" y="60865"/>
                    <a:pt x="1271235" y="58415"/>
                    <a:pt x="1263793" y="58415"/>
                  </a:cubicBezTo>
                  <a:close/>
                  <a:moveTo>
                    <a:pt x="600857" y="58415"/>
                  </a:moveTo>
                  <a:cubicBezTo>
                    <a:pt x="591059" y="58415"/>
                    <a:pt x="583308" y="61748"/>
                    <a:pt x="577602" y="68415"/>
                  </a:cubicBezTo>
                  <a:cubicBezTo>
                    <a:pt x="571897" y="75081"/>
                    <a:pt x="569045" y="84274"/>
                    <a:pt x="569045" y="95994"/>
                  </a:cubicBezTo>
                  <a:cubicBezTo>
                    <a:pt x="569045" y="107280"/>
                    <a:pt x="571928" y="116179"/>
                    <a:pt x="577695" y="122690"/>
                  </a:cubicBezTo>
                  <a:cubicBezTo>
                    <a:pt x="583463" y="129202"/>
                    <a:pt x="591183" y="132457"/>
                    <a:pt x="600857" y="132457"/>
                  </a:cubicBezTo>
                  <a:cubicBezTo>
                    <a:pt x="610717" y="132457"/>
                    <a:pt x="618298" y="129264"/>
                    <a:pt x="623600" y="122876"/>
                  </a:cubicBezTo>
                  <a:cubicBezTo>
                    <a:pt x="628902" y="116489"/>
                    <a:pt x="631553" y="107404"/>
                    <a:pt x="631553" y="95622"/>
                  </a:cubicBezTo>
                  <a:cubicBezTo>
                    <a:pt x="631553" y="83716"/>
                    <a:pt x="628902" y="74538"/>
                    <a:pt x="623600" y="68089"/>
                  </a:cubicBezTo>
                  <a:cubicBezTo>
                    <a:pt x="618298" y="61640"/>
                    <a:pt x="610717" y="58415"/>
                    <a:pt x="600857" y="58415"/>
                  </a:cubicBezTo>
                  <a:close/>
                  <a:moveTo>
                    <a:pt x="410357" y="58415"/>
                  </a:moveTo>
                  <a:cubicBezTo>
                    <a:pt x="400559" y="58415"/>
                    <a:pt x="392808" y="61748"/>
                    <a:pt x="387102" y="68415"/>
                  </a:cubicBezTo>
                  <a:cubicBezTo>
                    <a:pt x="381397" y="75081"/>
                    <a:pt x="378545" y="84274"/>
                    <a:pt x="378545" y="95994"/>
                  </a:cubicBezTo>
                  <a:cubicBezTo>
                    <a:pt x="378545" y="107280"/>
                    <a:pt x="381428" y="116179"/>
                    <a:pt x="387195" y="122690"/>
                  </a:cubicBezTo>
                  <a:cubicBezTo>
                    <a:pt x="392963" y="129202"/>
                    <a:pt x="400683" y="132457"/>
                    <a:pt x="410357" y="132457"/>
                  </a:cubicBezTo>
                  <a:cubicBezTo>
                    <a:pt x="420217" y="132457"/>
                    <a:pt x="427798" y="129264"/>
                    <a:pt x="433100" y="122876"/>
                  </a:cubicBezTo>
                  <a:cubicBezTo>
                    <a:pt x="438402" y="116489"/>
                    <a:pt x="441053" y="107404"/>
                    <a:pt x="441053" y="95622"/>
                  </a:cubicBezTo>
                  <a:cubicBezTo>
                    <a:pt x="441053" y="83716"/>
                    <a:pt x="438402" y="74538"/>
                    <a:pt x="433100" y="68089"/>
                  </a:cubicBezTo>
                  <a:cubicBezTo>
                    <a:pt x="427798" y="61640"/>
                    <a:pt x="420217" y="58415"/>
                    <a:pt x="410357" y="58415"/>
                  </a:cubicBezTo>
                  <a:close/>
                  <a:moveTo>
                    <a:pt x="1053183" y="47811"/>
                  </a:moveTo>
                  <a:lnTo>
                    <a:pt x="1068345" y="47811"/>
                  </a:lnTo>
                  <a:lnTo>
                    <a:pt x="1068345" y="102320"/>
                  </a:lnTo>
                  <a:cubicBezTo>
                    <a:pt x="1068345" y="122411"/>
                    <a:pt x="1076034" y="132457"/>
                    <a:pt x="1091413" y="132457"/>
                  </a:cubicBezTo>
                  <a:cubicBezTo>
                    <a:pt x="1098854" y="132457"/>
                    <a:pt x="1104978" y="129713"/>
                    <a:pt x="1109784" y="124225"/>
                  </a:cubicBezTo>
                  <a:cubicBezTo>
                    <a:pt x="1114590" y="118737"/>
                    <a:pt x="1116993" y="111559"/>
                    <a:pt x="1116993" y="102692"/>
                  </a:cubicBezTo>
                  <a:lnTo>
                    <a:pt x="1116993" y="47811"/>
                  </a:lnTo>
                  <a:lnTo>
                    <a:pt x="1132248" y="47811"/>
                  </a:lnTo>
                  <a:lnTo>
                    <a:pt x="1132248" y="143061"/>
                  </a:lnTo>
                  <a:lnTo>
                    <a:pt x="1116993" y="143061"/>
                  </a:lnTo>
                  <a:lnTo>
                    <a:pt x="1116993" y="127992"/>
                  </a:lnTo>
                  <a:lnTo>
                    <a:pt x="1116621" y="127992"/>
                  </a:lnTo>
                  <a:cubicBezTo>
                    <a:pt x="1110296" y="139527"/>
                    <a:pt x="1100498" y="145294"/>
                    <a:pt x="1087227" y="145294"/>
                  </a:cubicBezTo>
                  <a:cubicBezTo>
                    <a:pt x="1064531" y="145294"/>
                    <a:pt x="1053183" y="131775"/>
                    <a:pt x="1053183" y="104738"/>
                  </a:cubicBezTo>
                  <a:close/>
                  <a:moveTo>
                    <a:pt x="962435" y="47811"/>
                  </a:moveTo>
                  <a:lnTo>
                    <a:pt x="1035919" y="47811"/>
                  </a:lnTo>
                  <a:lnTo>
                    <a:pt x="1035919" y="52183"/>
                  </a:lnTo>
                  <a:lnTo>
                    <a:pt x="979550" y="130039"/>
                  </a:lnTo>
                  <a:lnTo>
                    <a:pt x="1035361" y="130039"/>
                  </a:lnTo>
                  <a:lnTo>
                    <a:pt x="1035361" y="143061"/>
                  </a:lnTo>
                  <a:lnTo>
                    <a:pt x="957133" y="143061"/>
                  </a:lnTo>
                  <a:lnTo>
                    <a:pt x="957133" y="138317"/>
                  </a:lnTo>
                  <a:lnTo>
                    <a:pt x="1013501" y="60834"/>
                  </a:lnTo>
                  <a:lnTo>
                    <a:pt x="962435" y="60834"/>
                  </a:lnTo>
                  <a:close/>
                  <a:moveTo>
                    <a:pt x="169404" y="47811"/>
                  </a:moveTo>
                  <a:lnTo>
                    <a:pt x="184659" y="47811"/>
                  </a:lnTo>
                  <a:lnTo>
                    <a:pt x="184659" y="143061"/>
                  </a:lnTo>
                  <a:lnTo>
                    <a:pt x="169404" y="143061"/>
                  </a:lnTo>
                  <a:close/>
                  <a:moveTo>
                    <a:pt x="1200560" y="46137"/>
                  </a:moveTo>
                  <a:cubicBezTo>
                    <a:pt x="1204529" y="46137"/>
                    <a:pt x="1207567" y="46571"/>
                    <a:pt x="1209675" y="47439"/>
                  </a:cubicBezTo>
                  <a:lnTo>
                    <a:pt x="1209675" y="63252"/>
                  </a:lnTo>
                  <a:cubicBezTo>
                    <a:pt x="1207009" y="61206"/>
                    <a:pt x="1203164" y="60183"/>
                    <a:pt x="1198141" y="60183"/>
                  </a:cubicBezTo>
                  <a:cubicBezTo>
                    <a:pt x="1191630" y="60183"/>
                    <a:pt x="1186189" y="63252"/>
                    <a:pt x="1181817" y="69391"/>
                  </a:cubicBezTo>
                  <a:cubicBezTo>
                    <a:pt x="1177445" y="75530"/>
                    <a:pt x="1175259" y="83902"/>
                    <a:pt x="1175259" y="94506"/>
                  </a:cubicBezTo>
                  <a:lnTo>
                    <a:pt x="1175259" y="143061"/>
                  </a:lnTo>
                  <a:lnTo>
                    <a:pt x="1160004" y="143061"/>
                  </a:lnTo>
                  <a:lnTo>
                    <a:pt x="1160004" y="47811"/>
                  </a:lnTo>
                  <a:lnTo>
                    <a:pt x="1175259" y="47811"/>
                  </a:lnTo>
                  <a:lnTo>
                    <a:pt x="1175259" y="67438"/>
                  </a:lnTo>
                  <a:lnTo>
                    <a:pt x="1175631" y="67438"/>
                  </a:lnTo>
                  <a:cubicBezTo>
                    <a:pt x="1177801" y="60741"/>
                    <a:pt x="1181119" y="55516"/>
                    <a:pt x="1185584" y="51764"/>
                  </a:cubicBezTo>
                  <a:cubicBezTo>
                    <a:pt x="1190049" y="48013"/>
                    <a:pt x="1195041" y="46137"/>
                    <a:pt x="1200560" y="46137"/>
                  </a:cubicBezTo>
                  <a:close/>
                  <a:moveTo>
                    <a:pt x="343310" y="46137"/>
                  </a:moveTo>
                  <a:cubicBezTo>
                    <a:pt x="347278" y="46137"/>
                    <a:pt x="350317" y="46571"/>
                    <a:pt x="352425" y="47439"/>
                  </a:cubicBezTo>
                  <a:lnTo>
                    <a:pt x="352425" y="63252"/>
                  </a:lnTo>
                  <a:cubicBezTo>
                    <a:pt x="349759" y="61206"/>
                    <a:pt x="345914" y="60183"/>
                    <a:pt x="340891" y="60183"/>
                  </a:cubicBezTo>
                  <a:cubicBezTo>
                    <a:pt x="334380" y="60183"/>
                    <a:pt x="328939" y="63252"/>
                    <a:pt x="324567" y="69391"/>
                  </a:cubicBezTo>
                  <a:cubicBezTo>
                    <a:pt x="320195" y="75530"/>
                    <a:pt x="318009" y="83902"/>
                    <a:pt x="318009" y="94506"/>
                  </a:cubicBezTo>
                  <a:lnTo>
                    <a:pt x="318009" y="143061"/>
                  </a:lnTo>
                  <a:lnTo>
                    <a:pt x="302754" y="143061"/>
                  </a:lnTo>
                  <a:lnTo>
                    <a:pt x="302754" y="47811"/>
                  </a:lnTo>
                  <a:lnTo>
                    <a:pt x="318009" y="47811"/>
                  </a:lnTo>
                  <a:lnTo>
                    <a:pt x="318009" y="67438"/>
                  </a:lnTo>
                  <a:lnTo>
                    <a:pt x="318381" y="67438"/>
                  </a:lnTo>
                  <a:cubicBezTo>
                    <a:pt x="320551" y="60741"/>
                    <a:pt x="323869" y="55516"/>
                    <a:pt x="328334" y="51764"/>
                  </a:cubicBezTo>
                  <a:cubicBezTo>
                    <a:pt x="332799" y="48013"/>
                    <a:pt x="337791" y="46137"/>
                    <a:pt x="343310" y="46137"/>
                  </a:cubicBezTo>
                  <a:close/>
                  <a:moveTo>
                    <a:pt x="1264072" y="45579"/>
                  </a:moveTo>
                  <a:cubicBezTo>
                    <a:pt x="1276537" y="45579"/>
                    <a:pt x="1286179" y="49610"/>
                    <a:pt x="1293001" y="57671"/>
                  </a:cubicBezTo>
                  <a:cubicBezTo>
                    <a:pt x="1299822" y="65733"/>
                    <a:pt x="1303233" y="76926"/>
                    <a:pt x="1303233" y="91250"/>
                  </a:cubicBezTo>
                  <a:lnTo>
                    <a:pt x="1303233" y="99250"/>
                  </a:lnTo>
                  <a:lnTo>
                    <a:pt x="1235981" y="99250"/>
                  </a:lnTo>
                  <a:cubicBezTo>
                    <a:pt x="1236229" y="109854"/>
                    <a:pt x="1239082" y="118040"/>
                    <a:pt x="1244538" y="123807"/>
                  </a:cubicBezTo>
                  <a:cubicBezTo>
                    <a:pt x="1249996" y="129574"/>
                    <a:pt x="1257499" y="132457"/>
                    <a:pt x="1267049" y="132457"/>
                  </a:cubicBezTo>
                  <a:cubicBezTo>
                    <a:pt x="1277777" y="132457"/>
                    <a:pt x="1287637" y="128923"/>
                    <a:pt x="1296628" y="121853"/>
                  </a:cubicBezTo>
                  <a:lnTo>
                    <a:pt x="1296628" y="136178"/>
                  </a:lnTo>
                  <a:cubicBezTo>
                    <a:pt x="1288257" y="142255"/>
                    <a:pt x="1277188" y="145294"/>
                    <a:pt x="1263421" y="145294"/>
                  </a:cubicBezTo>
                  <a:cubicBezTo>
                    <a:pt x="1249965" y="145294"/>
                    <a:pt x="1239392" y="140968"/>
                    <a:pt x="1231702" y="132318"/>
                  </a:cubicBezTo>
                  <a:cubicBezTo>
                    <a:pt x="1224013" y="123667"/>
                    <a:pt x="1220168" y="111497"/>
                    <a:pt x="1220168" y="95808"/>
                  </a:cubicBezTo>
                  <a:cubicBezTo>
                    <a:pt x="1220168" y="80988"/>
                    <a:pt x="1224369" y="68911"/>
                    <a:pt x="1232772" y="59578"/>
                  </a:cubicBezTo>
                  <a:cubicBezTo>
                    <a:pt x="1241174" y="50245"/>
                    <a:pt x="1251608" y="45579"/>
                    <a:pt x="1264072" y="45579"/>
                  </a:cubicBezTo>
                  <a:close/>
                  <a:moveTo>
                    <a:pt x="601973" y="45579"/>
                  </a:moveTo>
                  <a:cubicBezTo>
                    <a:pt x="616174" y="45579"/>
                    <a:pt x="627258" y="49951"/>
                    <a:pt x="635227" y="58694"/>
                  </a:cubicBezTo>
                  <a:cubicBezTo>
                    <a:pt x="643195" y="67438"/>
                    <a:pt x="647180" y="79561"/>
                    <a:pt x="647180" y="95064"/>
                  </a:cubicBezTo>
                  <a:cubicBezTo>
                    <a:pt x="647180" y="110257"/>
                    <a:pt x="642885" y="122427"/>
                    <a:pt x="634297" y="131574"/>
                  </a:cubicBezTo>
                  <a:cubicBezTo>
                    <a:pt x="625708" y="140720"/>
                    <a:pt x="614189" y="145294"/>
                    <a:pt x="599741" y="145294"/>
                  </a:cubicBezTo>
                  <a:cubicBezTo>
                    <a:pt x="585664" y="145294"/>
                    <a:pt x="574424" y="140844"/>
                    <a:pt x="566022" y="131946"/>
                  </a:cubicBezTo>
                  <a:cubicBezTo>
                    <a:pt x="557619" y="123047"/>
                    <a:pt x="553418" y="111249"/>
                    <a:pt x="553418" y="96552"/>
                  </a:cubicBezTo>
                  <a:cubicBezTo>
                    <a:pt x="553418" y="80553"/>
                    <a:pt x="557790" y="68058"/>
                    <a:pt x="566533" y="59066"/>
                  </a:cubicBezTo>
                  <a:cubicBezTo>
                    <a:pt x="575277" y="50075"/>
                    <a:pt x="587090" y="45579"/>
                    <a:pt x="601973" y="45579"/>
                  </a:cubicBezTo>
                  <a:close/>
                  <a:moveTo>
                    <a:pt x="514611" y="45579"/>
                  </a:moveTo>
                  <a:cubicBezTo>
                    <a:pt x="522859" y="45579"/>
                    <a:pt x="530238" y="47005"/>
                    <a:pt x="536749" y="49858"/>
                  </a:cubicBezTo>
                  <a:lnTo>
                    <a:pt x="536749" y="65299"/>
                  </a:lnTo>
                  <a:cubicBezTo>
                    <a:pt x="529742" y="60710"/>
                    <a:pt x="521680" y="58415"/>
                    <a:pt x="512565" y="58415"/>
                  </a:cubicBezTo>
                  <a:cubicBezTo>
                    <a:pt x="509712" y="58415"/>
                    <a:pt x="507139" y="58741"/>
                    <a:pt x="504844" y="59392"/>
                  </a:cubicBezTo>
                  <a:cubicBezTo>
                    <a:pt x="502550" y="60043"/>
                    <a:pt x="500581" y="60958"/>
                    <a:pt x="498937" y="62136"/>
                  </a:cubicBezTo>
                  <a:cubicBezTo>
                    <a:pt x="497294" y="63314"/>
                    <a:pt x="496023" y="64725"/>
                    <a:pt x="495124" y="66368"/>
                  </a:cubicBezTo>
                  <a:cubicBezTo>
                    <a:pt x="494225" y="68012"/>
                    <a:pt x="493775" y="69825"/>
                    <a:pt x="493775" y="71810"/>
                  </a:cubicBezTo>
                  <a:cubicBezTo>
                    <a:pt x="493775" y="74290"/>
                    <a:pt x="494225" y="76368"/>
                    <a:pt x="495124" y="78042"/>
                  </a:cubicBezTo>
                  <a:cubicBezTo>
                    <a:pt x="496023" y="79716"/>
                    <a:pt x="497341" y="81205"/>
                    <a:pt x="499077" y="82507"/>
                  </a:cubicBezTo>
                  <a:cubicBezTo>
                    <a:pt x="500813" y="83809"/>
                    <a:pt x="502922" y="84987"/>
                    <a:pt x="505402" y="86041"/>
                  </a:cubicBezTo>
                  <a:cubicBezTo>
                    <a:pt x="507883" y="87096"/>
                    <a:pt x="510704" y="88243"/>
                    <a:pt x="513867" y="89483"/>
                  </a:cubicBezTo>
                  <a:cubicBezTo>
                    <a:pt x="518084" y="91095"/>
                    <a:pt x="521866" y="92754"/>
                    <a:pt x="525215" y="94460"/>
                  </a:cubicBezTo>
                  <a:cubicBezTo>
                    <a:pt x="528564" y="96165"/>
                    <a:pt x="531416" y="98087"/>
                    <a:pt x="533773" y="100227"/>
                  </a:cubicBezTo>
                  <a:cubicBezTo>
                    <a:pt x="536129" y="102366"/>
                    <a:pt x="537943" y="104831"/>
                    <a:pt x="539214" y="107622"/>
                  </a:cubicBezTo>
                  <a:cubicBezTo>
                    <a:pt x="540485" y="110412"/>
                    <a:pt x="541121" y="113730"/>
                    <a:pt x="541121" y="117574"/>
                  </a:cubicBezTo>
                  <a:cubicBezTo>
                    <a:pt x="541121" y="122287"/>
                    <a:pt x="540082" y="126380"/>
                    <a:pt x="538005" y="129853"/>
                  </a:cubicBezTo>
                  <a:cubicBezTo>
                    <a:pt x="535927" y="133325"/>
                    <a:pt x="533152" y="136209"/>
                    <a:pt x="529680" y="138503"/>
                  </a:cubicBezTo>
                  <a:cubicBezTo>
                    <a:pt x="526207" y="140798"/>
                    <a:pt x="522207" y="142503"/>
                    <a:pt x="517681" y="143619"/>
                  </a:cubicBezTo>
                  <a:cubicBezTo>
                    <a:pt x="513154" y="144736"/>
                    <a:pt x="508410" y="145294"/>
                    <a:pt x="503449" y="145294"/>
                  </a:cubicBezTo>
                  <a:cubicBezTo>
                    <a:pt x="493651" y="145294"/>
                    <a:pt x="485155" y="143402"/>
                    <a:pt x="477962" y="139620"/>
                  </a:cubicBezTo>
                  <a:lnTo>
                    <a:pt x="477962" y="123248"/>
                  </a:lnTo>
                  <a:cubicBezTo>
                    <a:pt x="486272" y="129388"/>
                    <a:pt x="495418" y="132457"/>
                    <a:pt x="505402" y="132457"/>
                  </a:cubicBezTo>
                  <a:cubicBezTo>
                    <a:pt x="518797" y="132457"/>
                    <a:pt x="525494" y="127992"/>
                    <a:pt x="525494" y="119063"/>
                  </a:cubicBezTo>
                  <a:cubicBezTo>
                    <a:pt x="525494" y="116520"/>
                    <a:pt x="524920" y="114365"/>
                    <a:pt x="523773" y="112598"/>
                  </a:cubicBezTo>
                  <a:cubicBezTo>
                    <a:pt x="522626" y="110831"/>
                    <a:pt x="521076" y="109265"/>
                    <a:pt x="519122" y="107901"/>
                  </a:cubicBezTo>
                  <a:cubicBezTo>
                    <a:pt x="517169" y="106536"/>
                    <a:pt x="514875" y="105312"/>
                    <a:pt x="512239" y="104226"/>
                  </a:cubicBezTo>
                  <a:cubicBezTo>
                    <a:pt x="509603" y="103141"/>
                    <a:pt x="506766" y="102009"/>
                    <a:pt x="503728" y="100831"/>
                  </a:cubicBezTo>
                  <a:cubicBezTo>
                    <a:pt x="499511" y="99157"/>
                    <a:pt x="495806" y="97467"/>
                    <a:pt x="492612" y="95762"/>
                  </a:cubicBezTo>
                  <a:cubicBezTo>
                    <a:pt x="489419" y="94056"/>
                    <a:pt x="486752" y="92134"/>
                    <a:pt x="484613" y="89995"/>
                  </a:cubicBezTo>
                  <a:cubicBezTo>
                    <a:pt x="482473" y="87855"/>
                    <a:pt x="480861" y="85421"/>
                    <a:pt x="479776" y="82693"/>
                  </a:cubicBezTo>
                  <a:cubicBezTo>
                    <a:pt x="478691" y="79964"/>
                    <a:pt x="478148" y="76771"/>
                    <a:pt x="478148" y="73112"/>
                  </a:cubicBezTo>
                  <a:cubicBezTo>
                    <a:pt x="478148" y="68647"/>
                    <a:pt x="479171" y="64694"/>
                    <a:pt x="481218" y="61252"/>
                  </a:cubicBezTo>
                  <a:cubicBezTo>
                    <a:pt x="483264" y="57811"/>
                    <a:pt x="485993" y="54927"/>
                    <a:pt x="489403" y="52602"/>
                  </a:cubicBezTo>
                  <a:cubicBezTo>
                    <a:pt x="492814" y="50276"/>
                    <a:pt x="496705" y="48524"/>
                    <a:pt x="501077" y="47346"/>
                  </a:cubicBezTo>
                  <a:cubicBezTo>
                    <a:pt x="505449" y="46168"/>
                    <a:pt x="509960" y="45579"/>
                    <a:pt x="514611" y="45579"/>
                  </a:cubicBezTo>
                  <a:close/>
                  <a:moveTo>
                    <a:pt x="411473" y="45579"/>
                  </a:moveTo>
                  <a:cubicBezTo>
                    <a:pt x="425674" y="45579"/>
                    <a:pt x="436758" y="49951"/>
                    <a:pt x="444727" y="58694"/>
                  </a:cubicBezTo>
                  <a:cubicBezTo>
                    <a:pt x="452695" y="67438"/>
                    <a:pt x="456680" y="79561"/>
                    <a:pt x="456680" y="95064"/>
                  </a:cubicBezTo>
                  <a:cubicBezTo>
                    <a:pt x="456680" y="110257"/>
                    <a:pt x="452385" y="122427"/>
                    <a:pt x="443797" y="131574"/>
                  </a:cubicBezTo>
                  <a:cubicBezTo>
                    <a:pt x="435208" y="140720"/>
                    <a:pt x="423689" y="145294"/>
                    <a:pt x="409241" y="145294"/>
                  </a:cubicBezTo>
                  <a:cubicBezTo>
                    <a:pt x="395164" y="145294"/>
                    <a:pt x="383924" y="140844"/>
                    <a:pt x="375522" y="131946"/>
                  </a:cubicBezTo>
                  <a:cubicBezTo>
                    <a:pt x="367119" y="123047"/>
                    <a:pt x="362918" y="111249"/>
                    <a:pt x="362918" y="96552"/>
                  </a:cubicBezTo>
                  <a:cubicBezTo>
                    <a:pt x="362918" y="80553"/>
                    <a:pt x="367290" y="68058"/>
                    <a:pt x="376033" y="59066"/>
                  </a:cubicBezTo>
                  <a:cubicBezTo>
                    <a:pt x="384777" y="50075"/>
                    <a:pt x="396590" y="45579"/>
                    <a:pt x="411473" y="45579"/>
                  </a:cubicBezTo>
                  <a:close/>
                  <a:moveTo>
                    <a:pt x="260003" y="45579"/>
                  </a:moveTo>
                  <a:cubicBezTo>
                    <a:pt x="268375" y="45579"/>
                    <a:pt x="275754" y="47129"/>
                    <a:pt x="282141" y="50230"/>
                  </a:cubicBezTo>
                  <a:lnTo>
                    <a:pt x="282141" y="65857"/>
                  </a:lnTo>
                  <a:cubicBezTo>
                    <a:pt x="275072" y="60896"/>
                    <a:pt x="267507" y="58415"/>
                    <a:pt x="259445" y="58415"/>
                  </a:cubicBezTo>
                  <a:cubicBezTo>
                    <a:pt x="249709" y="58415"/>
                    <a:pt x="241725" y="61903"/>
                    <a:pt x="235493" y="68880"/>
                  </a:cubicBezTo>
                  <a:cubicBezTo>
                    <a:pt x="229261" y="75856"/>
                    <a:pt x="226145" y="85018"/>
                    <a:pt x="226145" y="96366"/>
                  </a:cubicBezTo>
                  <a:cubicBezTo>
                    <a:pt x="226145" y="107529"/>
                    <a:pt x="229075" y="116334"/>
                    <a:pt x="234935" y="122783"/>
                  </a:cubicBezTo>
                  <a:cubicBezTo>
                    <a:pt x="240795" y="129233"/>
                    <a:pt x="248655" y="132457"/>
                    <a:pt x="258515" y="132457"/>
                  </a:cubicBezTo>
                  <a:cubicBezTo>
                    <a:pt x="266824" y="132457"/>
                    <a:pt x="274638" y="129698"/>
                    <a:pt x="281955" y="124179"/>
                  </a:cubicBezTo>
                  <a:lnTo>
                    <a:pt x="281955" y="138689"/>
                  </a:lnTo>
                  <a:cubicBezTo>
                    <a:pt x="274638" y="143092"/>
                    <a:pt x="265956" y="145294"/>
                    <a:pt x="255910" y="145294"/>
                  </a:cubicBezTo>
                  <a:cubicBezTo>
                    <a:pt x="242330" y="145294"/>
                    <a:pt x="231369" y="140875"/>
                    <a:pt x="223029" y="132039"/>
                  </a:cubicBezTo>
                  <a:cubicBezTo>
                    <a:pt x="214688" y="123202"/>
                    <a:pt x="210518" y="111745"/>
                    <a:pt x="210518" y="97669"/>
                  </a:cubicBezTo>
                  <a:cubicBezTo>
                    <a:pt x="210518" y="81980"/>
                    <a:pt x="215014" y="69376"/>
                    <a:pt x="224005" y="59857"/>
                  </a:cubicBezTo>
                  <a:cubicBezTo>
                    <a:pt x="232997" y="50338"/>
                    <a:pt x="244996" y="45579"/>
                    <a:pt x="260003" y="45579"/>
                  </a:cubicBezTo>
                  <a:close/>
                  <a:moveTo>
                    <a:pt x="891072" y="25859"/>
                  </a:moveTo>
                  <a:cubicBezTo>
                    <a:pt x="890452" y="29642"/>
                    <a:pt x="889738" y="32618"/>
                    <a:pt x="888932" y="34789"/>
                  </a:cubicBezTo>
                  <a:lnTo>
                    <a:pt x="868189" y="91623"/>
                  </a:lnTo>
                  <a:lnTo>
                    <a:pt x="914419" y="91623"/>
                  </a:lnTo>
                  <a:lnTo>
                    <a:pt x="893490" y="34789"/>
                  </a:lnTo>
                  <a:cubicBezTo>
                    <a:pt x="892808" y="32928"/>
                    <a:pt x="892126" y="29952"/>
                    <a:pt x="891444" y="25859"/>
                  </a:cubicBezTo>
                  <a:close/>
                  <a:moveTo>
                    <a:pt x="751564" y="19627"/>
                  </a:moveTo>
                  <a:lnTo>
                    <a:pt x="751564" y="47811"/>
                  </a:lnTo>
                  <a:lnTo>
                    <a:pt x="775562" y="47811"/>
                  </a:lnTo>
                  <a:lnTo>
                    <a:pt x="775562" y="60834"/>
                  </a:lnTo>
                  <a:lnTo>
                    <a:pt x="751564" y="60834"/>
                  </a:lnTo>
                  <a:lnTo>
                    <a:pt x="751564" y="114505"/>
                  </a:lnTo>
                  <a:cubicBezTo>
                    <a:pt x="751564" y="120892"/>
                    <a:pt x="752649" y="125450"/>
                    <a:pt x="754820" y="128178"/>
                  </a:cubicBezTo>
                  <a:cubicBezTo>
                    <a:pt x="756990" y="130907"/>
                    <a:pt x="760587" y="132271"/>
                    <a:pt x="765610" y="132271"/>
                  </a:cubicBezTo>
                  <a:cubicBezTo>
                    <a:pt x="769454" y="132271"/>
                    <a:pt x="772772" y="131217"/>
                    <a:pt x="775562" y="129109"/>
                  </a:cubicBezTo>
                  <a:lnTo>
                    <a:pt x="775562" y="142131"/>
                  </a:lnTo>
                  <a:cubicBezTo>
                    <a:pt x="771966" y="144115"/>
                    <a:pt x="767222" y="145108"/>
                    <a:pt x="761331" y="145108"/>
                  </a:cubicBezTo>
                  <a:cubicBezTo>
                    <a:pt x="744650" y="145108"/>
                    <a:pt x="736309" y="135806"/>
                    <a:pt x="736309" y="117202"/>
                  </a:cubicBezTo>
                  <a:lnTo>
                    <a:pt x="736309" y="60834"/>
                  </a:lnTo>
                  <a:lnTo>
                    <a:pt x="719938" y="60834"/>
                  </a:lnTo>
                  <a:lnTo>
                    <a:pt x="719938" y="47811"/>
                  </a:lnTo>
                  <a:lnTo>
                    <a:pt x="736309" y="47811"/>
                  </a:lnTo>
                  <a:lnTo>
                    <a:pt x="736309" y="24557"/>
                  </a:lnTo>
                  <a:close/>
                  <a:moveTo>
                    <a:pt x="883444" y="9674"/>
                  </a:moveTo>
                  <a:lnTo>
                    <a:pt x="899629" y="9674"/>
                  </a:lnTo>
                  <a:lnTo>
                    <a:pt x="950975" y="143061"/>
                  </a:lnTo>
                  <a:lnTo>
                    <a:pt x="933674" y="143061"/>
                  </a:lnTo>
                  <a:lnTo>
                    <a:pt x="919535" y="105668"/>
                  </a:lnTo>
                  <a:lnTo>
                    <a:pt x="862980" y="105668"/>
                  </a:lnTo>
                  <a:lnTo>
                    <a:pt x="849679" y="143061"/>
                  </a:lnTo>
                  <a:lnTo>
                    <a:pt x="832285" y="143061"/>
                  </a:lnTo>
                  <a:close/>
                  <a:moveTo>
                    <a:pt x="0" y="9674"/>
                  </a:moveTo>
                  <a:lnTo>
                    <a:pt x="20650" y="9674"/>
                  </a:lnTo>
                  <a:lnTo>
                    <a:pt x="61578" y="102692"/>
                  </a:lnTo>
                  <a:cubicBezTo>
                    <a:pt x="64741" y="109823"/>
                    <a:pt x="66787" y="115156"/>
                    <a:pt x="67717" y="118691"/>
                  </a:cubicBezTo>
                  <a:lnTo>
                    <a:pt x="68275" y="118691"/>
                  </a:lnTo>
                  <a:cubicBezTo>
                    <a:pt x="70942" y="111373"/>
                    <a:pt x="73081" y="105916"/>
                    <a:pt x="74694" y="102320"/>
                  </a:cubicBezTo>
                  <a:lnTo>
                    <a:pt x="116458" y="9674"/>
                  </a:lnTo>
                  <a:lnTo>
                    <a:pt x="135992" y="9674"/>
                  </a:lnTo>
                  <a:lnTo>
                    <a:pt x="135992" y="143061"/>
                  </a:lnTo>
                  <a:lnTo>
                    <a:pt x="120458" y="143061"/>
                  </a:lnTo>
                  <a:lnTo>
                    <a:pt x="120458" y="53578"/>
                  </a:lnTo>
                  <a:cubicBezTo>
                    <a:pt x="120458" y="46509"/>
                    <a:pt x="120892" y="37858"/>
                    <a:pt x="121760" y="27626"/>
                  </a:cubicBezTo>
                  <a:lnTo>
                    <a:pt x="121388" y="27626"/>
                  </a:lnTo>
                  <a:cubicBezTo>
                    <a:pt x="119900" y="33642"/>
                    <a:pt x="118567" y="37951"/>
                    <a:pt x="117389" y="40556"/>
                  </a:cubicBezTo>
                  <a:lnTo>
                    <a:pt x="71810" y="143061"/>
                  </a:lnTo>
                  <a:lnTo>
                    <a:pt x="64183" y="143061"/>
                  </a:lnTo>
                  <a:lnTo>
                    <a:pt x="18697" y="41300"/>
                  </a:lnTo>
                  <a:cubicBezTo>
                    <a:pt x="17395" y="38323"/>
                    <a:pt x="16061" y="33766"/>
                    <a:pt x="14697" y="27626"/>
                  </a:cubicBezTo>
                  <a:lnTo>
                    <a:pt x="14325" y="27626"/>
                  </a:lnTo>
                  <a:cubicBezTo>
                    <a:pt x="14821" y="32959"/>
                    <a:pt x="15069" y="41672"/>
                    <a:pt x="15069" y="53764"/>
                  </a:cubicBezTo>
                  <a:lnTo>
                    <a:pt x="15069" y="143061"/>
                  </a:lnTo>
                  <a:lnTo>
                    <a:pt x="0" y="143061"/>
                  </a:lnTo>
                  <a:close/>
                  <a:moveTo>
                    <a:pt x="177218" y="3814"/>
                  </a:moveTo>
                  <a:cubicBezTo>
                    <a:pt x="180008" y="3814"/>
                    <a:pt x="182380" y="4760"/>
                    <a:pt x="184333" y="6651"/>
                  </a:cubicBezTo>
                  <a:cubicBezTo>
                    <a:pt x="186287" y="8542"/>
                    <a:pt x="187263" y="10914"/>
                    <a:pt x="187263" y="13767"/>
                  </a:cubicBezTo>
                  <a:cubicBezTo>
                    <a:pt x="187263" y="16495"/>
                    <a:pt x="186287" y="18821"/>
                    <a:pt x="184333" y="20743"/>
                  </a:cubicBezTo>
                  <a:cubicBezTo>
                    <a:pt x="182380" y="22665"/>
                    <a:pt x="180008" y="23627"/>
                    <a:pt x="177218" y="23627"/>
                  </a:cubicBezTo>
                  <a:cubicBezTo>
                    <a:pt x="174489" y="23627"/>
                    <a:pt x="172164" y="22697"/>
                    <a:pt x="170241" y="20836"/>
                  </a:cubicBezTo>
                  <a:cubicBezTo>
                    <a:pt x="168319" y="18976"/>
                    <a:pt x="167358" y="16619"/>
                    <a:pt x="167358" y="13767"/>
                  </a:cubicBezTo>
                  <a:cubicBezTo>
                    <a:pt x="167358" y="10914"/>
                    <a:pt x="168319" y="8542"/>
                    <a:pt x="170241" y="6651"/>
                  </a:cubicBezTo>
                  <a:cubicBezTo>
                    <a:pt x="172164" y="4760"/>
                    <a:pt x="174489" y="3814"/>
                    <a:pt x="177218" y="3814"/>
                  </a:cubicBezTo>
                  <a:close/>
                  <a:moveTo>
                    <a:pt x="710227" y="0"/>
                  </a:moveTo>
                  <a:cubicBezTo>
                    <a:pt x="714878" y="0"/>
                    <a:pt x="718568" y="558"/>
                    <a:pt x="721296" y="1675"/>
                  </a:cubicBezTo>
                  <a:lnTo>
                    <a:pt x="721296" y="15441"/>
                  </a:lnTo>
                  <a:cubicBezTo>
                    <a:pt x="718319" y="13767"/>
                    <a:pt x="714940" y="12930"/>
                    <a:pt x="711157" y="12930"/>
                  </a:cubicBezTo>
                  <a:cubicBezTo>
                    <a:pt x="700491" y="12930"/>
                    <a:pt x="695158" y="19658"/>
                    <a:pt x="695158" y="33114"/>
                  </a:cubicBezTo>
                  <a:lnTo>
                    <a:pt x="695158" y="47811"/>
                  </a:lnTo>
                  <a:lnTo>
                    <a:pt x="717482" y="47811"/>
                  </a:lnTo>
                  <a:lnTo>
                    <a:pt x="717482" y="60834"/>
                  </a:lnTo>
                  <a:lnTo>
                    <a:pt x="695158" y="60834"/>
                  </a:lnTo>
                  <a:lnTo>
                    <a:pt x="695158" y="143061"/>
                  </a:lnTo>
                  <a:lnTo>
                    <a:pt x="679996" y="143061"/>
                  </a:lnTo>
                  <a:lnTo>
                    <a:pt x="679996" y="60834"/>
                  </a:lnTo>
                  <a:lnTo>
                    <a:pt x="663718" y="60834"/>
                  </a:lnTo>
                  <a:lnTo>
                    <a:pt x="663718" y="47811"/>
                  </a:lnTo>
                  <a:lnTo>
                    <a:pt x="679996" y="47811"/>
                  </a:lnTo>
                  <a:lnTo>
                    <a:pt x="679996" y="32370"/>
                  </a:lnTo>
                  <a:cubicBezTo>
                    <a:pt x="679996" y="22386"/>
                    <a:pt x="682880" y="14495"/>
                    <a:pt x="688647" y="8697"/>
                  </a:cubicBezTo>
                  <a:cubicBezTo>
                    <a:pt x="694414" y="2899"/>
                    <a:pt x="701607" y="0"/>
                    <a:pt x="710227"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65082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USB Type B Cable End"/>
          <p:cNvGrpSpPr>
            <a:grpSpLocks noChangeAspect="1"/>
          </p:cNvGrpSpPr>
          <p:nvPr/>
        </p:nvGrpSpPr>
        <p:grpSpPr>
          <a:xfrm>
            <a:off x="536432" y="2704932"/>
            <a:ext cx="3918913" cy="1001912"/>
            <a:chOff x="5571080" y="3090863"/>
            <a:chExt cx="2638998" cy="674688"/>
          </a:xfrm>
        </p:grpSpPr>
        <p:sp>
          <p:nvSpPr>
            <p:cNvPr id="28"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4" name="USB Type A Cable End"/>
          <p:cNvGrpSpPr>
            <a:grpSpLocks noChangeAspect="1"/>
          </p:cNvGrpSpPr>
          <p:nvPr/>
        </p:nvGrpSpPr>
        <p:grpSpPr>
          <a:xfrm>
            <a:off x="562858" y="3920003"/>
            <a:ext cx="3882187" cy="1148637"/>
            <a:chOff x="5595811" y="3039873"/>
            <a:chExt cx="2614267" cy="773493"/>
          </a:xfrm>
        </p:grpSpPr>
        <p:sp>
          <p:nvSpPr>
            <p:cNvPr id="35"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USB Type B Cable End"/>
          <p:cNvGrpSpPr>
            <a:grpSpLocks noChangeAspect="1"/>
          </p:cNvGrpSpPr>
          <p:nvPr/>
        </p:nvGrpSpPr>
        <p:grpSpPr>
          <a:xfrm>
            <a:off x="536432" y="2704932"/>
            <a:ext cx="3918913" cy="1001912"/>
            <a:chOff x="5571080" y="3090863"/>
            <a:chExt cx="2638998" cy="674688"/>
          </a:xfrm>
        </p:grpSpPr>
        <p:sp>
          <p:nvSpPr>
            <p:cNvPr id="19"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USB Type A Cable End"/>
          <p:cNvGrpSpPr>
            <a:grpSpLocks noChangeAspect="1"/>
          </p:cNvGrpSpPr>
          <p:nvPr/>
        </p:nvGrpSpPr>
        <p:grpSpPr>
          <a:xfrm>
            <a:off x="562858" y="3920003"/>
            <a:ext cx="3882187" cy="1148637"/>
            <a:chOff x="5595811" y="3039873"/>
            <a:chExt cx="2614267" cy="773493"/>
          </a:xfrm>
        </p:grpSpPr>
        <p:sp>
          <p:nvSpPr>
            <p:cNvPr id="52"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title"/>
          </p:nvPr>
        </p:nvSpPr>
        <p:spPr/>
        <p:txBody>
          <a:bodyPr/>
          <a:lstStyle/>
          <a:p>
            <a:r>
              <a:rPr lang="en-US" dirty="0"/>
              <a:t>cables</a:t>
            </a:r>
          </a:p>
        </p:txBody>
      </p:sp>
      <p:grpSp>
        <p:nvGrpSpPr>
          <p:cNvPr id="17" name="USB Micro Male Cable End"/>
          <p:cNvGrpSpPr>
            <a:grpSpLocks noChangeAspect="1"/>
          </p:cNvGrpSpPr>
          <p:nvPr/>
        </p:nvGrpSpPr>
        <p:grpSpPr>
          <a:xfrm>
            <a:off x="536431" y="1825349"/>
            <a:ext cx="3910013" cy="674688"/>
            <a:chOff x="4138613" y="3090863"/>
            <a:chExt cx="3910013" cy="674688"/>
          </a:xfrm>
        </p:grpSpPr>
        <p:sp>
          <p:nvSpPr>
            <p:cNvPr id="6"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Male End"/>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3" name="Cable"/>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6" name="USB Logo"/>
          <p:cNvSpPr>
            <a:spLocks noChangeAspect="1"/>
          </p:cNvSpPr>
          <p:nvPr/>
        </p:nvSpPr>
        <p:spPr bwMode="auto">
          <a:xfrm rot="16200000">
            <a:off x="4579085" y="1831541"/>
            <a:ext cx="1477446" cy="662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6" name="Power Cable"/>
          <p:cNvGrpSpPr>
            <a:grpSpLocks noChangeAspect="1"/>
          </p:cNvGrpSpPr>
          <p:nvPr/>
        </p:nvGrpSpPr>
        <p:grpSpPr>
          <a:xfrm>
            <a:off x="6076788" y="414845"/>
            <a:ext cx="3910013" cy="484188"/>
            <a:chOff x="536575" y="2897188"/>
            <a:chExt cx="3910013" cy="484188"/>
          </a:xfrm>
        </p:grpSpPr>
        <p:sp>
          <p:nvSpPr>
            <p:cNvPr id="21"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0" name="Ethernet Cable Male End"/>
          <p:cNvGrpSpPr/>
          <p:nvPr/>
        </p:nvGrpSpPr>
        <p:grpSpPr>
          <a:xfrm>
            <a:off x="6109789" y="1288355"/>
            <a:ext cx="5030028" cy="1184137"/>
            <a:chOff x="-10162304" y="1"/>
            <a:chExt cx="27239260" cy="6412494"/>
          </a:xfrm>
        </p:grpSpPr>
        <p:sp>
          <p:nvSpPr>
            <p:cNvPr id="1071"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USB-to-TTL Cable"/>
          <p:cNvGrpSpPr>
            <a:grpSpLocks noChangeAspect="1"/>
          </p:cNvGrpSpPr>
          <p:nvPr/>
        </p:nvGrpSpPr>
        <p:grpSpPr>
          <a:xfrm>
            <a:off x="562857" y="5403839"/>
            <a:ext cx="3882187" cy="1149817"/>
            <a:chOff x="275603" y="2205038"/>
            <a:chExt cx="11062957" cy="3276600"/>
          </a:xfrm>
        </p:grpSpPr>
        <p:sp>
          <p:nvSpPr>
            <p:cNvPr id="78" name="Male End"/>
            <p:cNvSpPr>
              <a:spLocks noChangeArrowheads="1"/>
            </p:cNvSpPr>
            <p:nvPr/>
          </p:nvSpPr>
          <p:spPr bwMode="auto">
            <a:xfrm>
              <a:off x="8962416" y="2620768"/>
              <a:ext cx="2376144" cy="2470021"/>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Cable"/>
            <p:cNvSpPr>
              <a:spLocks/>
            </p:cNvSpPr>
            <p:nvPr/>
          </p:nvSpPr>
          <p:spPr bwMode="auto">
            <a:xfrm>
              <a:off x="275603" y="3621607"/>
              <a:ext cx="1482410" cy="495091"/>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Male End"/>
            <p:cNvSpPr>
              <a:spLocks noChangeArrowheads="1"/>
            </p:cNvSpPr>
            <p:nvPr/>
          </p:nvSpPr>
          <p:spPr bwMode="auto">
            <a:xfrm>
              <a:off x="10004236" y="4221064"/>
              <a:ext cx="469862" cy="470264"/>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Male End"/>
            <p:cNvSpPr>
              <a:spLocks noChangeArrowheads="1"/>
            </p:cNvSpPr>
            <p:nvPr/>
          </p:nvSpPr>
          <p:spPr bwMode="auto">
            <a:xfrm>
              <a:off x="10004236" y="3015578"/>
              <a:ext cx="457486" cy="457880"/>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81"/>
            <p:cNvSpPr/>
            <p:nvPr/>
          </p:nvSpPr>
          <p:spPr>
            <a:xfrm>
              <a:off x="1438275" y="2205038"/>
              <a:ext cx="7566052" cy="3276600"/>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USB Logo"/>
            <p:cNvSpPr>
              <a:spLocks/>
            </p:cNvSpPr>
            <p:nvPr/>
          </p:nvSpPr>
          <p:spPr bwMode="auto">
            <a:xfrm>
              <a:off x="5899045" y="3287269"/>
              <a:ext cx="2532660" cy="1135332"/>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4" name="USB-to-TTL Cable"/>
          <p:cNvGrpSpPr/>
          <p:nvPr/>
        </p:nvGrpSpPr>
        <p:grpSpPr>
          <a:xfrm>
            <a:off x="5317808" y="3177852"/>
            <a:ext cx="6293374" cy="1168867"/>
            <a:chOff x="117667" y="2323660"/>
            <a:chExt cx="12055444" cy="2239054"/>
          </a:xfrm>
        </p:grpSpPr>
        <p:sp>
          <p:nvSpPr>
            <p:cNvPr id="85" name="RX Wire 1"/>
            <p:cNvSpPr/>
            <p:nvPr/>
          </p:nvSpPr>
          <p:spPr>
            <a:xfrm>
              <a:off x="1559610" y="4276140"/>
              <a:ext cx="2549094"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X Wire 2"/>
            <p:cNvSpPr/>
            <p:nvPr/>
          </p:nvSpPr>
          <p:spPr>
            <a:xfrm rot="5400000">
              <a:off x="3603189" y="3898680"/>
              <a:ext cx="900012"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X Wire 3"/>
            <p:cNvSpPr/>
            <p:nvPr/>
          </p:nvSpPr>
          <p:spPr>
            <a:xfrm>
              <a:off x="3980649" y="3512330"/>
              <a:ext cx="898766"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X Wire 1"/>
            <p:cNvSpPr/>
            <p:nvPr/>
          </p:nvSpPr>
          <p:spPr>
            <a:xfrm>
              <a:off x="1559610" y="3824329"/>
              <a:ext cx="2263097"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X Wire 2"/>
            <p:cNvSpPr/>
            <p:nvPr/>
          </p:nvSpPr>
          <p:spPr>
            <a:xfrm rot="16200000">
              <a:off x="3504870" y="3637938"/>
              <a:ext cx="490582"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X WIre 3"/>
            <p:cNvSpPr/>
            <p:nvPr/>
          </p:nvSpPr>
          <p:spPr>
            <a:xfrm>
              <a:off x="3677614" y="3465193"/>
              <a:ext cx="1196714"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GND Wire 1"/>
            <p:cNvSpPr/>
            <p:nvPr/>
          </p:nvSpPr>
          <p:spPr>
            <a:xfrm>
              <a:off x="1559610" y="3376128"/>
              <a:ext cx="3314718" cy="145092"/>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5V Wire 1"/>
            <p:cNvSpPr/>
            <p:nvPr/>
          </p:nvSpPr>
          <p:spPr>
            <a:xfrm>
              <a:off x="1559610" y="2465141"/>
              <a:ext cx="2549094"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5V Wire 2"/>
            <p:cNvSpPr/>
            <p:nvPr/>
          </p:nvSpPr>
          <p:spPr>
            <a:xfrm rot="5400000">
              <a:off x="3555788" y="2876688"/>
              <a:ext cx="968181"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5V Wire 3"/>
            <p:cNvSpPr/>
            <p:nvPr/>
          </p:nvSpPr>
          <p:spPr>
            <a:xfrm>
              <a:off x="3967332" y="3288230"/>
              <a:ext cx="906996"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Male End"/>
            <p:cNvSpPr>
              <a:spLocks noChangeArrowheads="1"/>
            </p:cNvSpPr>
            <p:nvPr/>
          </p:nvSpPr>
          <p:spPr bwMode="auto">
            <a:xfrm>
              <a:off x="10588145" y="2641842"/>
              <a:ext cx="1584966" cy="16475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RX Header"/>
            <p:cNvSpPr/>
            <p:nvPr/>
          </p:nvSpPr>
          <p:spPr>
            <a:xfrm rot="5400000">
              <a:off x="624611" y="3627715"/>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X Header"/>
            <p:cNvSpPr/>
            <p:nvPr/>
          </p:nvSpPr>
          <p:spPr>
            <a:xfrm rot="5400000">
              <a:off x="624611" y="3177707"/>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GND Header"/>
            <p:cNvSpPr/>
            <p:nvPr/>
          </p:nvSpPr>
          <p:spPr>
            <a:xfrm rot="5400000">
              <a:off x="624611" y="2727703"/>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5V Header"/>
            <p:cNvSpPr/>
            <p:nvPr/>
          </p:nvSpPr>
          <p:spPr>
            <a:xfrm rot="5400000">
              <a:off x="624611" y="1816716"/>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X Label"/>
            <p:cNvSpPr/>
            <p:nvPr/>
          </p:nvSpPr>
          <p:spPr>
            <a:xfrm rot="5400000">
              <a:off x="725545" y="4169658"/>
              <a:ext cx="228698" cy="358057"/>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X Label"/>
            <p:cNvSpPr/>
            <p:nvPr/>
          </p:nvSpPr>
          <p:spPr>
            <a:xfrm rot="5400000">
              <a:off x="725201" y="3714381"/>
              <a:ext cx="228698" cy="35874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GND Label"/>
            <p:cNvSpPr/>
            <p:nvPr/>
          </p:nvSpPr>
          <p:spPr>
            <a:xfrm rot="5400000">
              <a:off x="723484" y="3162715"/>
              <a:ext cx="228698" cy="565026"/>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5V Label"/>
            <p:cNvSpPr/>
            <p:nvPr/>
          </p:nvSpPr>
          <p:spPr>
            <a:xfrm rot="5400000">
              <a:off x="728212" y="2356323"/>
              <a:ext cx="228698" cy="352723"/>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Cable"/>
            <p:cNvSpPr>
              <a:spLocks/>
            </p:cNvSpPr>
            <p:nvPr/>
          </p:nvSpPr>
          <p:spPr bwMode="auto">
            <a:xfrm>
              <a:off x="4793755" y="3309435"/>
              <a:ext cx="988816" cy="330242"/>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 name="Heat Shrink"/>
            <p:cNvSpPr>
              <a:spLocks/>
            </p:cNvSpPr>
            <p:nvPr/>
          </p:nvSpPr>
          <p:spPr bwMode="auto">
            <a:xfrm>
              <a:off x="4423055" y="3234647"/>
              <a:ext cx="609215" cy="47981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Male End Square Hole 2"/>
            <p:cNvSpPr>
              <a:spLocks noChangeArrowheads="1"/>
            </p:cNvSpPr>
            <p:nvPr/>
          </p:nvSpPr>
          <p:spPr bwMode="auto">
            <a:xfrm>
              <a:off x="11283073" y="3709292"/>
              <a:ext cx="313413" cy="313682"/>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Male End Sqaure Hole 1"/>
            <p:cNvSpPr>
              <a:spLocks noChangeArrowheads="1"/>
            </p:cNvSpPr>
            <p:nvPr/>
          </p:nvSpPr>
          <p:spPr bwMode="auto">
            <a:xfrm>
              <a:off x="11283073" y="2905193"/>
              <a:ext cx="305158" cy="30542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USB Body"/>
            <p:cNvSpPr/>
            <p:nvPr/>
          </p:nvSpPr>
          <p:spPr>
            <a:xfrm>
              <a:off x="5569296" y="2364536"/>
              <a:ext cx="5046805" cy="2185601"/>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USB Logo"/>
            <p:cNvSpPr>
              <a:spLocks/>
            </p:cNvSpPr>
            <p:nvPr/>
          </p:nvSpPr>
          <p:spPr bwMode="auto">
            <a:xfrm>
              <a:off x="8544776" y="3086420"/>
              <a:ext cx="1689367" cy="757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1" name="HDMI Cable"/>
          <p:cNvGrpSpPr/>
          <p:nvPr/>
        </p:nvGrpSpPr>
        <p:grpSpPr>
          <a:xfrm>
            <a:off x="6816928" y="5400930"/>
            <a:ext cx="2974595" cy="1152726"/>
            <a:chOff x="6816928" y="5400930"/>
            <a:chExt cx="2974595" cy="1152726"/>
          </a:xfrm>
        </p:grpSpPr>
        <p:sp>
          <p:nvSpPr>
            <p:cNvPr id="119" name="Cable"/>
            <p:cNvSpPr>
              <a:spLocks/>
            </p:cNvSpPr>
            <p:nvPr/>
          </p:nvSpPr>
          <p:spPr bwMode="auto">
            <a:xfrm>
              <a:off x="6816928" y="5848950"/>
              <a:ext cx="520204" cy="25668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HDMI Male End"/>
            <p:cNvSpPr/>
            <p:nvPr/>
          </p:nvSpPr>
          <p:spPr>
            <a:xfrm>
              <a:off x="9017190" y="5475328"/>
              <a:ext cx="774333" cy="1003930"/>
            </a:xfrm>
            <a:prstGeom prst="roundRect">
              <a:avLst>
                <a:gd name="adj" fmla="val 4366"/>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Body"/>
            <p:cNvSpPr/>
            <p:nvPr/>
          </p:nvSpPr>
          <p:spPr>
            <a:xfrm>
              <a:off x="7294332" y="5400930"/>
              <a:ext cx="1974794" cy="1152726"/>
            </a:xfrm>
            <a:custGeom>
              <a:avLst/>
              <a:gdLst>
                <a:gd name="connsiteX0" fmla="*/ 144906 w 1974794"/>
                <a:gd name="connsiteY0" fmla="*/ 0 h 1152726"/>
                <a:gd name="connsiteX1" fmla="*/ 724515 w 1974794"/>
                <a:gd name="connsiteY1" fmla="*/ 0 h 1152726"/>
                <a:gd name="connsiteX2" fmla="*/ 780919 w 1974794"/>
                <a:gd name="connsiteY2" fmla="*/ 11387 h 1152726"/>
                <a:gd name="connsiteX3" fmla="*/ 821936 w 1974794"/>
                <a:gd name="connsiteY3" fmla="*/ 39042 h 1152726"/>
                <a:gd name="connsiteX4" fmla="*/ 1152858 w 1974794"/>
                <a:gd name="connsiteY4" fmla="*/ 39042 h 1152726"/>
                <a:gd name="connsiteX5" fmla="*/ 1193875 w 1974794"/>
                <a:gd name="connsiteY5" fmla="*/ 11387 h 1152726"/>
                <a:gd name="connsiteX6" fmla="*/ 1250279 w 1974794"/>
                <a:gd name="connsiteY6" fmla="*/ 0 h 1152726"/>
                <a:gd name="connsiteX7" fmla="*/ 1829888 w 1974794"/>
                <a:gd name="connsiteY7" fmla="*/ 0 h 1152726"/>
                <a:gd name="connsiteX8" fmla="*/ 1974794 w 1974794"/>
                <a:gd name="connsiteY8" fmla="*/ 144906 h 1152726"/>
                <a:gd name="connsiteX9" fmla="*/ 1974794 w 1974794"/>
                <a:gd name="connsiteY9" fmla="*/ 1007820 h 1152726"/>
                <a:gd name="connsiteX10" fmla="*/ 1829888 w 1974794"/>
                <a:gd name="connsiteY10" fmla="*/ 1152726 h 1152726"/>
                <a:gd name="connsiteX11" fmla="*/ 1250279 w 1974794"/>
                <a:gd name="connsiteY11" fmla="*/ 1152726 h 1152726"/>
                <a:gd name="connsiteX12" fmla="*/ 1193875 w 1974794"/>
                <a:gd name="connsiteY12" fmla="*/ 1141339 h 1152726"/>
                <a:gd name="connsiteX13" fmla="*/ 1152858 w 1974794"/>
                <a:gd name="connsiteY13" fmla="*/ 1113684 h 1152726"/>
                <a:gd name="connsiteX14" fmla="*/ 821936 w 1974794"/>
                <a:gd name="connsiteY14" fmla="*/ 1113684 h 1152726"/>
                <a:gd name="connsiteX15" fmla="*/ 780919 w 1974794"/>
                <a:gd name="connsiteY15" fmla="*/ 1141339 h 1152726"/>
                <a:gd name="connsiteX16" fmla="*/ 724515 w 1974794"/>
                <a:gd name="connsiteY16" fmla="*/ 1152726 h 1152726"/>
                <a:gd name="connsiteX17" fmla="*/ 144906 w 1974794"/>
                <a:gd name="connsiteY17" fmla="*/ 1152726 h 1152726"/>
                <a:gd name="connsiteX18" fmla="*/ 0 w 1974794"/>
                <a:gd name="connsiteY18" fmla="*/ 1007820 h 1152726"/>
                <a:gd name="connsiteX19" fmla="*/ 0 w 1974794"/>
                <a:gd name="connsiteY19" fmla="*/ 144906 h 1152726"/>
                <a:gd name="connsiteX20" fmla="*/ 144906 w 1974794"/>
                <a:gd name="connsiteY20" fmla="*/ 0 h 115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4794" h="1152726">
                  <a:moveTo>
                    <a:pt x="144906" y="0"/>
                  </a:moveTo>
                  <a:lnTo>
                    <a:pt x="724515" y="0"/>
                  </a:lnTo>
                  <a:cubicBezTo>
                    <a:pt x="744523" y="0"/>
                    <a:pt x="763583" y="4055"/>
                    <a:pt x="780919" y="11387"/>
                  </a:cubicBezTo>
                  <a:lnTo>
                    <a:pt x="821936" y="39042"/>
                  </a:lnTo>
                  <a:lnTo>
                    <a:pt x="1152858" y="39042"/>
                  </a:lnTo>
                  <a:lnTo>
                    <a:pt x="1193875" y="11387"/>
                  </a:lnTo>
                  <a:cubicBezTo>
                    <a:pt x="1211212" y="4055"/>
                    <a:pt x="1230272" y="0"/>
                    <a:pt x="1250279" y="0"/>
                  </a:cubicBezTo>
                  <a:lnTo>
                    <a:pt x="1829888" y="0"/>
                  </a:lnTo>
                  <a:cubicBezTo>
                    <a:pt x="1909917" y="0"/>
                    <a:pt x="1974794" y="64877"/>
                    <a:pt x="1974794" y="144906"/>
                  </a:cubicBezTo>
                  <a:lnTo>
                    <a:pt x="1974794" y="1007820"/>
                  </a:lnTo>
                  <a:cubicBezTo>
                    <a:pt x="1974794" y="1087849"/>
                    <a:pt x="1909917" y="1152726"/>
                    <a:pt x="1829888" y="1152726"/>
                  </a:cubicBezTo>
                  <a:lnTo>
                    <a:pt x="1250279" y="1152726"/>
                  </a:lnTo>
                  <a:cubicBezTo>
                    <a:pt x="1230272" y="1152726"/>
                    <a:pt x="1211212" y="1148671"/>
                    <a:pt x="1193875" y="1141339"/>
                  </a:cubicBezTo>
                  <a:lnTo>
                    <a:pt x="1152858" y="1113684"/>
                  </a:lnTo>
                  <a:lnTo>
                    <a:pt x="821936" y="1113684"/>
                  </a:lnTo>
                  <a:lnTo>
                    <a:pt x="780919" y="1141339"/>
                  </a:lnTo>
                  <a:cubicBezTo>
                    <a:pt x="763583" y="1148671"/>
                    <a:pt x="744523" y="1152726"/>
                    <a:pt x="724515" y="1152726"/>
                  </a:cubicBezTo>
                  <a:lnTo>
                    <a:pt x="144906" y="1152726"/>
                  </a:lnTo>
                  <a:cubicBezTo>
                    <a:pt x="64877" y="1152726"/>
                    <a:pt x="0" y="1087849"/>
                    <a:pt x="0" y="1007820"/>
                  </a:cubicBezTo>
                  <a:lnTo>
                    <a:pt x="0" y="144906"/>
                  </a:lnTo>
                  <a:cubicBezTo>
                    <a:pt x="0" y="64877"/>
                    <a:pt x="64877" y="0"/>
                    <a:pt x="144906"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HDMI Logo"/>
            <p:cNvSpPr>
              <a:spLocks/>
            </p:cNvSpPr>
            <p:nvPr/>
          </p:nvSpPr>
          <p:spPr bwMode="auto">
            <a:xfrm rot="5400000" flipV="1">
              <a:off x="8541179" y="5908721"/>
              <a:ext cx="777830" cy="137144"/>
            </a:xfrm>
            <a:custGeom>
              <a:avLst/>
              <a:gdLst>
                <a:gd name="connsiteX0" fmla="*/ 1684337 w 1809750"/>
                <a:gd name="connsiteY0" fmla="*/ 0 h 319088"/>
                <a:gd name="connsiteX1" fmla="*/ 1809750 w 1809750"/>
                <a:gd name="connsiteY1" fmla="*/ 0 h 319088"/>
                <a:gd name="connsiteX2" fmla="*/ 1809750 w 1809750"/>
                <a:gd name="connsiteY2" fmla="*/ 130180 h 319088"/>
                <a:gd name="connsiteX3" fmla="*/ 1809258 w 1809750"/>
                <a:gd name="connsiteY3" fmla="*/ 173247 h 319088"/>
                <a:gd name="connsiteX4" fmla="*/ 1809750 w 1809750"/>
                <a:gd name="connsiteY4" fmla="*/ 205058 h 319088"/>
                <a:gd name="connsiteX5" fmla="*/ 1809750 w 1809750"/>
                <a:gd name="connsiteY5" fmla="*/ 319088 h 319088"/>
                <a:gd name="connsiteX6" fmla="*/ 1684337 w 1809750"/>
                <a:gd name="connsiteY6" fmla="*/ 319088 h 319088"/>
                <a:gd name="connsiteX7" fmla="*/ 1041400 w 1809750"/>
                <a:gd name="connsiteY7" fmla="*/ 0 h 319088"/>
                <a:gd name="connsiteX8" fmla="*/ 1550345 w 1809750"/>
                <a:gd name="connsiteY8" fmla="*/ 0 h 319088"/>
                <a:gd name="connsiteX9" fmla="*/ 1609069 w 1809750"/>
                <a:gd name="connsiteY9" fmla="*/ 24433 h 319088"/>
                <a:gd name="connsiteX10" fmla="*/ 1633538 w 1809750"/>
                <a:gd name="connsiteY10" fmla="*/ 84048 h 319088"/>
                <a:gd name="connsiteX11" fmla="*/ 1633538 w 1809750"/>
                <a:gd name="connsiteY11" fmla="*/ 319088 h 319088"/>
                <a:gd name="connsiteX12" fmla="*/ 1512663 w 1809750"/>
                <a:gd name="connsiteY12" fmla="*/ 319088 h 319088"/>
                <a:gd name="connsiteX13" fmla="*/ 1512663 w 1809750"/>
                <a:gd name="connsiteY13" fmla="*/ 79650 h 319088"/>
                <a:gd name="connsiteX14" fmla="*/ 1397661 w 1809750"/>
                <a:gd name="connsiteY14" fmla="*/ 79650 h 319088"/>
                <a:gd name="connsiteX15" fmla="*/ 1397661 w 1809750"/>
                <a:gd name="connsiteY15" fmla="*/ 319088 h 319088"/>
                <a:gd name="connsiteX16" fmla="*/ 1277276 w 1809750"/>
                <a:gd name="connsiteY16" fmla="*/ 319088 h 319088"/>
                <a:gd name="connsiteX17" fmla="*/ 1277276 w 1809750"/>
                <a:gd name="connsiteY17" fmla="*/ 79650 h 319088"/>
                <a:gd name="connsiteX18" fmla="*/ 1162274 w 1809750"/>
                <a:gd name="connsiteY18" fmla="*/ 79650 h 319088"/>
                <a:gd name="connsiteX19" fmla="*/ 1162274 w 1809750"/>
                <a:gd name="connsiteY19" fmla="*/ 319088 h 319088"/>
                <a:gd name="connsiteX20" fmla="*/ 1041400 w 1809750"/>
                <a:gd name="connsiteY20" fmla="*/ 319088 h 319088"/>
                <a:gd name="connsiteX21" fmla="*/ 521190 w 1809750"/>
                <a:gd name="connsiteY21" fmla="*/ 0 h 319088"/>
                <a:gd name="connsiteX22" fmla="*/ 907888 w 1809750"/>
                <a:gd name="connsiteY22" fmla="*/ 0 h 319088"/>
                <a:gd name="connsiteX23" fmla="*/ 967192 w 1809750"/>
                <a:gd name="connsiteY23" fmla="*/ 24470 h 319088"/>
                <a:gd name="connsiteX24" fmla="*/ 992188 w 1809750"/>
                <a:gd name="connsiteY24" fmla="*/ 84177 h 319088"/>
                <a:gd name="connsiteX25" fmla="*/ 992188 w 1809750"/>
                <a:gd name="connsiteY25" fmla="*/ 235401 h 319088"/>
                <a:gd name="connsiteX26" fmla="*/ 967192 w 1809750"/>
                <a:gd name="connsiteY26" fmla="*/ 294618 h 319088"/>
                <a:gd name="connsiteX27" fmla="*/ 907888 w 1809750"/>
                <a:gd name="connsiteY27" fmla="*/ 319088 h 319088"/>
                <a:gd name="connsiteX28" fmla="*/ 521190 w 1809750"/>
                <a:gd name="connsiteY28" fmla="*/ 319088 h 319088"/>
                <a:gd name="connsiteX29" fmla="*/ 520700 w 1809750"/>
                <a:gd name="connsiteY29" fmla="*/ 130180 h 319088"/>
                <a:gd name="connsiteX30" fmla="*/ 641757 w 1809750"/>
                <a:gd name="connsiteY30" fmla="*/ 130180 h 319088"/>
                <a:gd name="connsiteX31" fmla="*/ 642248 w 1809750"/>
                <a:gd name="connsiteY31" fmla="*/ 239806 h 319088"/>
                <a:gd name="connsiteX32" fmla="*/ 871130 w 1809750"/>
                <a:gd name="connsiteY32" fmla="*/ 239806 h 319088"/>
                <a:gd name="connsiteX33" fmla="*/ 871130 w 1809750"/>
                <a:gd name="connsiteY33" fmla="*/ 79283 h 319088"/>
                <a:gd name="connsiteX34" fmla="*/ 520700 w 1809750"/>
                <a:gd name="connsiteY34" fmla="*/ 79283 h 319088"/>
                <a:gd name="connsiteX35" fmla="*/ 0 w 1809750"/>
                <a:gd name="connsiteY35" fmla="*/ 0 h 319088"/>
                <a:gd name="connsiteX36" fmla="*/ 124947 w 1809750"/>
                <a:gd name="connsiteY36" fmla="*/ 0 h 319088"/>
                <a:gd name="connsiteX37" fmla="*/ 124947 w 1809750"/>
                <a:gd name="connsiteY37" fmla="*/ 130180 h 319088"/>
                <a:gd name="connsiteX38" fmla="*/ 342992 w 1809750"/>
                <a:gd name="connsiteY38" fmla="*/ 130180 h 319088"/>
                <a:gd name="connsiteX39" fmla="*/ 342992 w 1809750"/>
                <a:gd name="connsiteY39" fmla="*/ 0 h 319088"/>
                <a:gd name="connsiteX40" fmla="*/ 469900 w 1809750"/>
                <a:gd name="connsiteY40" fmla="*/ 0 h 319088"/>
                <a:gd name="connsiteX41" fmla="*/ 469900 w 1809750"/>
                <a:gd name="connsiteY41" fmla="*/ 319088 h 319088"/>
                <a:gd name="connsiteX42" fmla="*/ 342992 w 1809750"/>
                <a:gd name="connsiteY42" fmla="*/ 319088 h 319088"/>
                <a:gd name="connsiteX43" fmla="*/ 342992 w 1809750"/>
                <a:gd name="connsiteY43" fmla="*/ 205058 h 319088"/>
                <a:gd name="connsiteX44" fmla="*/ 124947 w 1809750"/>
                <a:gd name="connsiteY44" fmla="*/ 205058 h 319088"/>
                <a:gd name="connsiteX45" fmla="*/ 124947 w 1809750"/>
                <a:gd name="connsiteY45" fmla="*/ 319088 h 319088"/>
                <a:gd name="connsiteX46" fmla="*/ 0 w 1809750"/>
                <a:gd name="connsiteY46" fmla="*/ 319088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09750" h="319088">
                  <a:moveTo>
                    <a:pt x="1684337" y="0"/>
                  </a:moveTo>
                  <a:lnTo>
                    <a:pt x="1809750" y="0"/>
                  </a:lnTo>
                  <a:lnTo>
                    <a:pt x="1809750" y="130180"/>
                  </a:lnTo>
                  <a:lnTo>
                    <a:pt x="1809258" y="173247"/>
                  </a:lnTo>
                  <a:lnTo>
                    <a:pt x="1809750" y="205058"/>
                  </a:lnTo>
                  <a:lnTo>
                    <a:pt x="1809750" y="319088"/>
                  </a:lnTo>
                  <a:lnTo>
                    <a:pt x="1684337" y="319088"/>
                  </a:lnTo>
                  <a:close/>
                  <a:moveTo>
                    <a:pt x="1041400" y="0"/>
                  </a:moveTo>
                  <a:lnTo>
                    <a:pt x="1550345" y="0"/>
                  </a:lnTo>
                  <a:cubicBezTo>
                    <a:pt x="1573345" y="0"/>
                    <a:pt x="1592920" y="8307"/>
                    <a:pt x="1609069" y="24433"/>
                  </a:cubicBezTo>
                  <a:cubicBezTo>
                    <a:pt x="1625708" y="40558"/>
                    <a:pt x="1633538" y="60593"/>
                    <a:pt x="1633538" y="84048"/>
                  </a:cubicBezTo>
                  <a:lnTo>
                    <a:pt x="1633538" y="319088"/>
                  </a:lnTo>
                  <a:lnTo>
                    <a:pt x="1512663" y="319088"/>
                  </a:lnTo>
                  <a:lnTo>
                    <a:pt x="1512663" y="79650"/>
                  </a:lnTo>
                  <a:lnTo>
                    <a:pt x="1397661" y="79650"/>
                  </a:lnTo>
                  <a:lnTo>
                    <a:pt x="1397661" y="319088"/>
                  </a:lnTo>
                  <a:lnTo>
                    <a:pt x="1277276" y="319088"/>
                  </a:lnTo>
                  <a:lnTo>
                    <a:pt x="1277276" y="79650"/>
                  </a:lnTo>
                  <a:lnTo>
                    <a:pt x="1162274" y="79650"/>
                  </a:lnTo>
                  <a:lnTo>
                    <a:pt x="1162274" y="319088"/>
                  </a:lnTo>
                  <a:lnTo>
                    <a:pt x="1041400" y="319088"/>
                  </a:lnTo>
                  <a:close/>
                  <a:moveTo>
                    <a:pt x="521190" y="0"/>
                  </a:moveTo>
                  <a:lnTo>
                    <a:pt x="907888" y="0"/>
                  </a:lnTo>
                  <a:cubicBezTo>
                    <a:pt x="930924" y="0"/>
                    <a:pt x="950528" y="8320"/>
                    <a:pt x="967192" y="24470"/>
                  </a:cubicBezTo>
                  <a:cubicBezTo>
                    <a:pt x="983856" y="40620"/>
                    <a:pt x="992188" y="60686"/>
                    <a:pt x="992188" y="84177"/>
                  </a:cubicBezTo>
                  <a:lnTo>
                    <a:pt x="992188" y="235401"/>
                  </a:lnTo>
                  <a:cubicBezTo>
                    <a:pt x="992188" y="258403"/>
                    <a:pt x="983856" y="278468"/>
                    <a:pt x="967192" y="294618"/>
                  </a:cubicBezTo>
                  <a:cubicBezTo>
                    <a:pt x="950528" y="311258"/>
                    <a:pt x="930924" y="319088"/>
                    <a:pt x="907888" y="319088"/>
                  </a:cubicBezTo>
                  <a:lnTo>
                    <a:pt x="521190" y="319088"/>
                  </a:lnTo>
                  <a:lnTo>
                    <a:pt x="520700" y="130180"/>
                  </a:lnTo>
                  <a:lnTo>
                    <a:pt x="641757" y="130180"/>
                  </a:lnTo>
                  <a:lnTo>
                    <a:pt x="642248" y="239806"/>
                  </a:lnTo>
                  <a:lnTo>
                    <a:pt x="871130" y="239806"/>
                  </a:lnTo>
                  <a:lnTo>
                    <a:pt x="871130" y="79283"/>
                  </a:lnTo>
                  <a:lnTo>
                    <a:pt x="520700" y="79283"/>
                  </a:lnTo>
                  <a:close/>
                  <a:moveTo>
                    <a:pt x="0" y="0"/>
                  </a:moveTo>
                  <a:lnTo>
                    <a:pt x="124947" y="0"/>
                  </a:lnTo>
                  <a:lnTo>
                    <a:pt x="124947" y="130180"/>
                  </a:lnTo>
                  <a:lnTo>
                    <a:pt x="342992" y="130180"/>
                  </a:lnTo>
                  <a:lnTo>
                    <a:pt x="342992" y="0"/>
                  </a:lnTo>
                  <a:lnTo>
                    <a:pt x="469900" y="0"/>
                  </a:lnTo>
                  <a:lnTo>
                    <a:pt x="469900" y="319088"/>
                  </a:lnTo>
                  <a:lnTo>
                    <a:pt x="342992" y="319088"/>
                  </a:lnTo>
                  <a:lnTo>
                    <a:pt x="342992" y="205058"/>
                  </a:lnTo>
                  <a:lnTo>
                    <a:pt x="124947" y="205058"/>
                  </a:lnTo>
                  <a:lnTo>
                    <a:pt x="124947" y="319088"/>
                  </a:lnTo>
                  <a:lnTo>
                    <a:pt x="0" y="31908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10" name="Indents"/>
            <p:cNvGrpSpPr/>
            <p:nvPr/>
          </p:nvGrpSpPr>
          <p:grpSpPr>
            <a:xfrm>
              <a:off x="7896067" y="5613036"/>
              <a:ext cx="771324" cy="728514"/>
              <a:chOff x="7900490" y="5613036"/>
              <a:chExt cx="771324" cy="728514"/>
            </a:xfrm>
          </p:grpSpPr>
          <p:sp>
            <p:nvSpPr>
              <p:cNvPr id="50" name="Rounded Rectangle 49"/>
              <p:cNvSpPr/>
              <p:nvPr/>
            </p:nvSpPr>
            <p:spPr>
              <a:xfrm>
                <a:off x="821936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ounded Rectangle 121"/>
              <p:cNvSpPr/>
              <p:nvPr/>
            </p:nvSpPr>
            <p:spPr>
              <a:xfrm>
                <a:off x="8538229"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ounded Rectangle 122"/>
              <p:cNvSpPr/>
              <p:nvPr/>
            </p:nvSpPr>
            <p:spPr>
              <a:xfrm>
                <a:off x="790049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8057976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cables and adapters</a:t>
            </a:r>
          </a:p>
        </p:txBody>
      </p:sp>
      <p:grpSp>
        <p:nvGrpSpPr>
          <p:cNvPr id="3" name="USB WiFi Adapter"/>
          <p:cNvGrpSpPr/>
          <p:nvPr/>
        </p:nvGrpSpPr>
        <p:grpSpPr>
          <a:xfrm>
            <a:off x="822960" y="4577001"/>
            <a:ext cx="511735" cy="426204"/>
            <a:chOff x="5508855" y="3855102"/>
            <a:chExt cx="511735" cy="426204"/>
          </a:xfrm>
        </p:grpSpPr>
        <p:grpSp>
          <p:nvGrpSpPr>
            <p:cNvPr id="4" name="Group 3"/>
            <p:cNvGrpSpPr/>
            <p:nvPr/>
          </p:nvGrpSpPr>
          <p:grpSpPr>
            <a:xfrm>
              <a:off x="5508855" y="3889573"/>
              <a:ext cx="376891" cy="357261"/>
              <a:chOff x="5097608" y="4784734"/>
              <a:chExt cx="451376" cy="427867"/>
            </a:xfrm>
          </p:grpSpPr>
          <p:sp>
            <p:nvSpPr>
              <p:cNvPr id="8" name="Male End"/>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5" name="Rounded Rectangle 4"/>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822960" y="5466946"/>
            <a:ext cx="3138406" cy="693462"/>
            <a:chOff x="3707874" y="5067246"/>
            <a:chExt cx="3138406" cy="693462"/>
          </a:xfrm>
        </p:grpSpPr>
        <p:grpSp>
          <p:nvGrpSpPr>
            <p:cNvPr id="12" name="USB Type A Cable End"/>
            <p:cNvGrpSpPr>
              <a:grpSpLocks noChangeAspect="1"/>
            </p:cNvGrpSpPr>
            <p:nvPr/>
          </p:nvGrpSpPr>
          <p:grpSpPr>
            <a:xfrm rot="10800000">
              <a:off x="3707874" y="5175502"/>
              <a:ext cx="1632892" cy="483130"/>
              <a:chOff x="5595811" y="3039873"/>
              <a:chExt cx="2614267" cy="773493"/>
            </a:xfrm>
          </p:grpSpPr>
          <p:sp>
            <p:nvSpPr>
              <p:cNvPr id="16"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8"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9"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0"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1"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13" name="Group 12"/>
            <p:cNvGrpSpPr/>
            <p:nvPr/>
          </p:nvGrpSpPr>
          <p:grpSpPr>
            <a:xfrm>
              <a:off x="5247974" y="5067246"/>
              <a:ext cx="1598306" cy="693462"/>
              <a:chOff x="5326555" y="5067246"/>
              <a:chExt cx="1598306" cy="693462"/>
            </a:xfrm>
          </p:grpSpPr>
          <p:sp>
            <p:nvSpPr>
              <p:cNvPr id="14" name="End Molding"/>
              <p:cNvSpPr>
                <a:spLocks/>
              </p:cNvSpPr>
              <p:nvPr/>
            </p:nvSpPr>
            <p:spPr bwMode="auto">
              <a:xfrm>
                <a:off x="5326555" y="5067246"/>
                <a:ext cx="1598306" cy="693462"/>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5" name="Freeform 14"/>
              <p:cNvSpPr/>
              <p:nvPr/>
            </p:nvSpPr>
            <p:spPr>
              <a:xfrm>
                <a:off x="6321570" y="5175501"/>
                <a:ext cx="489826" cy="439336"/>
              </a:xfrm>
              <a:custGeom>
                <a:avLst/>
                <a:gdLst>
                  <a:gd name="connsiteX0" fmla="*/ 3481287 w 5222257"/>
                  <a:gd name="connsiteY0" fmla="*/ 3165255 h 4683962"/>
                  <a:gd name="connsiteX1" fmla="*/ 3481287 w 5222257"/>
                  <a:gd name="connsiteY1" fmla="*/ 4445164 h 4683962"/>
                  <a:gd name="connsiteX2" fmla="*/ 4948510 w 5222257"/>
                  <a:gd name="connsiteY2" fmla="*/ 4445164 h 4683962"/>
                  <a:gd name="connsiteX3" fmla="*/ 4948510 w 5222257"/>
                  <a:gd name="connsiteY3" fmla="*/ 3165255 h 4683962"/>
                  <a:gd name="connsiteX4" fmla="*/ 273744 w 5222257"/>
                  <a:gd name="connsiteY4" fmla="*/ 3165255 h 4683962"/>
                  <a:gd name="connsiteX5" fmla="*/ 273744 w 5222257"/>
                  <a:gd name="connsiteY5" fmla="*/ 4445164 h 4683962"/>
                  <a:gd name="connsiteX6" fmla="*/ 1740967 w 5222257"/>
                  <a:gd name="connsiteY6" fmla="*/ 4445164 h 4683962"/>
                  <a:gd name="connsiteX7" fmla="*/ 1740967 w 5222257"/>
                  <a:gd name="connsiteY7" fmla="*/ 3165255 h 4683962"/>
                  <a:gd name="connsiteX8" fmla="*/ 2492503 w 5222257"/>
                  <a:gd name="connsiteY8" fmla="*/ 1757506 h 4683962"/>
                  <a:gd name="connsiteX9" fmla="*/ 2729759 w 5222257"/>
                  <a:gd name="connsiteY9" fmla="*/ 1757506 h 4683962"/>
                  <a:gd name="connsiteX10" fmla="*/ 2729759 w 5222257"/>
                  <a:gd name="connsiteY10" fmla="*/ 2223353 h 4683962"/>
                  <a:gd name="connsiteX11" fmla="*/ 5222257 w 5222257"/>
                  <a:gd name="connsiteY11" fmla="*/ 2223353 h 4683962"/>
                  <a:gd name="connsiteX12" fmla="*/ 5222257 w 5222257"/>
                  <a:gd name="connsiteY12" fmla="*/ 2460609 h 4683962"/>
                  <a:gd name="connsiteX13" fmla="*/ 4333530 w 5222257"/>
                  <a:gd name="connsiteY13" fmla="*/ 2460609 h 4683962"/>
                  <a:gd name="connsiteX14" fmla="*/ 4333530 w 5222257"/>
                  <a:gd name="connsiteY14" fmla="*/ 2926456 h 4683962"/>
                  <a:gd name="connsiteX15" fmla="*/ 5222257 w 5222257"/>
                  <a:gd name="connsiteY15" fmla="*/ 2926456 h 4683962"/>
                  <a:gd name="connsiteX16" fmla="*/ 5222257 w 5222257"/>
                  <a:gd name="connsiteY16" fmla="*/ 4683962 h 4683962"/>
                  <a:gd name="connsiteX17" fmla="*/ 3207544 w 5222257"/>
                  <a:gd name="connsiteY17" fmla="*/ 4683962 h 4683962"/>
                  <a:gd name="connsiteX18" fmla="*/ 3207544 w 5222257"/>
                  <a:gd name="connsiteY18" fmla="*/ 2926456 h 4683962"/>
                  <a:gd name="connsiteX19" fmla="*/ 4096274 w 5222257"/>
                  <a:gd name="connsiteY19" fmla="*/ 2926456 h 4683962"/>
                  <a:gd name="connsiteX20" fmla="*/ 4096274 w 5222257"/>
                  <a:gd name="connsiteY20" fmla="*/ 2460609 h 4683962"/>
                  <a:gd name="connsiteX21" fmla="*/ 2729759 w 5222257"/>
                  <a:gd name="connsiteY21" fmla="*/ 2460609 h 4683962"/>
                  <a:gd name="connsiteX22" fmla="*/ 2729759 w 5222257"/>
                  <a:gd name="connsiteY22" fmla="*/ 2460610 h 4683962"/>
                  <a:gd name="connsiteX23" fmla="*/ 2492503 w 5222257"/>
                  <a:gd name="connsiteY23" fmla="*/ 2460610 h 4683962"/>
                  <a:gd name="connsiteX24" fmla="*/ 2492503 w 5222257"/>
                  <a:gd name="connsiteY24" fmla="*/ 2460609 h 4683962"/>
                  <a:gd name="connsiteX25" fmla="*/ 1125987 w 5222257"/>
                  <a:gd name="connsiteY25" fmla="*/ 2460609 h 4683962"/>
                  <a:gd name="connsiteX26" fmla="*/ 1125987 w 5222257"/>
                  <a:gd name="connsiteY26" fmla="*/ 2926456 h 4683962"/>
                  <a:gd name="connsiteX27" fmla="*/ 2014714 w 5222257"/>
                  <a:gd name="connsiteY27" fmla="*/ 2926456 h 4683962"/>
                  <a:gd name="connsiteX28" fmla="*/ 2014714 w 5222257"/>
                  <a:gd name="connsiteY28" fmla="*/ 4683962 h 4683962"/>
                  <a:gd name="connsiteX29" fmla="*/ 1 w 5222257"/>
                  <a:gd name="connsiteY29" fmla="*/ 4683962 h 4683962"/>
                  <a:gd name="connsiteX30" fmla="*/ 1 w 5222257"/>
                  <a:gd name="connsiteY30" fmla="*/ 2926456 h 4683962"/>
                  <a:gd name="connsiteX31" fmla="*/ 888731 w 5222257"/>
                  <a:gd name="connsiteY31" fmla="*/ 2926456 h 4683962"/>
                  <a:gd name="connsiteX32" fmla="*/ 888731 w 5222257"/>
                  <a:gd name="connsiteY32" fmla="*/ 2460609 h 4683962"/>
                  <a:gd name="connsiteX33" fmla="*/ 0 w 5222257"/>
                  <a:gd name="connsiteY33" fmla="*/ 2460609 h 4683962"/>
                  <a:gd name="connsiteX34" fmla="*/ 0 w 5222257"/>
                  <a:gd name="connsiteY34" fmla="*/ 2223353 h 4683962"/>
                  <a:gd name="connsiteX35" fmla="*/ 2492503 w 5222257"/>
                  <a:gd name="connsiteY35" fmla="*/ 2223353 h 4683962"/>
                  <a:gd name="connsiteX36" fmla="*/ 1877518 w 5222257"/>
                  <a:gd name="connsiteY36" fmla="*/ 238799 h 4683962"/>
                  <a:gd name="connsiteX37" fmla="*/ 1877518 w 5222257"/>
                  <a:gd name="connsiteY37" fmla="*/ 1518707 h 4683962"/>
                  <a:gd name="connsiteX38" fmla="*/ 3344741 w 5222257"/>
                  <a:gd name="connsiteY38" fmla="*/ 1518707 h 4683962"/>
                  <a:gd name="connsiteX39" fmla="*/ 3344741 w 5222257"/>
                  <a:gd name="connsiteY39" fmla="*/ 238799 h 4683962"/>
                  <a:gd name="connsiteX40" fmla="*/ 1603775 w 5222257"/>
                  <a:gd name="connsiteY40" fmla="*/ 0 h 4683962"/>
                  <a:gd name="connsiteX41" fmla="*/ 3618488 w 5222257"/>
                  <a:gd name="connsiteY41" fmla="*/ 0 h 4683962"/>
                  <a:gd name="connsiteX42" fmla="*/ 3618488 w 5222257"/>
                  <a:gd name="connsiteY42" fmla="*/ 1757506 h 4683962"/>
                  <a:gd name="connsiteX43" fmla="*/ 1603775 w 5222257"/>
                  <a:gd name="connsiteY43" fmla="*/ 1757506 h 4683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222257" h="4683962">
                    <a:moveTo>
                      <a:pt x="3481287" y="3165255"/>
                    </a:moveTo>
                    <a:lnTo>
                      <a:pt x="3481287" y="4445164"/>
                    </a:lnTo>
                    <a:lnTo>
                      <a:pt x="4948510" y="4445164"/>
                    </a:lnTo>
                    <a:lnTo>
                      <a:pt x="4948510" y="3165255"/>
                    </a:lnTo>
                    <a:close/>
                    <a:moveTo>
                      <a:pt x="273744" y="3165255"/>
                    </a:moveTo>
                    <a:lnTo>
                      <a:pt x="273744" y="4445164"/>
                    </a:lnTo>
                    <a:lnTo>
                      <a:pt x="1740967" y="4445164"/>
                    </a:lnTo>
                    <a:lnTo>
                      <a:pt x="1740967" y="3165255"/>
                    </a:lnTo>
                    <a:close/>
                    <a:moveTo>
                      <a:pt x="2492503" y="1757506"/>
                    </a:moveTo>
                    <a:lnTo>
                      <a:pt x="2729759" y="1757506"/>
                    </a:lnTo>
                    <a:lnTo>
                      <a:pt x="2729759" y="2223353"/>
                    </a:lnTo>
                    <a:lnTo>
                      <a:pt x="5222257" y="2223353"/>
                    </a:lnTo>
                    <a:lnTo>
                      <a:pt x="5222257" y="2460609"/>
                    </a:lnTo>
                    <a:lnTo>
                      <a:pt x="4333530" y="2460609"/>
                    </a:lnTo>
                    <a:lnTo>
                      <a:pt x="4333530" y="2926456"/>
                    </a:lnTo>
                    <a:lnTo>
                      <a:pt x="5222257" y="2926456"/>
                    </a:lnTo>
                    <a:lnTo>
                      <a:pt x="5222257" y="4683962"/>
                    </a:lnTo>
                    <a:lnTo>
                      <a:pt x="3207544" y="4683962"/>
                    </a:lnTo>
                    <a:lnTo>
                      <a:pt x="3207544" y="2926456"/>
                    </a:lnTo>
                    <a:lnTo>
                      <a:pt x="4096274" y="2926456"/>
                    </a:lnTo>
                    <a:lnTo>
                      <a:pt x="4096274" y="2460609"/>
                    </a:lnTo>
                    <a:lnTo>
                      <a:pt x="2729759" y="2460609"/>
                    </a:lnTo>
                    <a:lnTo>
                      <a:pt x="2729759" y="2460610"/>
                    </a:lnTo>
                    <a:lnTo>
                      <a:pt x="2492503" y="2460610"/>
                    </a:lnTo>
                    <a:lnTo>
                      <a:pt x="2492503" y="2460609"/>
                    </a:lnTo>
                    <a:lnTo>
                      <a:pt x="1125987" y="2460609"/>
                    </a:lnTo>
                    <a:lnTo>
                      <a:pt x="1125987" y="2926456"/>
                    </a:lnTo>
                    <a:lnTo>
                      <a:pt x="2014714" y="2926456"/>
                    </a:lnTo>
                    <a:lnTo>
                      <a:pt x="2014714" y="4683962"/>
                    </a:lnTo>
                    <a:lnTo>
                      <a:pt x="1" y="4683962"/>
                    </a:lnTo>
                    <a:lnTo>
                      <a:pt x="1" y="2926456"/>
                    </a:lnTo>
                    <a:lnTo>
                      <a:pt x="888731" y="2926456"/>
                    </a:lnTo>
                    <a:lnTo>
                      <a:pt x="888731" y="2460609"/>
                    </a:lnTo>
                    <a:lnTo>
                      <a:pt x="0" y="2460609"/>
                    </a:lnTo>
                    <a:lnTo>
                      <a:pt x="0" y="2223353"/>
                    </a:lnTo>
                    <a:lnTo>
                      <a:pt x="2492503" y="2223353"/>
                    </a:lnTo>
                    <a:close/>
                    <a:moveTo>
                      <a:pt x="1877518" y="238799"/>
                    </a:moveTo>
                    <a:lnTo>
                      <a:pt x="1877518" y="1518707"/>
                    </a:lnTo>
                    <a:lnTo>
                      <a:pt x="3344741" y="1518707"/>
                    </a:lnTo>
                    <a:lnTo>
                      <a:pt x="3344741" y="238799"/>
                    </a:lnTo>
                    <a:close/>
                    <a:moveTo>
                      <a:pt x="1603775" y="0"/>
                    </a:moveTo>
                    <a:lnTo>
                      <a:pt x="3618488" y="0"/>
                    </a:lnTo>
                    <a:lnTo>
                      <a:pt x="3618488" y="1757506"/>
                    </a:lnTo>
                    <a:lnTo>
                      <a:pt x="1603775" y="17575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1783547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E54D4BE5-812E-4578-A647-6845CF6BDF8E}"/>
              </a:ext>
            </a:extLst>
          </p:cNvPr>
          <p:cNvSpPr/>
          <p:nvPr/>
        </p:nvSpPr>
        <p:spPr>
          <a:xfrm>
            <a:off x="4191441" y="2835531"/>
            <a:ext cx="3858749" cy="519061"/>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LED</a:t>
            </a:r>
            <a:r>
              <a:rPr lang="en-US" cap="small" dirty="0"/>
              <a:t>s</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5735766" y="2641561"/>
            <a:ext cx="685322" cy="2890530"/>
          </a:xfrm>
          <a:prstGeom prst="rect">
            <a:avLst/>
          </a:prstGeom>
        </p:spPr>
      </p:pic>
      <p:sp>
        <p:nvSpPr>
          <p:cNvPr id="6" name="TextBox 5"/>
          <p:cNvSpPr txBox="1"/>
          <p:nvPr/>
        </p:nvSpPr>
        <p:spPr>
          <a:xfrm>
            <a:off x="4461590" y="4239226"/>
            <a:ext cx="1088760" cy="369332"/>
          </a:xfrm>
          <a:prstGeom prst="rect">
            <a:avLst/>
          </a:prstGeom>
          <a:noFill/>
        </p:spPr>
        <p:txBody>
          <a:bodyPr wrap="none" rtlCol="0">
            <a:spAutoFit/>
          </a:bodyPr>
          <a:lstStyle/>
          <a:p>
            <a:r>
              <a:rPr lang="en-US" dirty="0"/>
              <a:t>Long Leg</a:t>
            </a:r>
          </a:p>
        </p:txBody>
      </p:sp>
      <p:sp>
        <p:nvSpPr>
          <p:cNvPr id="7" name="TextBox 6"/>
          <p:cNvSpPr txBox="1"/>
          <p:nvPr/>
        </p:nvSpPr>
        <p:spPr>
          <a:xfrm>
            <a:off x="6524608" y="4239226"/>
            <a:ext cx="1124539" cy="369332"/>
          </a:xfrm>
          <a:prstGeom prst="rect">
            <a:avLst/>
          </a:prstGeom>
          <a:noFill/>
        </p:spPr>
        <p:txBody>
          <a:bodyPr wrap="none" rtlCol="0">
            <a:spAutoFit/>
          </a:bodyPr>
          <a:lstStyle/>
          <a:p>
            <a:r>
              <a:rPr lang="en-US" dirty="0"/>
              <a:t>Short Leg</a:t>
            </a:r>
          </a:p>
        </p:txBody>
      </p:sp>
      <p:grpSp>
        <p:nvGrpSpPr>
          <p:cNvPr id="34" name="Group 33"/>
          <p:cNvGrpSpPr/>
          <p:nvPr/>
        </p:nvGrpSpPr>
        <p:grpSpPr>
          <a:xfrm>
            <a:off x="5711412" y="1648894"/>
            <a:ext cx="700751" cy="775750"/>
            <a:chOff x="5711412" y="1210744"/>
            <a:chExt cx="700751" cy="775750"/>
          </a:xfrm>
        </p:grpSpPr>
        <p:sp>
          <p:nvSpPr>
            <p:cNvPr id="12" name="Freeform 11"/>
            <p:cNvSpPr/>
            <p:nvPr/>
          </p:nvSpPr>
          <p:spPr>
            <a:xfrm>
              <a:off x="5711412" y="1210744"/>
              <a:ext cx="700751" cy="775750"/>
            </a:xfrm>
            <a:custGeom>
              <a:avLst/>
              <a:gdLst>
                <a:gd name="connsiteX0" fmla="*/ 387875 w 700751"/>
                <a:gd name="connsiteY0" fmla="*/ 0 h 775750"/>
                <a:gd name="connsiteX1" fmla="*/ 662144 w 700751"/>
                <a:gd name="connsiteY1" fmla="*/ 113606 h 775750"/>
                <a:gd name="connsiteX2" fmla="*/ 700751 w 700751"/>
                <a:gd name="connsiteY2" fmla="*/ 160398 h 775750"/>
                <a:gd name="connsiteX3" fmla="*/ 700751 w 700751"/>
                <a:gd name="connsiteY3" fmla="*/ 615352 h 775750"/>
                <a:gd name="connsiteX4" fmla="*/ 662144 w 700751"/>
                <a:gd name="connsiteY4" fmla="*/ 662144 h 775750"/>
                <a:gd name="connsiteX5" fmla="*/ 387875 w 700751"/>
                <a:gd name="connsiteY5" fmla="*/ 775750 h 775750"/>
                <a:gd name="connsiteX6" fmla="*/ 0 w 700751"/>
                <a:gd name="connsiteY6" fmla="*/ 387875 h 775750"/>
                <a:gd name="connsiteX7" fmla="*/ 387875 w 700751"/>
                <a:gd name="connsiteY7" fmla="*/ 0 h 77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0751" h="775750">
                  <a:moveTo>
                    <a:pt x="387875" y="0"/>
                  </a:moveTo>
                  <a:cubicBezTo>
                    <a:pt x="494984" y="0"/>
                    <a:pt x="591953" y="43415"/>
                    <a:pt x="662144" y="113606"/>
                  </a:cubicBezTo>
                  <a:lnTo>
                    <a:pt x="700751" y="160398"/>
                  </a:lnTo>
                  <a:lnTo>
                    <a:pt x="700751" y="615352"/>
                  </a:lnTo>
                  <a:lnTo>
                    <a:pt x="662144" y="662144"/>
                  </a:lnTo>
                  <a:cubicBezTo>
                    <a:pt x="591953" y="732336"/>
                    <a:pt x="494984" y="775750"/>
                    <a:pt x="387875" y="775750"/>
                  </a:cubicBezTo>
                  <a:cubicBezTo>
                    <a:pt x="173658" y="775750"/>
                    <a:pt x="0" y="602092"/>
                    <a:pt x="0" y="387875"/>
                  </a:cubicBezTo>
                  <a:cubicBezTo>
                    <a:pt x="0" y="173658"/>
                    <a:pt x="173658" y="0"/>
                    <a:pt x="387875" y="0"/>
                  </a:cubicBezTo>
                  <a:close/>
                </a:path>
              </a:pathLst>
            </a:custGeom>
            <a:solidFill>
              <a:srgbClr val="E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798975" y="1307232"/>
              <a:ext cx="582776" cy="582776"/>
            </a:xfrm>
            <a:prstGeom prst="ellipse">
              <a:avLst/>
            </a:prstGeom>
            <a:solidFill>
              <a:srgbClr val="E8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891212" y="1577176"/>
              <a:ext cx="45719"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965831" y="1577176"/>
              <a:ext cx="354007"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4461590" y="2910396"/>
            <a:ext cx="1162369" cy="369332"/>
          </a:xfrm>
          <a:prstGeom prst="rect">
            <a:avLst/>
          </a:prstGeom>
          <a:noFill/>
        </p:spPr>
        <p:txBody>
          <a:bodyPr wrap="none" rtlCol="0">
            <a:spAutoFit/>
          </a:bodyPr>
          <a:lstStyle/>
          <a:p>
            <a:r>
              <a:rPr lang="en-US" dirty="0"/>
              <a:t>Small Post</a:t>
            </a:r>
          </a:p>
        </p:txBody>
      </p:sp>
      <p:sp>
        <p:nvSpPr>
          <p:cNvPr id="31" name="TextBox 30"/>
          <p:cNvSpPr txBox="1"/>
          <p:nvPr/>
        </p:nvSpPr>
        <p:spPr>
          <a:xfrm>
            <a:off x="6519942" y="2910396"/>
            <a:ext cx="950773" cy="369332"/>
          </a:xfrm>
          <a:prstGeom prst="rect">
            <a:avLst/>
          </a:prstGeom>
          <a:noFill/>
        </p:spPr>
        <p:txBody>
          <a:bodyPr wrap="none" rtlCol="0">
            <a:spAutoFit/>
          </a:bodyPr>
          <a:lstStyle/>
          <a:p>
            <a:r>
              <a:rPr lang="en-US" dirty="0"/>
              <a:t>Big Post</a:t>
            </a:r>
          </a:p>
        </p:txBody>
      </p:sp>
      <p:sp>
        <p:nvSpPr>
          <p:cNvPr id="33" name="TextBox 32"/>
          <p:cNvSpPr txBox="1"/>
          <p:nvPr/>
        </p:nvSpPr>
        <p:spPr>
          <a:xfrm>
            <a:off x="6519942" y="1851546"/>
            <a:ext cx="1077539" cy="369332"/>
          </a:xfrm>
          <a:prstGeom prst="rect">
            <a:avLst/>
          </a:prstGeom>
          <a:noFill/>
        </p:spPr>
        <p:txBody>
          <a:bodyPr wrap="none" rtlCol="0">
            <a:spAutoFit/>
          </a:bodyPr>
          <a:lstStyle/>
          <a:p>
            <a:r>
              <a:rPr lang="en-US" dirty="0"/>
              <a:t>Flat Edge</a:t>
            </a:r>
          </a:p>
        </p:txBody>
      </p:sp>
      <p:grpSp>
        <p:nvGrpSpPr>
          <p:cNvPr id="45" name="Group 44"/>
          <p:cNvGrpSpPr/>
          <p:nvPr/>
        </p:nvGrpSpPr>
        <p:grpSpPr>
          <a:xfrm>
            <a:off x="4163371" y="5763212"/>
            <a:ext cx="3886819" cy="819348"/>
            <a:chOff x="4163371" y="5763212"/>
            <a:chExt cx="3886819" cy="819348"/>
          </a:xfrm>
        </p:grpSpPr>
        <p:grpSp>
          <p:nvGrpSpPr>
            <p:cNvPr id="29" name="Group 28"/>
            <p:cNvGrpSpPr/>
            <p:nvPr/>
          </p:nvGrpSpPr>
          <p:grpSpPr>
            <a:xfrm>
              <a:off x="4998244" y="5763212"/>
              <a:ext cx="2162175" cy="819348"/>
              <a:chOff x="857090" y="2600325"/>
              <a:chExt cx="3090323" cy="1171067"/>
            </a:xfrm>
          </p:grpSpPr>
          <p:sp>
            <p:nvSpPr>
              <p:cNvPr id="16" name="Isosceles Triangle 15"/>
              <p:cNvSpPr/>
              <p:nvPr/>
            </p:nvSpPr>
            <p:spPr>
              <a:xfrm rot="5400000">
                <a:off x="1866900" y="2783840"/>
                <a:ext cx="1060704" cy="914400"/>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2864453" y="2688431"/>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5933"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1398571"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2371352" y="2600325"/>
                <a:ext cx="295783" cy="371034"/>
                <a:chOff x="2294382" y="2562225"/>
                <a:chExt cx="295783" cy="371034"/>
              </a:xfrm>
            </p:grpSpPr>
            <p:cxnSp>
              <p:nvCxnSpPr>
                <p:cNvPr id="25" name="Straight Arrow Connector 24"/>
                <p:cNvCxnSpPr/>
                <p:nvPr/>
              </p:nvCxnSpPr>
              <p:spPr>
                <a:xfrm flipV="1">
                  <a:off x="2294382" y="2562225"/>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410428" y="2626519"/>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35" name="Straight Connector 34"/>
            <p:cNvCxnSpPr/>
            <p:nvPr/>
          </p:nvCxnSpPr>
          <p:spPr>
            <a:xfrm>
              <a:off x="7173563" y="5824856"/>
              <a:ext cx="0" cy="7577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54526" y="6026308"/>
              <a:ext cx="0" cy="3788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35488" y="6121021"/>
              <a:ext cx="0" cy="18942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163371" y="6024280"/>
              <a:ext cx="851772" cy="369332"/>
            </a:xfrm>
            <a:prstGeom prst="rect">
              <a:avLst/>
            </a:prstGeom>
            <a:noFill/>
          </p:spPr>
          <p:txBody>
            <a:bodyPr wrap="none" rtlCol="0">
              <a:spAutoFit/>
            </a:bodyPr>
            <a:lstStyle/>
            <a:p>
              <a:r>
                <a:rPr lang="en-US" dirty="0" err="1"/>
                <a:t>Vcc</a:t>
              </a:r>
              <a:r>
                <a:rPr lang="en-US" dirty="0"/>
                <a:t> (+)</a:t>
              </a:r>
            </a:p>
          </p:txBody>
        </p:sp>
        <p:sp>
          <p:nvSpPr>
            <p:cNvPr id="42" name="TextBox 41"/>
            <p:cNvSpPr txBox="1"/>
            <p:nvPr/>
          </p:nvSpPr>
          <p:spPr>
            <a:xfrm>
              <a:off x="7392638" y="6024280"/>
              <a:ext cx="657552" cy="369332"/>
            </a:xfrm>
            <a:prstGeom prst="rect">
              <a:avLst/>
            </a:prstGeom>
            <a:noFill/>
          </p:spPr>
          <p:txBody>
            <a:bodyPr wrap="none" rtlCol="0">
              <a:spAutoFit/>
            </a:bodyPr>
            <a:lstStyle/>
            <a:p>
              <a:r>
                <a:rPr lang="en-US" dirty="0"/>
                <a:t>GND</a:t>
              </a:r>
            </a:p>
          </p:txBody>
        </p:sp>
      </p:grpSp>
      <p:sp>
        <p:nvSpPr>
          <p:cNvPr id="43" name="TextBox 42"/>
          <p:cNvSpPr txBox="1"/>
          <p:nvPr/>
        </p:nvSpPr>
        <p:spPr>
          <a:xfrm>
            <a:off x="4461590" y="1111149"/>
            <a:ext cx="1175322" cy="369332"/>
          </a:xfrm>
          <a:prstGeom prst="rect">
            <a:avLst/>
          </a:prstGeom>
          <a:noFill/>
        </p:spPr>
        <p:txBody>
          <a:bodyPr wrap="none" rtlCol="0">
            <a:spAutoFit/>
          </a:bodyPr>
          <a:lstStyle/>
          <a:p>
            <a:r>
              <a:rPr lang="en-US" b="1" u="sng" dirty="0"/>
              <a:t>Anode (+)</a:t>
            </a:r>
          </a:p>
        </p:txBody>
      </p:sp>
      <p:sp>
        <p:nvSpPr>
          <p:cNvPr id="44" name="TextBox 43"/>
          <p:cNvSpPr txBox="1"/>
          <p:nvPr/>
        </p:nvSpPr>
        <p:spPr>
          <a:xfrm>
            <a:off x="6519942" y="1111149"/>
            <a:ext cx="1295547" cy="369332"/>
          </a:xfrm>
          <a:prstGeom prst="rect">
            <a:avLst/>
          </a:prstGeom>
          <a:noFill/>
        </p:spPr>
        <p:txBody>
          <a:bodyPr wrap="none" rtlCol="0">
            <a:spAutoFit/>
          </a:bodyPr>
          <a:lstStyle/>
          <a:p>
            <a:r>
              <a:rPr lang="en-US" b="1" u="sng" dirty="0"/>
              <a:t>Cathode (-)</a:t>
            </a:r>
          </a:p>
        </p:txBody>
      </p:sp>
      <p:sp>
        <p:nvSpPr>
          <p:cNvPr id="32" name="TextBox 31">
            <a:extLst>
              <a:ext uri="{FF2B5EF4-FFF2-40B4-BE49-F238E27FC236}">
                <a16:creationId xmlns:a16="http://schemas.microsoft.com/office/drawing/2014/main" id="{6835F1E2-4F04-4B51-8C25-08551E007DBE}"/>
              </a:ext>
            </a:extLst>
          </p:cNvPr>
          <p:cNvSpPr txBox="1"/>
          <p:nvPr/>
        </p:nvSpPr>
        <p:spPr>
          <a:xfrm>
            <a:off x="8172573" y="2910396"/>
            <a:ext cx="3858749" cy="369332"/>
          </a:xfrm>
          <a:prstGeom prst="rect">
            <a:avLst/>
          </a:prstGeom>
          <a:noFill/>
        </p:spPr>
        <p:txBody>
          <a:bodyPr wrap="none" rtlCol="0">
            <a:spAutoFit/>
          </a:bodyPr>
          <a:lstStyle/>
          <a:p>
            <a:r>
              <a:rPr lang="en-US" dirty="0"/>
              <a:t>Most reliable identification method</a:t>
            </a:r>
          </a:p>
        </p:txBody>
      </p:sp>
      <p:cxnSp>
        <p:nvCxnSpPr>
          <p:cNvPr id="8" name="Straight Connector 7">
            <a:extLst>
              <a:ext uri="{FF2B5EF4-FFF2-40B4-BE49-F238E27FC236}">
                <a16:creationId xmlns:a16="http://schemas.microsoft.com/office/drawing/2014/main" id="{4D3842FA-A6E0-4748-B4DA-328317428BDB}"/>
              </a:ext>
            </a:extLst>
          </p:cNvPr>
          <p:cNvCxnSpPr>
            <a:stCxn id="3" idx="3"/>
            <a:endCxn id="32" idx="1"/>
          </p:cNvCxnSpPr>
          <p:nvPr/>
        </p:nvCxnSpPr>
        <p:spPr>
          <a:xfrm>
            <a:off x="8050190" y="3095062"/>
            <a:ext cx="122383" cy="0"/>
          </a:xfrm>
          <a:prstGeom prst="line">
            <a:avLst/>
          </a:prstGeom>
          <a:ln w="38100">
            <a:solidFill>
              <a:schemeClr val="accent6"/>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060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0" grpId="0"/>
      <p:bldP spid="31" grpId="0"/>
      <p:bldP spid="33" grpId="0"/>
      <p:bldP spid="43" grpId="0"/>
      <p:bldP spid="44" grpId="0"/>
      <p:bldP spid="3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LEDs</a:t>
            </a:r>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25648425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535460" y="1415820"/>
            <a:ext cx="11351740" cy="1754326"/>
          </a:xfrm>
          <a:prstGeom prst="rect">
            <a:avLst/>
          </a:prstGeom>
          <a:noFill/>
        </p:spPr>
        <p:txBody>
          <a:bodyPr wrap="square" rtlCol="0">
            <a:spAutoFit/>
          </a:bodyPr>
          <a:lstStyle/>
          <a:p>
            <a:r>
              <a:rPr lang="en-US" dirty="0"/>
              <a:t>Providing more current than an LED is rated for can destroy the LED.  To prevent that, you should use a “Current Limiting” resistor.  </a:t>
            </a:r>
          </a:p>
          <a:p>
            <a:endParaRPr lang="en-US" dirty="0"/>
          </a:p>
          <a:p>
            <a:r>
              <a:rPr lang="en-US" dirty="0"/>
              <a:t>To calculate the value of the resistor you need to know the supply voltage (Usually 5V on the Arduino Uno), and the LEDs rated Forward Voltage (the voltage drop across the LED) and Forward Current (the maximum current the LED can handle).  </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1974" y="3349869"/>
            <a:ext cx="2874597" cy="3373584"/>
          </a:xfrm>
          <a:prstGeom prst="rect">
            <a:avLst/>
          </a:prstGeom>
        </p:spPr>
      </p:pic>
      <p:sp>
        <p:nvSpPr>
          <p:cNvPr id="2" name="Title 1"/>
          <p:cNvSpPr>
            <a:spLocks noGrp="1"/>
          </p:cNvSpPr>
          <p:nvPr>
            <p:ph type="title"/>
          </p:nvPr>
        </p:nvSpPr>
        <p:spPr/>
        <p:txBody>
          <a:bodyPr/>
          <a:lstStyle/>
          <a:p>
            <a:r>
              <a:rPr lang="en-US" dirty="0"/>
              <a:t>Current limiting resistors</a:t>
            </a:r>
          </a:p>
        </p:txBody>
      </p:sp>
      <mc:AlternateContent xmlns:mc="http://schemas.openxmlformats.org/markup-compatibility/2006" xmlns:a14="http://schemas.microsoft.com/office/drawing/2010/main">
        <mc:Choice Requires="a14">
          <p:sp>
            <p:nvSpPr>
              <p:cNvPr id="4" name="TextBox 3"/>
              <p:cNvSpPr txBox="1"/>
              <p:nvPr/>
            </p:nvSpPr>
            <p:spPr>
              <a:xfrm>
                <a:off x="4796285" y="3359887"/>
                <a:ext cx="5779146" cy="4848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𝑅𝑒𝑠𝑖𝑠𝑡𝑜𝑟</m:t>
                      </m:r>
                      <m:r>
                        <a:rPr lang="en-US" sz="1400" b="0" i="1" smtClean="0">
                          <a:latin typeface="Cambria Math" panose="02040503050406030204" pitchFamily="18" charset="0"/>
                        </a:rPr>
                        <m:t> </m:t>
                      </m:r>
                      <m:r>
                        <a:rPr lang="en-US" sz="1400" b="0" i="1" smtClean="0">
                          <a:latin typeface="Cambria Math" panose="02040503050406030204" pitchFamily="18" charset="0"/>
                        </a:rPr>
                        <m:t>𝑉𝑎𝑙𝑢𝑒</m:t>
                      </m:r>
                      <m:r>
                        <a:rPr lang="en-US" sz="1400" b="0" i="1" smtClean="0">
                          <a:latin typeface="Cambria Math" panose="02040503050406030204" pitchFamily="18" charset="0"/>
                        </a:rPr>
                        <m:t> (</m:t>
                      </m:r>
                      <m:r>
                        <a:rPr lang="en-US" sz="1400" b="0" i="1" smtClean="0">
                          <a:latin typeface="Cambria Math" panose="02040503050406030204" pitchFamily="18" charset="0"/>
                        </a:rPr>
                        <m:t>𝑅</m:t>
                      </m:r>
                      <m:r>
                        <a:rPr lang="en-US" sz="1400" b="0" i="1" smtClean="0">
                          <a:latin typeface="Cambria Math" panose="02040503050406030204" pitchFamily="18" charset="0"/>
                        </a:rPr>
                        <m:t>)= </m:t>
                      </m:r>
                      <m:f>
                        <m:fPr>
                          <m:ctrlPr>
                            <a:rPr lang="en-US" sz="1400" b="0" i="1" smtClean="0">
                              <a:latin typeface="Cambria Math" panose="02040503050406030204" pitchFamily="18" charset="0"/>
                            </a:rPr>
                          </m:ctrlPr>
                        </m:fPr>
                        <m:num>
                          <m:r>
                            <a:rPr lang="en-US" sz="1400" i="1">
                              <a:latin typeface="Cambria Math" panose="02040503050406030204" pitchFamily="18" charset="0"/>
                            </a:rPr>
                            <m:t>𝑆𝑢𝑝𝑝𝑙𝑦</m:t>
                          </m:r>
                          <m:r>
                            <a:rPr lang="en-US" sz="1400" i="1">
                              <a:latin typeface="Cambria Math" panose="02040503050406030204" pitchFamily="18" charset="0"/>
                            </a:rPr>
                            <m:t> </m:t>
                          </m:r>
                          <m:r>
                            <a:rPr lang="en-US" sz="1400" i="1">
                              <a:latin typeface="Cambria Math" panose="02040503050406030204" pitchFamily="18" charset="0"/>
                            </a:rPr>
                            <m:t>𝑉𝑜𝑙𝑡𝑎𝑔𝑒</m:t>
                          </m:r>
                          <m:r>
                            <a:rPr lang="en-US" sz="1400" i="1">
                              <a:latin typeface="Cambria Math" panose="02040503050406030204" pitchFamily="18" charset="0"/>
                            </a:rPr>
                            <m:t> </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𝑠</m:t>
                                  </m:r>
                                </m:sub>
                              </m:sSub>
                            </m:e>
                          </m:d>
                          <m:r>
                            <a:rPr lang="en-US" sz="1400" i="1">
                              <a:latin typeface="Cambria Math" panose="02040503050406030204" pitchFamily="18" charset="0"/>
                            </a:rPr>
                            <m:t>−</m:t>
                          </m:r>
                          <m:r>
                            <a:rPr lang="en-US" sz="1400" i="1">
                              <a:latin typeface="Cambria Math" panose="02040503050406030204" pitchFamily="18" charset="0"/>
                            </a:rPr>
                            <m:t>𝐿𝐸𝐷</m:t>
                          </m:r>
                          <m:r>
                            <a:rPr lang="en-US" sz="1400" i="1">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𝑉𝑜𝑙𝑡𝑎𝑔𝑒</m:t>
                          </m:r>
                          <m:r>
                            <a:rPr lang="en-US" sz="1400" i="1" smtClean="0">
                              <a:latin typeface="Cambria Math" panose="02040503050406030204" pitchFamily="18" charset="0"/>
                            </a:rPr>
                            <m:t> </m:t>
                          </m:r>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𝑓</m:t>
                              </m:r>
                            </m:sub>
                          </m:sSub>
                          <m:r>
                            <a:rPr lang="en-US" sz="1400" i="1">
                              <a:latin typeface="Cambria Math" panose="02040503050406030204" pitchFamily="18" charset="0"/>
                            </a:rPr>
                            <m:t>)</m:t>
                          </m:r>
                          <m:r>
                            <m:rPr>
                              <m:nor/>
                            </m:rPr>
                            <a:rPr lang="en-US" sz="1400" dirty="0"/>
                            <m:t> </m:t>
                          </m:r>
                        </m:num>
                        <m:den>
                          <m:r>
                            <a:rPr lang="en-US" sz="1400" b="0" i="1" smtClean="0">
                              <a:latin typeface="Cambria Math" panose="02040503050406030204" pitchFamily="18" charset="0"/>
                            </a:rPr>
                            <m:t>𝐿𝐸𝐷</m:t>
                          </m:r>
                          <m:r>
                            <a:rPr lang="en-US" sz="1400" b="0" i="1" smtClean="0">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𝐶𝑢𝑟𝑟𝑒𝑛𝑡</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m:t>
                          </m:r>
                        </m:den>
                      </m:f>
                    </m:oMath>
                  </m:oMathPara>
                </a14:m>
                <a:endParaRPr lang="en-US" sz="1400" dirty="0"/>
              </a:p>
            </p:txBody>
          </p:sp>
        </mc:Choice>
        <mc:Fallback xmlns="">
          <p:sp>
            <p:nvSpPr>
              <p:cNvPr id="4" name="TextBox 3"/>
              <p:cNvSpPr txBox="1">
                <a:spLocks noRot="1" noChangeAspect="1" noMove="1" noResize="1" noEditPoints="1" noAdjustHandles="1" noChangeArrowheads="1" noChangeShapeType="1" noTextEdit="1"/>
              </p:cNvSpPr>
              <p:nvPr/>
            </p:nvSpPr>
            <p:spPr>
              <a:xfrm>
                <a:off x="4796285" y="3359887"/>
                <a:ext cx="5779146" cy="484876"/>
              </a:xfrm>
              <a:prstGeom prst="rect">
                <a:avLst/>
              </a:prstGeom>
              <a:blipFill rotWithShape="0">
                <a:blip r:embed="rId4"/>
                <a:stretch>
                  <a:fillRect l="-211" t="-1250" b="-10000"/>
                </a:stretch>
              </a:blipFill>
            </p:spPr>
            <p:txBody>
              <a:bodyPr/>
              <a:lstStyle/>
              <a:p>
                <a:r>
                  <a:rPr lang="en-US">
                    <a:noFill/>
                  </a:rPr>
                  <a:t> </a:t>
                </a:r>
              </a:p>
            </p:txBody>
          </p:sp>
        </mc:Fallback>
      </mc:AlternateContent>
      <p:grpSp>
        <p:nvGrpSpPr>
          <p:cNvPr id="12" name="Group 11"/>
          <p:cNvGrpSpPr/>
          <p:nvPr/>
        </p:nvGrpSpPr>
        <p:grpSpPr>
          <a:xfrm>
            <a:off x="2237832" y="3768737"/>
            <a:ext cx="7482228" cy="1505326"/>
            <a:chOff x="2942270" y="3499232"/>
            <a:chExt cx="7482228" cy="1505326"/>
          </a:xfrm>
        </p:grpSpPr>
        <mc:AlternateContent xmlns:mc="http://schemas.openxmlformats.org/markup-compatibility/2006" xmlns:a14="http://schemas.microsoft.com/office/drawing/2010/main">
          <mc:Choice Requires="a14">
            <p:sp>
              <p:nvSpPr>
                <p:cNvPr id="16" name="TextBox 15"/>
                <p:cNvSpPr txBox="1"/>
                <p:nvPr/>
              </p:nvSpPr>
              <p:spPr>
                <a:xfrm>
                  <a:off x="6929439" y="4123035"/>
                  <a:ext cx="3495059" cy="881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 </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𝑠</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𝑓</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𝑓</m:t>
                                </m:r>
                              </m:sub>
                            </m:sSub>
                          </m:den>
                        </m:f>
                        <m:r>
                          <a:rPr lang="en-US" b="0" i="0" smtClean="0">
                            <a:latin typeface="Cambria Math" panose="02040503050406030204" pitchFamily="18" charset="0"/>
                          </a:rPr>
                          <m:t> </m:t>
                        </m:r>
                        <m:r>
                          <a:rPr lang="en-US" dirty="0">
                            <a:latin typeface="Cambria Math" panose="02040503050406030204" pitchFamily="18" charset="0"/>
                            <a:ea typeface="Cambria Math" panose="02040503050406030204" pitchFamily="18" charset="0"/>
                          </a:rPr>
                          <m:t>=</m:t>
                        </m:r>
                        <m:r>
                          <a:rPr lang="en-US" b="0" i="0"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5</m:t>
                            </m:r>
                            <m:r>
                              <a:rPr lang="en-US" b="0" i="1" dirty="0" smtClean="0">
                                <a:latin typeface="Cambria Math" panose="02040503050406030204" pitchFamily="18" charset="0"/>
                                <a:ea typeface="Cambria Math" panose="02040503050406030204" pitchFamily="18" charset="0"/>
                              </a:rPr>
                              <m:t>𝑉</m:t>
                            </m:r>
                            <m:r>
                              <a:rPr lang="en-US" b="0" i="1" dirty="0" smtClean="0">
                                <a:latin typeface="Cambria Math" panose="02040503050406030204" pitchFamily="18" charset="0"/>
                                <a:ea typeface="Cambria Math" panose="02040503050406030204" pitchFamily="18" charset="0"/>
                              </a:rPr>
                              <m:t>−2</m:t>
                            </m:r>
                            <m:r>
                              <a:rPr lang="en-US" b="0" i="1" dirty="0" smtClean="0">
                                <a:latin typeface="Cambria Math" panose="02040503050406030204" pitchFamily="18" charset="0"/>
                                <a:ea typeface="Cambria Math" panose="02040503050406030204" pitchFamily="18" charset="0"/>
                              </a:rPr>
                              <m:t>𝑉</m:t>
                            </m:r>
                          </m:num>
                          <m:den>
                            <m:r>
                              <a:rPr lang="en-US" b="0" i="1" dirty="0" smtClean="0">
                                <a:latin typeface="Cambria Math" panose="02040503050406030204" pitchFamily="18" charset="0"/>
                                <a:ea typeface="Cambria Math" panose="02040503050406030204" pitchFamily="18" charset="0"/>
                              </a:rPr>
                              <m:t>.02</m:t>
                            </m:r>
                            <m:r>
                              <a:rPr lang="en-US" b="0" i="1" dirty="0" smtClean="0">
                                <a:latin typeface="Cambria Math" panose="02040503050406030204" pitchFamily="18" charset="0"/>
                                <a:ea typeface="Cambria Math" panose="02040503050406030204" pitchFamily="18" charset="0"/>
                              </a:rPr>
                              <m:t>𝐴</m:t>
                            </m:r>
                          </m:den>
                        </m:f>
                        <m:r>
                          <a:rPr lang="en-US" b="0" i="1" dirty="0" smtClean="0">
                            <a:latin typeface="Cambria Math" panose="02040503050406030204" pitchFamily="18" charset="0"/>
                            <a:ea typeface="Cambria Math" panose="02040503050406030204" pitchFamily="18" charset="0"/>
                          </a:rPr>
                          <m:t> =150</m:t>
                        </m:r>
                        <m:r>
                          <m:rPr>
                            <m:nor/>
                          </m:rPr>
                          <a:rPr lang="el-GR"/>
                          <m:t>Ω</m:t>
                        </m:r>
                      </m:oMath>
                    </m:oMathPara>
                  </a14:m>
                  <a:endParaRPr lang="el-GR" dirty="0"/>
                </a:p>
                <a:p>
                  <a:endParaRPr lang="en-US" dirty="0"/>
                </a:p>
              </p:txBody>
            </p:sp>
          </mc:Choice>
          <mc:Fallback xmlns="">
            <p:sp>
              <p:nvSpPr>
                <p:cNvPr id="16" name="TextBox 15"/>
                <p:cNvSpPr txBox="1">
                  <a:spLocks noRot="1" noChangeAspect="1" noMove="1" noResize="1" noEditPoints="1" noAdjustHandles="1" noChangeArrowheads="1" noChangeShapeType="1" noTextEdit="1"/>
                </p:cNvSpPr>
                <p:nvPr/>
              </p:nvSpPr>
              <p:spPr>
                <a:xfrm>
                  <a:off x="6929439" y="4123035"/>
                  <a:ext cx="3495059" cy="881523"/>
                </a:xfrm>
                <a:prstGeom prst="rect">
                  <a:avLst/>
                </a:prstGeom>
                <a:blipFill rotWithShape="0">
                  <a:blip r:embed="rId5"/>
                  <a:stretch>
                    <a:fillRect/>
                  </a:stretch>
                </a:blipFill>
              </p:spPr>
              <p:txBody>
                <a:bodyPr/>
                <a:lstStyle/>
                <a:p>
                  <a:r>
                    <a:rPr lang="en-US">
                      <a:noFill/>
                    </a:rPr>
                    <a:t> </a:t>
                  </a:r>
                </a:p>
              </p:txBody>
            </p:sp>
          </mc:Fallback>
        </mc:AlternateContent>
        <p:sp>
          <p:nvSpPr>
            <p:cNvPr id="17" name="Freeform 16"/>
            <p:cNvSpPr/>
            <p:nvPr/>
          </p:nvSpPr>
          <p:spPr>
            <a:xfrm>
              <a:off x="2942270" y="3499232"/>
              <a:ext cx="3987169" cy="861847"/>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Lst>
              <a:ahLst/>
              <a:cxnLst>
                <a:cxn ang="0">
                  <a:pos x="connsiteX0" y="connsiteY0"/>
                </a:cxn>
                <a:cxn ang="0">
                  <a:pos x="connsiteX1" y="connsiteY1"/>
                </a:cxn>
              </a:cxnLst>
              <a:rect l="l" t="t" r="r" b="b"/>
              <a:pathLst>
                <a:path w="272106" h="1178964">
                  <a:moveTo>
                    <a:pt x="272106" y="1178964"/>
                  </a:moveTo>
                  <a:cubicBezTo>
                    <a:pt x="163265" y="-494594"/>
                    <a:pt x="29219" y="-31862"/>
                    <a:pt x="0" y="429881"/>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237832" y="3196548"/>
            <a:ext cx="2184795" cy="333006"/>
            <a:chOff x="2942270" y="2902995"/>
            <a:chExt cx="2184795" cy="333006"/>
          </a:xfrm>
        </p:grpSpPr>
        <mc:AlternateContent xmlns:mc="http://schemas.openxmlformats.org/markup-compatibility/2006" xmlns:a14="http://schemas.microsoft.com/office/drawing/2010/main">
          <mc:Choice Requires="a14">
            <p:sp>
              <p:nvSpPr>
                <p:cNvPr id="9" name="TextBox 8"/>
                <p:cNvSpPr txBox="1"/>
                <p:nvPr/>
              </p:nvSpPr>
              <p:spPr>
                <a:xfrm>
                  <a:off x="3315928" y="2902995"/>
                  <a:ext cx="1811137" cy="2326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m:t>
                        </m:r>
                        <m:r>
                          <a:rPr lang="en-US" sz="1400" b="0" i="1" smtClean="0">
                            <a:latin typeface="Cambria Math" panose="02040503050406030204" pitchFamily="18" charset="0"/>
                          </a:rPr>
                          <m:t>𝑉𝑑𝑐</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=20</m:t>
                        </m:r>
                        <m:r>
                          <a:rPr lang="en-US" sz="1400" b="0" i="1" smtClean="0">
                            <a:latin typeface="Cambria Math" panose="02040503050406030204" pitchFamily="18" charset="0"/>
                          </a:rPr>
                          <m:t>𝑚𝐴</m:t>
                        </m:r>
                      </m:oMath>
                    </m:oMathPara>
                  </a14:m>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3315928" y="2902995"/>
                  <a:ext cx="1811137" cy="232692"/>
                </a:xfrm>
                <a:prstGeom prst="rect">
                  <a:avLst/>
                </a:prstGeom>
                <a:blipFill rotWithShape="0">
                  <a:blip r:embed="rId6"/>
                  <a:stretch>
                    <a:fillRect l="-1684" r="-1010" b="-23077"/>
                  </a:stretch>
                </a:blipFill>
              </p:spPr>
              <p:txBody>
                <a:bodyPr/>
                <a:lstStyle/>
                <a:p>
                  <a:r>
                    <a:rPr lang="en-US">
                      <a:noFill/>
                    </a:rPr>
                    <a:t> </a:t>
                  </a:r>
                </a:p>
              </p:txBody>
            </p:sp>
          </mc:Fallback>
        </mc:AlternateContent>
        <p:sp>
          <p:nvSpPr>
            <p:cNvPr id="18" name="Freeform 17"/>
            <p:cNvSpPr/>
            <p:nvPr/>
          </p:nvSpPr>
          <p:spPr>
            <a:xfrm>
              <a:off x="2942270" y="3045772"/>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grpSp>
      <p:grpSp>
        <p:nvGrpSpPr>
          <p:cNvPr id="3" name="Group 2"/>
          <p:cNvGrpSpPr/>
          <p:nvPr/>
        </p:nvGrpSpPr>
        <p:grpSpPr>
          <a:xfrm>
            <a:off x="2237832" y="4102661"/>
            <a:ext cx="1207028" cy="364627"/>
            <a:chOff x="2942270" y="3867966"/>
            <a:chExt cx="1207028" cy="364627"/>
          </a:xfrm>
        </p:grpSpPr>
        <mc:AlternateContent xmlns:mc="http://schemas.openxmlformats.org/markup-compatibility/2006" xmlns:a14="http://schemas.microsoft.com/office/drawing/2010/main">
          <mc:Choice Requires="a14">
            <p:sp>
              <p:nvSpPr>
                <p:cNvPr id="10" name="TextBox 9"/>
                <p:cNvSpPr txBox="1"/>
                <p:nvPr/>
              </p:nvSpPr>
              <p:spPr>
                <a:xfrm>
                  <a:off x="3315928" y="3867966"/>
                  <a:ext cx="83337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𝑠</m:t>
                            </m:r>
                          </m:sub>
                        </m:sSub>
                        <m:r>
                          <a:rPr lang="en-US" sz="1400" b="0" i="1" smtClean="0">
                            <a:latin typeface="Cambria Math" panose="02040503050406030204" pitchFamily="18" charset="0"/>
                          </a:rPr>
                          <m:t>=5</m:t>
                        </m:r>
                        <m:r>
                          <a:rPr lang="en-US" sz="1400" b="0" i="1" smtClean="0">
                            <a:latin typeface="Cambria Math" panose="02040503050406030204" pitchFamily="18" charset="0"/>
                          </a:rPr>
                          <m:t>𝑉𝑑𝑐</m:t>
                        </m:r>
                      </m:oMath>
                    </m:oMathPara>
                  </a14:m>
                  <a:endParaRPr lang="en-US" sz="1400" dirty="0"/>
                </a:p>
              </p:txBody>
            </p:sp>
          </mc:Choice>
          <mc:Fallback xmlns="">
            <p:sp>
              <p:nvSpPr>
                <p:cNvPr id="10" name="TextBox 9"/>
                <p:cNvSpPr txBox="1">
                  <a:spLocks noRot="1" noChangeAspect="1" noMove="1" noResize="1" noEditPoints="1" noAdjustHandles="1" noChangeArrowheads="1" noChangeShapeType="1" noTextEdit="1"/>
                </p:cNvSpPr>
                <p:nvPr/>
              </p:nvSpPr>
              <p:spPr>
                <a:xfrm>
                  <a:off x="3315928" y="3867966"/>
                  <a:ext cx="833370" cy="215444"/>
                </a:xfrm>
                <a:prstGeom prst="rect">
                  <a:avLst/>
                </a:prstGeom>
                <a:blipFill rotWithShape="0">
                  <a:blip r:embed="rId7"/>
                  <a:stretch>
                    <a:fillRect l="-3650" r="-2920" b="-14286"/>
                  </a:stretch>
                </a:blipFill>
              </p:spPr>
              <p:txBody>
                <a:bodyPr/>
                <a:lstStyle/>
                <a:p>
                  <a:r>
                    <a:rPr lang="en-US">
                      <a:noFill/>
                    </a:rPr>
                    <a:t> </a:t>
                  </a:r>
                </a:p>
              </p:txBody>
            </p:sp>
          </mc:Fallback>
        </mc:AlternateContent>
        <p:sp>
          <p:nvSpPr>
            <p:cNvPr id="20" name="Freeform 19"/>
            <p:cNvSpPr/>
            <p:nvPr/>
          </p:nvSpPr>
          <p:spPr>
            <a:xfrm>
              <a:off x="2942270" y="4042364"/>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22" name="Rectangle 21"/>
          <p:cNvSpPr/>
          <p:nvPr/>
        </p:nvSpPr>
        <p:spPr>
          <a:xfrm>
            <a:off x="4929554" y="5251996"/>
            <a:ext cx="6096000" cy="923330"/>
          </a:xfrm>
          <a:prstGeom prst="rect">
            <a:avLst/>
          </a:prstGeom>
        </p:spPr>
        <p:txBody>
          <a:bodyPr>
            <a:spAutoFit/>
          </a:bodyPr>
          <a:lstStyle/>
          <a:p>
            <a:r>
              <a:rPr lang="en-US" i="1" dirty="0"/>
              <a:t>The Arduino Uno has a built in current limiting resistor on Pin 13.  If you use Pin 13 to power your LED you can use it without a separate resistor.</a:t>
            </a:r>
          </a:p>
        </p:txBody>
      </p:sp>
    </p:spTree>
    <p:extLst>
      <p:ext uri="{BB962C8B-B14F-4D97-AF65-F5344CB8AC3E}">
        <p14:creationId xmlns:p14="http://schemas.microsoft.com/office/powerpoint/2010/main" val="179197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EE445-EF24-4E14-B3A0-6E948AADE898}"/>
              </a:ext>
            </a:extLst>
          </p:cNvPr>
          <p:cNvSpPr>
            <a:spLocks noGrp="1"/>
          </p:cNvSpPr>
          <p:nvPr>
            <p:ph type="title"/>
          </p:nvPr>
        </p:nvSpPr>
        <p:spPr/>
        <p:txBody>
          <a:bodyPr/>
          <a:lstStyle/>
          <a:p>
            <a:r>
              <a:rPr lang="en-US" dirty="0"/>
              <a:t>Sign up for Azure</a:t>
            </a:r>
          </a:p>
        </p:txBody>
      </p:sp>
      <p:sp>
        <p:nvSpPr>
          <p:cNvPr id="3" name="Content Placeholder 2">
            <a:extLst>
              <a:ext uri="{FF2B5EF4-FFF2-40B4-BE49-F238E27FC236}">
                <a16:creationId xmlns:a16="http://schemas.microsoft.com/office/drawing/2014/main" id="{BB478830-716D-4D4D-A500-3DD08ACD9EA6}"/>
              </a:ext>
            </a:extLst>
          </p:cNvPr>
          <p:cNvSpPr>
            <a:spLocks noGrp="1"/>
          </p:cNvSpPr>
          <p:nvPr>
            <p:ph idx="1"/>
          </p:nvPr>
        </p:nvSpPr>
        <p:spPr/>
        <p:txBody>
          <a:bodyPr/>
          <a:lstStyle/>
          <a:p>
            <a:r>
              <a:rPr lang="en-US" dirty="0"/>
              <a:t>Best option is the Free Trial: </a:t>
            </a:r>
            <a:r>
              <a:rPr lang="en-US" dirty="0">
                <a:hlinkClick r:id="rId3"/>
              </a:rPr>
              <a:t>azure.com/free</a:t>
            </a:r>
            <a:endParaRPr lang="en-US" dirty="0"/>
          </a:p>
          <a:p>
            <a:pPr lvl="1"/>
            <a:r>
              <a:rPr lang="en-US" dirty="0"/>
              <a:t>Requires a credit card for identification purposes only</a:t>
            </a:r>
          </a:p>
          <a:p>
            <a:pPr lvl="1"/>
            <a:r>
              <a:rPr lang="en-US" dirty="0"/>
              <a:t>Credit card WILL NOT be billed unless you authorize it</a:t>
            </a:r>
          </a:p>
          <a:p>
            <a:r>
              <a:rPr lang="en-US" dirty="0"/>
              <a:t>If you have signed up for a free trial before:</a:t>
            </a:r>
          </a:p>
          <a:p>
            <a:pPr lvl="1"/>
            <a:r>
              <a:rPr lang="en-US" dirty="0"/>
              <a:t>You can’t use the same email address to sign up again</a:t>
            </a:r>
          </a:p>
          <a:p>
            <a:pPr lvl="1"/>
            <a:r>
              <a:rPr lang="en-US" dirty="0"/>
              <a:t>Use a private browser session (no old accounts, cookies, </a:t>
            </a:r>
            <a:r>
              <a:rPr lang="en-US" dirty="0" err="1"/>
              <a:t>etc</a:t>
            </a:r>
            <a:r>
              <a:rPr lang="en-US" dirty="0"/>
              <a:t> loaded)</a:t>
            </a:r>
          </a:p>
          <a:p>
            <a:pPr lvl="1"/>
            <a:r>
              <a:rPr lang="en-US" dirty="0"/>
              <a:t>Sign up for a new free email address at outlook.com</a:t>
            </a:r>
          </a:p>
          <a:p>
            <a:pPr lvl="1"/>
            <a:r>
              <a:rPr lang="en-US" dirty="0"/>
              <a:t>Use that new email to sign up for the free trial (</a:t>
            </a:r>
            <a:r>
              <a:rPr lang="en-US" dirty="0">
                <a:hlinkClick r:id="rId3"/>
              </a:rPr>
              <a:t>azure.com/free</a:t>
            </a:r>
            <a:r>
              <a:rPr lang="en-US" dirty="0"/>
              <a:t>) </a:t>
            </a:r>
          </a:p>
          <a:p>
            <a:pPr lvl="1"/>
            <a:endParaRPr lang="en-US" dirty="0"/>
          </a:p>
          <a:p>
            <a:pPr lvl="1"/>
            <a:endParaRPr lang="en-US" dirty="0"/>
          </a:p>
        </p:txBody>
      </p:sp>
    </p:spTree>
    <p:extLst>
      <p:ext uri="{BB962C8B-B14F-4D97-AF65-F5344CB8AC3E}">
        <p14:creationId xmlns:p14="http://schemas.microsoft.com/office/powerpoint/2010/main" val="31073012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Resistors</a:t>
            </a:r>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a:t>1</a:t>
                </a:r>
                <a:r>
                  <a:rPr lang="en-US" baseline="30000" dirty="0"/>
                  <a:t>st</a:t>
                </a:r>
                <a:r>
                  <a:rPr lang="en-US" dirty="0"/>
                  <a:t> Digit</a:t>
                </a:r>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a:t>2</a:t>
                </a:r>
                <a:r>
                  <a:rPr lang="en-US" baseline="30000" dirty="0"/>
                  <a:t>nd</a:t>
                </a:r>
                <a:r>
                  <a:rPr lang="en-US" dirty="0"/>
                  <a:t> Digit</a:t>
                </a:r>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a:t>Multiplier</a:t>
                </a:r>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nvPr>
        </p:nvGraphicFramePr>
        <p:xfrm>
          <a:off x="4778832" y="2683470"/>
          <a:ext cx="5436126" cy="4175760"/>
        </p:xfrm>
        <a:graphic>
          <a:graphicData uri="http://schemas.openxmlformats.org/drawingml/2006/table">
            <a:tbl>
              <a:tblPr firstRow="1" bandRow="1">
                <a:tableStyleId>{5C22544A-7EE6-4342-B048-85BDC9FD1C3A}</a:tableStyleId>
              </a:tblPr>
              <a:tblGrid>
                <a:gridCol w="906021">
                  <a:extLst>
                    <a:ext uri="{9D8B030D-6E8A-4147-A177-3AD203B41FA5}">
                      <a16:colId xmlns:a16="http://schemas.microsoft.com/office/drawing/2014/main" val="20000"/>
                    </a:ext>
                  </a:extLst>
                </a:gridCol>
                <a:gridCol w="906021">
                  <a:extLst>
                    <a:ext uri="{9D8B030D-6E8A-4147-A177-3AD203B41FA5}">
                      <a16:colId xmlns:a16="http://schemas.microsoft.com/office/drawing/2014/main" val="20001"/>
                    </a:ext>
                  </a:extLst>
                </a:gridCol>
                <a:gridCol w="906021">
                  <a:extLst>
                    <a:ext uri="{9D8B030D-6E8A-4147-A177-3AD203B41FA5}">
                      <a16:colId xmlns:a16="http://schemas.microsoft.com/office/drawing/2014/main" val="20002"/>
                    </a:ext>
                  </a:extLst>
                </a:gridCol>
                <a:gridCol w="798023">
                  <a:extLst>
                    <a:ext uri="{9D8B030D-6E8A-4147-A177-3AD203B41FA5}">
                      <a16:colId xmlns:a16="http://schemas.microsoft.com/office/drawing/2014/main" val="20003"/>
                    </a:ext>
                  </a:extLst>
                </a:gridCol>
                <a:gridCol w="1014019">
                  <a:extLst>
                    <a:ext uri="{9D8B030D-6E8A-4147-A177-3AD203B41FA5}">
                      <a16:colId xmlns:a16="http://schemas.microsoft.com/office/drawing/2014/main" val="20004"/>
                    </a:ext>
                  </a:extLst>
                </a:gridCol>
                <a:gridCol w="906021">
                  <a:extLst>
                    <a:ext uri="{9D8B030D-6E8A-4147-A177-3AD203B41FA5}">
                      <a16:colId xmlns:a16="http://schemas.microsoft.com/office/drawing/2014/main" val="20005"/>
                    </a:ext>
                  </a:extLst>
                </a:gridCol>
              </a:tblGrid>
              <a:tr h="301858">
                <a:tc>
                  <a:txBody>
                    <a:bodyPr/>
                    <a:lstStyle/>
                    <a:p>
                      <a:r>
                        <a:rPr lang="en-US" sz="1400" dirty="0"/>
                        <a:t>Color</a:t>
                      </a:r>
                    </a:p>
                  </a:txBody>
                  <a:tcPr marL="45720" marR="45720" anchor="ctr"/>
                </a:tc>
                <a:tc>
                  <a:txBody>
                    <a:bodyPr/>
                    <a:lstStyle/>
                    <a:p>
                      <a:r>
                        <a:rPr lang="en-US" sz="1400" dirty="0"/>
                        <a:t>Name</a:t>
                      </a:r>
                    </a:p>
                  </a:txBody>
                  <a:tcPr marL="45720" marR="45720" anchor="ctr"/>
                </a:tc>
                <a:tc>
                  <a:txBody>
                    <a:bodyPr/>
                    <a:lstStyle/>
                    <a:p>
                      <a:r>
                        <a:rPr lang="en-US" sz="1400" dirty="0"/>
                        <a:t>1</a:t>
                      </a:r>
                      <a:r>
                        <a:rPr lang="en-US" sz="1400" baseline="30000" dirty="0"/>
                        <a:t>st</a:t>
                      </a:r>
                      <a:r>
                        <a:rPr lang="en-US" sz="1400" dirty="0"/>
                        <a:t> Digit</a:t>
                      </a:r>
                    </a:p>
                  </a:txBody>
                  <a:tcPr marL="45720" marR="45720" anchor="ctr"/>
                </a:tc>
                <a:tc>
                  <a:txBody>
                    <a:bodyPr/>
                    <a:lstStyle/>
                    <a:p>
                      <a:r>
                        <a:rPr lang="en-US" sz="1400" dirty="0"/>
                        <a:t>2</a:t>
                      </a:r>
                      <a:r>
                        <a:rPr lang="en-US" sz="1400" baseline="30000" dirty="0"/>
                        <a:t>nd</a:t>
                      </a:r>
                      <a:r>
                        <a:rPr lang="en-US" sz="1400" dirty="0"/>
                        <a:t> Digit</a:t>
                      </a:r>
                    </a:p>
                  </a:txBody>
                  <a:tcPr marL="45720" marR="45720" anchor="ctr"/>
                </a:tc>
                <a:tc>
                  <a:txBody>
                    <a:bodyPr/>
                    <a:lstStyle/>
                    <a:p>
                      <a:r>
                        <a:rPr lang="en-US" sz="1400" dirty="0"/>
                        <a:t>Multiplier</a:t>
                      </a:r>
                    </a:p>
                  </a:txBody>
                  <a:tcPr marL="45720" marR="45720" anchor="ctr"/>
                </a:tc>
                <a:tc>
                  <a:txBody>
                    <a:bodyPr/>
                    <a:lstStyle/>
                    <a:p>
                      <a:r>
                        <a:rPr lang="en-US" sz="1400" dirty="0"/>
                        <a:t>Tolerance</a:t>
                      </a:r>
                    </a:p>
                  </a:txBody>
                  <a:tcPr marL="45720" marR="45720" anchor="ctr"/>
                </a:tc>
                <a:extLst>
                  <a:ext uri="{0D108BD9-81ED-4DB2-BD59-A6C34878D82A}">
                    <a16:rowId xmlns:a16="http://schemas.microsoft.com/office/drawing/2014/main" val="10000"/>
                  </a:ext>
                </a:extLst>
              </a:tr>
              <a:tr h="301858">
                <a:tc>
                  <a:txBody>
                    <a:bodyPr/>
                    <a:lstStyle/>
                    <a:p>
                      <a:endParaRPr lang="en-US" sz="1400" dirty="0"/>
                    </a:p>
                  </a:txBody>
                  <a:tcPr marL="45720" marR="45720" anchor="ctr">
                    <a:solidFill>
                      <a:srgbClr val="000000"/>
                    </a:solidFill>
                  </a:tcPr>
                </a:tc>
                <a:tc>
                  <a:txBody>
                    <a:bodyPr/>
                    <a:lstStyle/>
                    <a:p>
                      <a:r>
                        <a:rPr lang="en-US" sz="1400" dirty="0"/>
                        <a:t>Black</a:t>
                      </a:r>
                    </a:p>
                  </a:txBody>
                  <a:tcPr marL="45720" marR="45720" anchor="ctr"/>
                </a:tc>
                <a:tc>
                  <a:txBody>
                    <a:bodyPr/>
                    <a:lstStyle/>
                    <a:p>
                      <a:r>
                        <a:rPr lang="en-US" sz="1400" dirty="0"/>
                        <a:t>0</a:t>
                      </a:r>
                    </a:p>
                  </a:txBody>
                  <a:tcPr marL="45720" marR="45720" anchor="ctr"/>
                </a:tc>
                <a:tc>
                  <a:txBody>
                    <a:bodyPr/>
                    <a:lstStyle/>
                    <a:p>
                      <a:r>
                        <a:rPr lang="en-US" sz="1400" dirty="0"/>
                        <a:t>0</a:t>
                      </a:r>
                    </a:p>
                  </a:txBody>
                  <a:tcPr marL="45720" marR="45720" anchor="ctr"/>
                </a:tc>
                <a:tc>
                  <a:txBody>
                    <a:bodyPr/>
                    <a:lstStyle/>
                    <a:p>
                      <a:r>
                        <a:rPr lang="en-US" sz="1400" dirty="0"/>
                        <a:t>X1</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1"/>
                  </a:ext>
                </a:extLst>
              </a:tr>
              <a:tr h="301858">
                <a:tc>
                  <a:txBody>
                    <a:bodyPr/>
                    <a:lstStyle/>
                    <a:p>
                      <a:endParaRPr lang="en-US" sz="1400" dirty="0"/>
                    </a:p>
                  </a:txBody>
                  <a:tcPr marL="45720" marR="45720" anchor="ctr">
                    <a:solidFill>
                      <a:srgbClr val="993300"/>
                    </a:solidFill>
                  </a:tcPr>
                </a:tc>
                <a:tc>
                  <a:txBody>
                    <a:bodyPr/>
                    <a:lstStyle/>
                    <a:p>
                      <a:r>
                        <a:rPr lang="en-US" sz="1400" dirty="0"/>
                        <a:t>Brown</a:t>
                      </a:r>
                    </a:p>
                  </a:txBody>
                  <a:tcPr marL="45720" marR="45720" anchor="ctr"/>
                </a:tc>
                <a:tc>
                  <a:txBody>
                    <a:bodyPr/>
                    <a:lstStyle/>
                    <a:p>
                      <a:r>
                        <a:rPr lang="en-US" sz="1400" dirty="0"/>
                        <a:t>1</a:t>
                      </a:r>
                    </a:p>
                  </a:txBody>
                  <a:tcPr marL="45720" marR="45720" anchor="ctr"/>
                </a:tc>
                <a:tc>
                  <a:txBody>
                    <a:bodyPr/>
                    <a:lstStyle/>
                    <a:p>
                      <a:r>
                        <a:rPr lang="en-US" sz="1400" dirty="0"/>
                        <a:t>1</a:t>
                      </a:r>
                    </a:p>
                  </a:txBody>
                  <a:tcPr marL="45720" marR="45720" anchor="ctr"/>
                </a:tc>
                <a:tc>
                  <a:txBody>
                    <a:bodyPr/>
                    <a:lstStyle/>
                    <a:p>
                      <a:r>
                        <a:rPr lang="en-US" sz="1400" dirty="0"/>
                        <a:t>X10</a:t>
                      </a:r>
                    </a:p>
                  </a:txBody>
                  <a:tcPr marL="45720" marR="45720" anchor="ctr"/>
                </a:tc>
                <a:tc>
                  <a:txBody>
                    <a:bodyPr/>
                    <a:lstStyle/>
                    <a:p>
                      <a:r>
                        <a:rPr lang="en-US" sz="1400" dirty="0"/>
                        <a:t>1%</a:t>
                      </a:r>
                    </a:p>
                  </a:txBody>
                  <a:tcPr marL="45720" marR="45720" anchor="ctr"/>
                </a:tc>
                <a:extLst>
                  <a:ext uri="{0D108BD9-81ED-4DB2-BD59-A6C34878D82A}">
                    <a16:rowId xmlns:a16="http://schemas.microsoft.com/office/drawing/2014/main" val="10002"/>
                  </a:ext>
                </a:extLst>
              </a:tr>
              <a:tr h="301858">
                <a:tc>
                  <a:txBody>
                    <a:bodyPr/>
                    <a:lstStyle/>
                    <a:p>
                      <a:endParaRPr lang="en-US" sz="1400" dirty="0"/>
                    </a:p>
                  </a:txBody>
                  <a:tcPr marL="45720" marR="45720" anchor="ctr">
                    <a:solidFill>
                      <a:srgbClr val="FF0000"/>
                    </a:solidFill>
                  </a:tcPr>
                </a:tc>
                <a:tc>
                  <a:txBody>
                    <a:bodyPr/>
                    <a:lstStyle/>
                    <a:p>
                      <a:r>
                        <a:rPr lang="en-US" sz="1400" dirty="0"/>
                        <a:t>Red</a:t>
                      </a:r>
                    </a:p>
                  </a:txBody>
                  <a:tcPr marL="45720" marR="45720" anchor="ctr"/>
                </a:tc>
                <a:tc>
                  <a:txBody>
                    <a:bodyPr/>
                    <a:lstStyle/>
                    <a:p>
                      <a:r>
                        <a:rPr lang="en-US" sz="1400" dirty="0"/>
                        <a:t>2</a:t>
                      </a:r>
                    </a:p>
                  </a:txBody>
                  <a:tcPr marL="45720" marR="45720" anchor="ctr"/>
                </a:tc>
                <a:tc>
                  <a:txBody>
                    <a:bodyPr/>
                    <a:lstStyle/>
                    <a:p>
                      <a:r>
                        <a:rPr lang="en-US" sz="1400" dirty="0"/>
                        <a:t>2</a:t>
                      </a:r>
                    </a:p>
                  </a:txBody>
                  <a:tcPr marL="45720" marR="45720" anchor="ctr"/>
                </a:tc>
                <a:tc>
                  <a:txBody>
                    <a:bodyPr/>
                    <a:lstStyle/>
                    <a:p>
                      <a:r>
                        <a:rPr lang="en-US" sz="1400" dirty="0"/>
                        <a:t>X100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3"/>
                  </a:ext>
                </a:extLst>
              </a:tr>
              <a:tr h="301858">
                <a:tc>
                  <a:txBody>
                    <a:bodyPr/>
                    <a:lstStyle/>
                    <a:p>
                      <a:endParaRPr lang="en-US" sz="1400" dirty="0"/>
                    </a:p>
                  </a:txBody>
                  <a:tcPr marL="45720" marR="45720" anchor="ctr">
                    <a:solidFill>
                      <a:srgbClr val="FFC000"/>
                    </a:solidFill>
                  </a:tcPr>
                </a:tc>
                <a:tc>
                  <a:txBody>
                    <a:bodyPr/>
                    <a:lstStyle/>
                    <a:p>
                      <a:r>
                        <a:rPr lang="en-US" sz="1400" dirty="0"/>
                        <a:t>Orange</a:t>
                      </a:r>
                    </a:p>
                  </a:txBody>
                  <a:tcPr marL="45720" marR="45720" anchor="ctr"/>
                </a:tc>
                <a:tc>
                  <a:txBody>
                    <a:bodyPr/>
                    <a:lstStyle/>
                    <a:p>
                      <a:r>
                        <a:rPr lang="en-US" sz="1400" dirty="0"/>
                        <a:t>3</a:t>
                      </a:r>
                    </a:p>
                  </a:txBody>
                  <a:tcPr marL="45720" marR="45720" anchor="ctr"/>
                </a:tc>
                <a:tc>
                  <a:txBody>
                    <a:bodyPr/>
                    <a:lstStyle/>
                    <a:p>
                      <a:r>
                        <a:rPr lang="en-US" sz="1400" dirty="0"/>
                        <a:t>3</a:t>
                      </a:r>
                    </a:p>
                  </a:txBody>
                  <a:tcPr marL="45720" marR="45720" anchor="ctr"/>
                </a:tc>
                <a:tc>
                  <a:txBody>
                    <a:bodyPr/>
                    <a:lstStyle/>
                    <a:p>
                      <a:r>
                        <a:rPr lang="en-US" sz="1400" dirty="0"/>
                        <a:t>X1,000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4"/>
                  </a:ext>
                </a:extLst>
              </a:tr>
              <a:tr h="301858">
                <a:tc>
                  <a:txBody>
                    <a:bodyPr/>
                    <a:lstStyle/>
                    <a:p>
                      <a:endParaRPr lang="en-US" sz="1400" dirty="0"/>
                    </a:p>
                  </a:txBody>
                  <a:tcPr marL="45720" marR="45720" anchor="ctr">
                    <a:solidFill>
                      <a:srgbClr val="FFFF00"/>
                    </a:solidFill>
                  </a:tcPr>
                </a:tc>
                <a:tc>
                  <a:txBody>
                    <a:bodyPr/>
                    <a:lstStyle/>
                    <a:p>
                      <a:r>
                        <a:rPr lang="en-US" sz="1400" dirty="0"/>
                        <a:t>Yellow</a:t>
                      </a:r>
                    </a:p>
                  </a:txBody>
                  <a:tcPr marL="45720" marR="45720" anchor="ctr"/>
                </a:tc>
                <a:tc>
                  <a:txBody>
                    <a:bodyPr/>
                    <a:lstStyle/>
                    <a:p>
                      <a:r>
                        <a:rPr lang="en-US" sz="1400" dirty="0"/>
                        <a:t>4</a:t>
                      </a:r>
                    </a:p>
                  </a:txBody>
                  <a:tcPr marL="45720" marR="45720" anchor="ctr"/>
                </a:tc>
                <a:tc>
                  <a:txBody>
                    <a:bodyPr/>
                    <a:lstStyle/>
                    <a:p>
                      <a:r>
                        <a:rPr lang="en-US" sz="1400" dirty="0"/>
                        <a:t>4</a:t>
                      </a:r>
                    </a:p>
                  </a:txBody>
                  <a:tcPr marL="45720" marR="45720" anchor="ctr"/>
                </a:tc>
                <a:tc>
                  <a:txBody>
                    <a:bodyPr/>
                    <a:lstStyle/>
                    <a:p>
                      <a:r>
                        <a:rPr lang="en-US" sz="1400" dirty="0"/>
                        <a:t>X10,000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5"/>
                  </a:ext>
                </a:extLst>
              </a:tr>
              <a:tr h="301858">
                <a:tc>
                  <a:txBody>
                    <a:bodyPr/>
                    <a:lstStyle/>
                    <a:p>
                      <a:endParaRPr lang="en-US" sz="1400" dirty="0"/>
                    </a:p>
                  </a:txBody>
                  <a:tcPr marL="45720" marR="45720" anchor="ctr">
                    <a:solidFill>
                      <a:srgbClr val="00B050"/>
                    </a:solidFill>
                  </a:tcPr>
                </a:tc>
                <a:tc>
                  <a:txBody>
                    <a:bodyPr/>
                    <a:lstStyle/>
                    <a:p>
                      <a:r>
                        <a:rPr lang="en-US" sz="1400" dirty="0"/>
                        <a:t>Green</a:t>
                      </a:r>
                    </a:p>
                  </a:txBody>
                  <a:tcPr marL="45720" marR="45720" anchor="ctr"/>
                </a:tc>
                <a:tc>
                  <a:txBody>
                    <a:bodyPr/>
                    <a:lstStyle/>
                    <a:p>
                      <a:r>
                        <a:rPr lang="en-US" sz="1400" dirty="0"/>
                        <a:t>5</a:t>
                      </a:r>
                    </a:p>
                  </a:txBody>
                  <a:tcPr marL="45720" marR="45720" anchor="ctr"/>
                </a:tc>
                <a:tc>
                  <a:txBody>
                    <a:bodyPr/>
                    <a:lstStyle/>
                    <a:p>
                      <a:r>
                        <a:rPr lang="en-US" sz="1400" dirty="0"/>
                        <a:t>5</a:t>
                      </a:r>
                    </a:p>
                  </a:txBody>
                  <a:tcPr marL="45720" marR="45720" anchor="ctr"/>
                </a:tc>
                <a:tc>
                  <a:txBody>
                    <a:bodyPr/>
                    <a:lstStyle/>
                    <a:p>
                      <a:r>
                        <a:rPr lang="en-US" sz="1400" dirty="0"/>
                        <a:t>X100,000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6"/>
                  </a:ext>
                </a:extLst>
              </a:tr>
              <a:tr h="301858">
                <a:tc>
                  <a:txBody>
                    <a:bodyPr/>
                    <a:lstStyle/>
                    <a:p>
                      <a:endParaRPr lang="en-US" sz="1400" dirty="0"/>
                    </a:p>
                  </a:txBody>
                  <a:tcPr marL="45720" marR="45720" anchor="ctr">
                    <a:solidFill>
                      <a:srgbClr val="0070C0"/>
                    </a:solidFill>
                  </a:tcPr>
                </a:tc>
                <a:tc>
                  <a:txBody>
                    <a:bodyPr/>
                    <a:lstStyle/>
                    <a:p>
                      <a:r>
                        <a:rPr lang="en-US" sz="1400" dirty="0"/>
                        <a:t>Blue</a:t>
                      </a:r>
                    </a:p>
                  </a:txBody>
                  <a:tcPr marL="45720" marR="45720" anchor="ctr"/>
                </a:tc>
                <a:tc>
                  <a:txBody>
                    <a:bodyPr/>
                    <a:lstStyle/>
                    <a:p>
                      <a:r>
                        <a:rPr lang="en-US" sz="1400" dirty="0"/>
                        <a:t>6</a:t>
                      </a:r>
                    </a:p>
                  </a:txBody>
                  <a:tcPr marL="45720" marR="45720" anchor="ctr"/>
                </a:tc>
                <a:tc>
                  <a:txBody>
                    <a:bodyPr/>
                    <a:lstStyle/>
                    <a:p>
                      <a:r>
                        <a:rPr lang="en-US" sz="1400" dirty="0"/>
                        <a:t>6</a:t>
                      </a:r>
                    </a:p>
                  </a:txBody>
                  <a:tcPr marL="45720" marR="45720" anchor="ctr"/>
                </a:tc>
                <a:tc>
                  <a:txBody>
                    <a:bodyPr/>
                    <a:lstStyle/>
                    <a:p>
                      <a:r>
                        <a:rPr lang="en-US" sz="1400" dirty="0"/>
                        <a:t>X1,000,000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7"/>
                  </a:ext>
                </a:extLst>
              </a:tr>
              <a:tr h="301858">
                <a:tc>
                  <a:txBody>
                    <a:bodyPr/>
                    <a:lstStyle/>
                    <a:p>
                      <a:endParaRPr lang="en-US" sz="1400" dirty="0"/>
                    </a:p>
                  </a:txBody>
                  <a:tcPr marL="45720" marR="45720" anchor="ctr">
                    <a:solidFill>
                      <a:srgbClr val="7030A0"/>
                    </a:solidFill>
                  </a:tcPr>
                </a:tc>
                <a:tc>
                  <a:txBody>
                    <a:bodyPr/>
                    <a:lstStyle/>
                    <a:p>
                      <a:r>
                        <a:rPr lang="en-US" sz="1400" dirty="0"/>
                        <a:t>Violet</a:t>
                      </a:r>
                    </a:p>
                  </a:txBody>
                  <a:tcPr marL="45720" marR="45720" anchor="ctr"/>
                </a:tc>
                <a:tc>
                  <a:txBody>
                    <a:bodyPr/>
                    <a:lstStyle/>
                    <a:p>
                      <a:r>
                        <a:rPr lang="en-US" sz="1400" dirty="0"/>
                        <a:t>7</a:t>
                      </a:r>
                    </a:p>
                  </a:txBody>
                  <a:tcPr marL="45720" marR="45720" anchor="ctr"/>
                </a:tc>
                <a:tc>
                  <a:txBody>
                    <a:bodyPr/>
                    <a:lstStyle/>
                    <a:p>
                      <a:r>
                        <a:rPr lang="en-US" sz="1400" dirty="0"/>
                        <a:t>7</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8"/>
                  </a:ext>
                </a:extLst>
              </a:tr>
              <a:tr h="301858">
                <a:tc>
                  <a:txBody>
                    <a:bodyPr/>
                    <a:lstStyle/>
                    <a:p>
                      <a:endParaRPr lang="en-US" sz="1400" dirty="0"/>
                    </a:p>
                  </a:txBody>
                  <a:tcPr marL="45720" marR="45720" anchor="ctr">
                    <a:solidFill>
                      <a:schemeClr val="bg1">
                        <a:lumMod val="50000"/>
                      </a:schemeClr>
                    </a:solidFill>
                  </a:tcPr>
                </a:tc>
                <a:tc>
                  <a:txBody>
                    <a:bodyPr/>
                    <a:lstStyle/>
                    <a:p>
                      <a:r>
                        <a:rPr lang="en-US" sz="1400" dirty="0"/>
                        <a:t>Grey</a:t>
                      </a:r>
                    </a:p>
                  </a:txBody>
                  <a:tcPr marL="45720" marR="45720" anchor="ctr"/>
                </a:tc>
                <a:tc>
                  <a:txBody>
                    <a:bodyPr/>
                    <a:lstStyle/>
                    <a:p>
                      <a:r>
                        <a:rPr lang="en-US" sz="1400" dirty="0"/>
                        <a:t>8</a:t>
                      </a:r>
                    </a:p>
                  </a:txBody>
                  <a:tcPr marL="45720" marR="45720" anchor="ctr"/>
                </a:tc>
                <a:tc>
                  <a:txBody>
                    <a:bodyPr/>
                    <a:lstStyle/>
                    <a:p>
                      <a:r>
                        <a:rPr lang="en-US" sz="1400" dirty="0"/>
                        <a:t>8</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9"/>
                  </a:ext>
                </a:extLst>
              </a:tr>
              <a:tr h="301858">
                <a:tc>
                  <a:txBody>
                    <a:bodyPr/>
                    <a:lstStyle/>
                    <a:p>
                      <a:endParaRPr lang="en-US" sz="1400" dirty="0"/>
                    </a:p>
                  </a:txBody>
                  <a:tcPr marL="45720" marR="45720" anchor="ctr">
                    <a:solidFill>
                      <a:srgbClr val="FFFFFF"/>
                    </a:solidFill>
                  </a:tcPr>
                </a:tc>
                <a:tc>
                  <a:txBody>
                    <a:bodyPr/>
                    <a:lstStyle/>
                    <a:p>
                      <a:r>
                        <a:rPr lang="en-US" sz="1400" dirty="0"/>
                        <a:t>White</a:t>
                      </a:r>
                    </a:p>
                  </a:txBody>
                  <a:tcPr marL="45720" marR="45720" anchor="ctr"/>
                </a:tc>
                <a:tc>
                  <a:txBody>
                    <a:bodyPr/>
                    <a:lstStyle/>
                    <a:p>
                      <a:r>
                        <a:rPr lang="en-US" sz="1400" dirty="0"/>
                        <a:t>9</a:t>
                      </a:r>
                    </a:p>
                  </a:txBody>
                  <a:tcPr marL="45720" marR="45720" anchor="ctr"/>
                </a:tc>
                <a:tc>
                  <a:txBody>
                    <a:bodyPr/>
                    <a:lstStyle/>
                    <a:p>
                      <a:r>
                        <a:rPr lang="en-US" sz="1400" dirty="0"/>
                        <a:t>9</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10"/>
                  </a:ext>
                </a:extLst>
              </a:tr>
              <a:tr h="301858">
                <a:tc>
                  <a:txBody>
                    <a:bodyPr/>
                    <a:lstStyle/>
                    <a:p>
                      <a:endParaRPr lang="en-US" sz="1400" dirty="0"/>
                    </a:p>
                  </a:txBody>
                  <a:tcPr marL="45720" marR="45720" anchor="ctr">
                    <a:solidFill>
                      <a:srgbClr val="FFC000"/>
                    </a:solidFill>
                  </a:tcPr>
                </a:tc>
                <a:tc>
                  <a:txBody>
                    <a:bodyPr/>
                    <a:lstStyle/>
                    <a:p>
                      <a:r>
                        <a:rPr lang="en-US" sz="1400" dirty="0"/>
                        <a:t>Gold</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a:t>X0.1</a:t>
                      </a:r>
                    </a:p>
                  </a:txBody>
                  <a:tcPr marL="45720" marR="45720" anchor="ctr"/>
                </a:tc>
                <a:tc>
                  <a:txBody>
                    <a:bodyPr/>
                    <a:lstStyle/>
                    <a:p>
                      <a:r>
                        <a:rPr lang="en-US" sz="1400" dirty="0"/>
                        <a:t>5%</a:t>
                      </a:r>
                    </a:p>
                  </a:txBody>
                  <a:tcPr marL="45720" marR="45720" anchor="ctr"/>
                </a:tc>
                <a:extLst>
                  <a:ext uri="{0D108BD9-81ED-4DB2-BD59-A6C34878D82A}">
                    <a16:rowId xmlns:a16="http://schemas.microsoft.com/office/drawing/2014/main" val="10011"/>
                  </a:ext>
                </a:extLst>
              </a:tr>
              <a:tr h="301858">
                <a:tc>
                  <a:txBody>
                    <a:bodyPr/>
                    <a:lstStyle/>
                    <a:p>
                      <a:endParaRPr lang="en-US" sz="1400" dirty="0"/>
                    </a:p>
                  </a:txBody>
                  <a:tcPr marL="45720" marR="45720" anchor="ctr">
                    <a:solidFill>
                      <a:schemeClr val="bg1">
                        <a:lumMod val="75000"/>
                      </a:schemeClr>
                    </a:solidFill>
                  </a:tcPr>
                </a:tc>
                <a:tc>
                  <a:txBody>
                    <a:bodyPr/>
                    <a:lstStyle/>
                    <a:p>
                      <a:r>
                        <a:rPr lang="en-US" sz="1400" dirty="0"/>
                        <a:t>Silver</a:t>
                      </a:r>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a:t>X0.01</a:t>
                      </a:r>
                    </a:p>
                  </a:txBody>
                  <a:tcPr marL="45720" marR="45720" anchor="ctr"/>
                </a:tc>
                <a:tc>
                  <a:txBody>
                    <a:bodyPr/>
                    <a:lstStyle/>
                    <a:p>
                      <a:r>
                        <a:rPr lang="en-US" sz="1400" dirty="0"/>
                        <a:t>10%</a:t>
                      </a:r>
                    </a:p>
                  </a:txBody>
                  <a:tcPr marL="45720" marR="45720" anchor="ctr"/>
                </a:tc>
                <a:extLst>
                  <a:ext uri="{0D108BD9-81ED-4DB2-BD59-A6C34878D82A}">
                    <a16:rowId xmlns:a16="http://schemas.microsoft.com/office/drawing/2014/main" val="10012"/>
                  </a:ext>
                </a:extLst>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a:t>220</a:t>
              </a:r>
              <a:r>
                <a:rPr lang="el-GR" sz="4400" dirty="0"/>
                <a:t>Ω</a:t>
              </a:r>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a:t>330</a:t>
              </a:r>
              <a:r>
                <a:rPr lang="el-GR" sz="4400" dirty="0"/>
                <a:t>Ω</a:t>
              </a:r>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a:t>10K</a:t>
              </a:r>
              <a:r>
                <a:rPr lang="el-GR" sz="4400" dirty="0"/>
                <a:t>Ω</a:t>
              </a:r>
            </a:p>
          </p:txBody>
        </p:sp>
      </p:grpSp>
    </p:spTree>
    <p:extLst>
      <p:ext uri="{BB962C8B-B14F-4D97-AF65-F5344CB8AC3E}">
        <p14:creationId xmlns:p14="http://schemas.microsoft.com/office/powerpoint/2010/main" val="5170533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59" y="349885"/>
            <a:ext cx="10967526" cy="1325563"/>
          </a:xfrm>
        </p:spPr>
        <p:txBody>
          <a:bodyPr/>
          <a:lstStyle/>
          <a:p>
            <a:r>
              <a:rPr lang="en-US" dirty="0"/>
              <a:t>Potentiometer – variable resistor</a:t>
            </a:r>
          </a:p>
        </p:txBody>
      </p:sp>
      <p:grpSp>
        <p:nvGrpSpPr>
          <p:cNvPr id="17" name="Group 16"/>
          <p:cNvGrpSpPr/>
          <p:nvPr/>
        </p:nvGrpSpPr>
        <p:grpSpPr>
          <a:xfrm>
            <a:off x="2459123" y="2243470"/>
            <a:ext cx="7273755" cy="3823895"/>
            <a:chOff x="2257584" y="2243470"/>
            <a:chExt cx="7273755" cy="3823895"/>
          </a:xfrm>
        </p:grpSpPr>
        <p:pic>
          <p:nvPicPr>
            <p:cNvPr id="4" name="Picture 3"/>
            <p:cNvPicPr>
              <a:picLocks noChangeAspect="1"/>
            </p:cNvPicPr>
            <p:nvPr/>
          </p:nvPicPr>
          <p:blipFill>
            <a:blip r:embed="rId3"/>
            <a:stretch>
              <a:fillRect/>
            </a:stretch>
          </p:blipFill>
          <p:spPr>
            <a:xfrm>
              <a:off x="6080760" y="2347546"/>
              <a:ext cx="3450579" cy="3433882"/>
            </a:xfrm>
            <a:prstGeom prst="rect">
              <a:avLst/>
            </a:prstGeom>
            <a:ln>
              <a:solidFill>
                <a:schemeClr val="tx1"/>
              </a:solidFill>
            </a:ln>
          </p:spPr>
        </p:pic>
        <p:grpSp>
          <p:nvGrpSpPr>
            <p:cNvPr id="5" name="Group 4"/>
            <p:cNvGrpSpPr/>
            <p:nvPr/>
          </p:nvGrpSpPr>
          <p:grpSpPr>
            <a:xfrm rot="5400000">
              <a:off x="2009688" y="3439504"/>
              <a:ext cx="1927619" cy="1431828"/>
              <a:chOff x="4217988" y="2333625"/>
              <a:chExt cx="2974975" cy="2209800"/>
            </a:xfrm>
          </p:grpSpPr>
          <p:sp>
            <p:nvSpPr>
              <p:cNvPr id="6" name="Freeform 5"/>
              <p:cNvSpPr>
                <a:spLocks/>
              </p:cNvSpPr>
              <p:nvPr/>
            </p:nvSpPr>
            <p:spPr bwMode="auto">
              <a:xfrm>
                <a:off x="4217988" y="3565525"/>
                <a:ext cx="2974975" cy="977900"/>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57150" cap="flat">
                <a:solidFill>
                  <a:schemeClr val="tx1"/>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p:nvPr/>
            </p:nvSpPr>
            <p:spPr>
              <a:xfrm>
                <a:off x="5800725" y="2333625"/>
                <a:ext cx="0" cy="1000126"/>
              </a:xfrm>
              <a:custGeom>
                <a:avLst/>
                <a:gdLst>
                  <a:gd name="connsiteX0" fmla="*/ 1438275 w 1438275"/>
                  <a:gd name="connsiteY0" fmla="*/ 0 h 1000125"/>
                  <a:gd name="connsiteX1" fmla="*/ 0 w 1438275"/>
                  <a:gd name="connsiteY1" fmla="*/ 0 h 1000125"/>
                  <a:gd name="connsiteX2" fmla="*/ 0 w 1438275"/>
                  <a:gd name="connsiteY2" fmla="*/ 1000125 h 1000125"/>
                  <a:gd name="connsiteX3" fmla="*/ 0 w 1438275"/>
                  <a:gd name="connsiteY3" fmla="*/ 1000125 h 1000125"/>
                  <a:gd name="connsiteX4" fmla="*/ 0 w 1438275"/>
                  <a:gd name="connsiteY4" fmla="*/ 1000125 h 1000125"/>
                  <a:gd name="connsiteX0" fmla="*/ 0 w 0"/>
                  <a:gd name="connsiteY0" fmla="*/ 0 h 1000125"/>
                  <a:gd name="connsiteX1" fmla="*/ 0 w 0"/>
                  <a:gd name="connsiteY1" fmla="*/ 1000125 h 1000125"/>
                  <a:gd name="connsiteX2" fmla="*/ 0 w 0"/>
                  <a:gd name="connsiteY2" fmla="*/ 1000125 h 1000125"/>
                  <a:gd name="connsiteX3" fmla="*/ 0 w 0"/>
                  <a:gd name="connsiteY3" fmla="*/ 1000125 h 1000125"/>
                </a:gdLst>
                <a:ahLst/>
                <a:cxnLst>
                  <a:cxn ang="0">
                    <a:pos x="connsiteX0" y="connsiteY0"/>
                  </a:cxn>
                  <a:cxn ang="0">
                    <a:pos x="connsiteX1" y="connsiteY1"/>
                  </a:cxn>
                  <a:cxn ang="0">
                    <a:pos x="connsiteX2" y="connsiteY2"/>
                  </a:cxn>
                  <a:cxn ang="0">
                    <a:pos x="connsiteX3" y="connsiteY3"/>
                  </a:cxn>
                </a:cxnLst>
                <a:rect l="l" t="t" r="r" b="b"/>
                <a:pathLst>
                  <a:path h="1000125">
                    <a:moveTo>
                      <a:pt x="0" y="0"/>
                    </a:moveTo>
                    <a:lnTo>
                      <a:pt x="0" y="1000125"/>
                    </a:lnTo>
                    <a:lnTo>
                      <a:pt x="0" y="1000125"/>
                    </a:lnTo>
                    <a:lnTo>
                      <a:pt x="0" y="1000125"/>
                    </a:lnTo>
                  </a:path>
                </a:pathLst>
              </a:custGeom>
              <a:noFill/>
              <a:ln w="57150">
                <a:solidFill>
                  <a:schemeClr val="tx1"/>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a:off x="2732567" y="3165230"/>
              <a:ext cx="4222148" cy="615461"/>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2732567" y="4811838"/>
              <a:ext cx="4222148" cy="318056"/>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3965331" y="4228021"/>
              <a:ext cx="2795954" cy="45719"/>
            </a:xfrm>
            <a:custGeom>
              <a:avLst/>
              <a:gdLst>
                <a:gd name="connsiteX0" fmla="*/ 0 w 4062046"/>
                <a:gd name="connsiteY0" fmla="*/ 0 h 738554"/>
                <a:gd name="connsiteX1" fmla="*/ 4062046 w 4062046"/>
                <a:gd name="connsiteY1" fmla="*/ 0 h 738554"/>
                <a:gd name="connsiteX2" fmla="*/ 4062046 w 4062046"/>
                <a:gd name="connsiteY2" fmla="*/ 738554 h 738554"/>
                <a:gd name="connsiteX0" fmla="*/ 0 w 4062046"/>
                <a:gd name="connsiteY0" fmla="*/ 0 h 0"/>
                <a:gd name="connsiteX1" fmla="*/ 4062046 w 4062046"/>
                <a:gd name="connsiteY1" fmla="*/ 0 h 0"/>
              </a:gdLst>
              <a:ahLst/>
              <a:cxnLst>
                <a:cxn ang="0">
                  <a:pos x="connsiteX0" y="connsiteY0"/>
                </a:cxn>
                <a:cxn ang="0">
                  <a:pos x="connsiteX1" y="connsiteY1"/>
                </a:cxn>
              </a:cxnLst>
              <a:rect l="l" t="t" r="r" b="b"/>
              <a:pathLst>
                <a:path w="4062046">
                  <a:moveTo>
                    <a:pt x="0" y="0"/>
                  </a:moveTo>
                  <a:lnTo>
                    <a:pt x="4062046" y="0"/>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6" idx="0"/>
            </p:cNvCxnSpPr>
            <p:nvPr/>
          </p:nvCxnSpPr>
          <p:spPr>
            <a:xfrm flipV="1">
              <a:off x="2574396" y="2243470"/>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574396" y="5119227"/>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8657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breadboards</a:t>
            </a:r>
          </a:p>
        </p:txBody>
      </p:sp>
      <p:sp>
        <p:nvSpPr>
          <p:cNvPr id="3" name="Content Placeholder 2"/>
          <p:cNvSpPr>
            <a:spLocks noGrp="1"/>
          </p:cNvSpPr>
          <p:nvPr>
            <p:ph idx="1"/>
          </p:nvPr>
        </p:nvSpPr>
        <p:spPr>
          <a:xfrm>
            <a:off x="6054810" y="1825625"/>
            <a:ext cx="5298989" cy="4351338"/>
          </a:xfrm>
        </p:spPr>
        <p:txBody>
          <a:bodyPr>
            <a:normAutofit lnSpcReduction="10000"/>
          </a:bodyPr>
          <a:lstStyle/>
          <a:p>
            <a:pPr marL="0" indent="0">
              <a:buNone/>
            </a:pPr>
            <a:r>
              <a:rPr lang="en-US" dirty="0"/>
              <a:t>Breadboards offer a great way to prototype circuits.  The provide a number of “buses” for connecting both power and components.  </a:t>
            </a:r>
          </a:p>
          <a:p>
            <a:pPr marL="0" indent="0">
              <a:buNone/>
            </a:pPr>
            <a:endParaRPr lang="en-US" dirty="0"/>
          </a:p>
          <a:p>
            <a:pPr marL="0" indent="0">
              <a:buNone/>
            </a:pPr>
            <a:r>
              <a:rPr lang="en-US" dirty="0"/>
              <a:t>Power buses run the entire horizontal length</a:t>
            </a:r>
          </a:p>
          <a:p>
            <a:pPr marL="0" indent="0">
              <a:buNone/>
            </a:pPr>
            <a:endParaRPr lang="en-US" dirty="0"/>
          </a:p>
          <a:p>
            <a:pPr marL="0" indent="0">
              <a:buNone/>
            </a:pPr>
            <a:r>
              <a:rPr lang="en-US" dirty="0"/>
              <a:t>Component buses give you easy ways to connect pins together</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2960" y="3163329"/>
            <a:ext cx="4647874" cy="1684358"/>
          </a:xfrm>
          <a:prstGeom prst="rect">
            <a:avLst/>
          </a:prstGeom>
        </p:spPr>
      </p:pic>
      <p:sp>
        <p:nvSpPr>
          <p:cNvPr id="6" name="Rounded Rectangle 5"/>
          <p:cNvSpPr/>
          <p:nvPr/>
        </p:nvSpPr>
        <p:spPr>
          <a:xfrm>
            <a:off x="822960" y="3124201"/>
            <a:ext cx="4647874" cy="177800"/>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272088" y="3915482"/>
            <a:ext cx="198746" cy="485068"/>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22960" y="4523236"/>
            <a:ext cx="4647874" cy="177800"/>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54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7" grpId="0" animBg="1"/>
      <p:bldP spid="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646721" y="2658545"/>
            <a:ext cx="3827306" cy="2768450"/>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923732" y="3012167"/>
            <a:ext cx="2768450" cy="2061205"/>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9544913" y="3833680"/>
            <a:ext cx="1526088" cy="418178"/>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7252951" y="4546600"/>
            <a:ext cx="1940659" cy="456858"/>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Ethernet Cable Male End"/>
          <p:cNvGrpSpPr/>
          <p:nvPr/>
        </p:nvGrpSpPr>
        <p:grpSpPr>
          <a:xfrm rot="10800000">
            <a:off x="4356748" y="4546600"/>
            <a:ext cx="2946676" cy="456858"/>
            <a:chOff x="-24282847" y="1"/>
            <a:chExt cx="41359803" cy="6412494"/>
          </a:xfrm>
        </p:grpSpPr>
        <p:sp>
          <p:nvSpPr>
            <p:cNvPr id="31" name="Cable"/>
            <p:cNvSpPr>
              <a:spLocks/>
            </p:cNvSpPr>
            <p:nvPr/>
          </p:nvSpPr>
          <p:spPr bwMode="auto">
            <a:xfrm>
              <a:off x="-24282847" y="1847401"/>
              <a:ext cx="23817795" cy="2717735"/>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10716928" y="5038509"/>
            <a:ext cx="377424" cy="269246"/>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Tree>
    <p:extLst>
      <p:ext uri="{BB962C8B-B14F-4D97-AF65-F5344CB8AC3E}">
        <p14:creationId xmlns:p14="http://schemas.microsoft.com/office/powerpoint/2010/main" val="34562348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2350280" y="3693239"/>
            <a:ext cx="2670764" cy="1931875"/>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126129" y="3940003"/>
            <a:ext cx="1931875" cy="143834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8559600" y="4513270"/>
            <a:ext cx="1064932" cy="291812"/>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6960227" y="5010758"/>
            <a:ext cx="1354227" cy="318804"/>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9377454" y="5354021"/>
            <a:ext cx="263373" cy="187885"/>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37" name="Ethernet Cable Male End"/>
          <p:cNvGrpSpPr/>
          <p:nvPr/>
        </p:nvGrpSpPr>
        <p:grpSpPr>
          <a:xfrm rot="10800000">
            <a:off x="5034464" y="5010758"/>
            <a:ext cx="1354227" cy="318804"/>
            <a:chOff x="-10162304" y="1"/>
            <a:chExt cx="27239260" cy="6412494"/>
          </a:xfrm>
        </p:grpSpPr>
        <p:sp>
          <p:nvSpPr>
            <p:cNvPr id="38"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Ethernet Cable Male End"/>
          <p:cNvGrpSpPr/>
          <p:nvPr/>
        </p:nvGrpSpPr>
        <p:grpSpPr>
          <a:xfrm rot="16200000">
            <a:off x="5573761" y="4329432"/>
            <a:ext cx="1497765" cy="318804"/>
            <a:chOff x="-13049463" y="1"/>
            <a:chExt cx="30126419" cy="6412494"/>
          </a:xfrm>
        </p:grpSpPr>
        <p:sp>
          <p:nvSpPr>
            <p:cNvPr id="52"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Ethernet Cable Male End"/>
          <p:cNvGrpSpPr/>
          <p:nvPr/>
        </p:nvGrpSpPr>
        <p:grpSpPr>
          <a:xfrm rot="16200000">
            <a:off x="6279422" y="4329432"/>
            <a:ext cx="1497765" cy="318804"/>
            <a:chOff x="-13049463" y="1"/>
            <a:chExt cx="30126419" cy="6412494"/>
          </a:xfrm>
        </p:grpSpPr>
        <p:sp>
          <p:nvSpPr>
            <p:cNvPr id="59"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5568224" y="3118754"/>
            <a:ext cx="2221743" cy="580916"/>
            <a:chOff x="5507264" y="3118754"/>
            <a:chExt cx="2221743" cy="580916"/>
          </a:xfrm>
        </p:grpSpPr>
        <p:sp>
          <p:nvSpPr>
            <p:cNvPr id="9" name="Rounded Rectangle 8"/>
            <p:cNvSpPr/>
            <p:nvPr/>
          </p:nvSpPr>
          <p:spPr>
            <a:xfrm>
              <a:off x="5507264" y="3118754"/>
              <a:ext cx="2221743" cy="554141"/>
            </a:xfrm>
            <a:prstGeom prst="roundRect">
              <a:avLst>
                <a:gd name="adj" fmla="val 5934"/>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5781974" y="3565693"/>
              <a:ext cx="1672322" cy="133977"/>
              <a:chOff x="5836532" y="3565693"/>
              <a:chExt cx="1672322" cy="133977"/>
            </a:xfrm>
          </p:grpSpPr>
          <p:sp>
            <p:nvSpPr>
              <p:cNvPr id="10" name="Rectangle 9"/>
              <p:cNvSpPr/>
              <p:nvPr/>
            </p:nvSpPr>
            <p:spPr>
              <a:xfrm>
                <a:off x="618236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88370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53303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5836532"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722829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2" name="Up Arrow 11"/>
          <p:cNvSpPr/>
          <p:nvPr/>
        </p:nvSpPr>
        <p:spPr>
          <a:xfrm>
            <a:off x="6436779" y="2627316"/>
            <a:ext cx="484632" cy="435932"/>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Cloud Icon 02"/>
          <p:cNvSpPr>
            <a:spLocks noChangeAspect="1"/>
          </p:cNvSpPr>
          <p:nvPr/>
        </p:nvSpPr>
        <p:spPr bwMode="auto">
          <a:xfrm>
            <a:off x="6322642" y="2021429"/>
            <a:ext cx="718016" cy="490000"/>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74051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 SD Cards</a:t>
            </a:r>
          </a:p>
        </p:txBody>
      </p:sp>
      <p:grpSp>
        <p:nvGrpSpPr>
          <p:cNvPr id="103" name="Micro SD Card"/>
          <p:cNvGrpSpPr/>
          <p:nvPr/>
        </p:nvGrpSpPr>
        <p:grpSpPr>
          <a:xfrm>
            <a:off x="520473" y="1960812"/>
            <a:ext cx="3177377" cy="2266665"/>
            <a:chOff x="1371918" y="2298751"/>
            <a:chExt cx="3177377" cy="2266665"/>
          </a:xfrm>
        </p:grpSpPr>
        <p:sp>
          <p:nvSpPr>
            <p:cNvPr id="29" name="Card"/>
            <p:cNvSpPr>
              <a:spLocks/>
            </p:cNvSpPr>
            <p:nvPr/>
          </p:nvSpPr>
          <p:spPr bwMode="auto">
            <a:xfrm>
              <a:off x="1371918" y="2298751"/>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Triangle"/>
            <p:cNvSpPr>
              <a:spLocks/>
            </p:cNvSpPr>
            <p:nvPr/>
          </p:nvSpPr>
          <p:spPr bwMode="auto">
            <a:xfrm>
              <a:off x="4124295" y="2460656"/>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Micro SD Logo"/>
            <p:cNvSpPr>
              <a:spLocks noChangeAspect="1"/>
            </p:cNvSpPr>
            <p:nvPr/>
          </p:nvSpPr>
          <p:spPr bwMode="auto">
            <a:xfrm>
              <a:off x="2820035" y="3357651"/>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91" name="Curve"/>
            <p:cNvSpPr>
              <a:spLocks noChangeAspect="1"/>
            </p:cNvSpPr>
            <p:nvPr/>
          </p:nvSpPr>
          <p:spPr>
            <a:xfrm>
              <a:off x="1569652" y="2312670"/>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16GB"/>
            <p:cNvGrpSpPr/>
            <p:nvPr/>
          </p:nvGrpSpPr>
          <p:grpSpPr>
            <a:xfrm>
              <a:off x="1938584" y="2622560"/>
              <a:ext cx="1084523" cy="473896"/>
              <a:chOff x="1938584" y="2622560"/>
              <a:chExt cx="1084523" cy="473896"/>
            </a:xfrm>
          </p:grpSpPr>
          <p:sp>
            <p:nvSpPr>
              <p:cNvPr id="97" name="GB"/>
              <p:cNvSpPr/>
              <p:nvPr/>
            </p:nvSpPr>
            <p:spPr>
              <a:xfrm>
                <a:off x="2616963" y="2855301"/>
                <a:ext cx="406144" cy="239453"/>
              </a:xfrm>
              <a:custGeom>
                <a:avLst/>
                <a:gdLst/>
                <a:ahLst/>
                <a:cxnLst/>
                <a:rect l="l" t="t" r="r" b="b"/>
                <a:pathLst>
                  <a:path w="280578" h="165422">
                    <a:moveTo>
                      <a:pt x="198648" y="90859"/>
                    </a:moveTo>
                    <a:lnTo>
                      <a:pt x="198648" y="141535"/>
                    </a:lnTo>
                    <a:lnTo>
                      <a:pt x="221307" y="141535"/>
                    </a:lnTo>
                    <a:cubicBezTo>
                      <a:pt x="231204" y="141535"/>
                      <a:pt x="238850" y="139247"/>
                      <a:pt x="244245" y="134670"/>
                    </a:cubicBezTo>
                    <a:cubicBezTo>
                      <a:pt x="249640" y="130094"/>
                      <a:pt x="252338" y="123787"/>
                      <a:pt x="252338" y="115751"/>
                    </a:cubicBezTo>
                    <a:cubicBezTo>
                      <a:pt x="252338" y="99156"/>
                      <a:pt x="240841" y="90859"/>
                      <a:pt x="217847" y="90859"/>
                    </a:cubicBezTo>
                    <a:close/>
                    <a:moveTo>
                      <a:pt x="198648" y="23998"/>
                    </a:moveTo>
                    <a:lnTo>
                      <a:pt x="198648" y="69540"/>
                    </a:lnTo>
                    <a:lnTo>
                      <a:pt x="215838" y="69540"/>
                    </a:lnTo>
                    <a:cubicBezTo>
                      <a:pt x="225065" y="69540"/>
                      <a:pt x="232302" y="67363"/>
                      <a:pt x="237548" y="63010"/>
                    </a:cubicBezTo>
                    <a:cubicBezTo>
                      <a:pt x="242794" y="58656"/>
                      <a:pt x="245417" y="52499"/>
                      <a:pt x="245417" y="44536"/>
                    </a:cubicBezTo>
                    <a:cubicBezTo>
                      <a:pt x="245417" y="30844"/>
                      <a:pt x="236265" y="23998"/>
                      <a:pt x="217959" y="23998"/>
                    </a:cubicBezTo>
                    <a:close/>
                    <a:moveTo>
                      <a:pt x="172194" y="2678"/>
                    </a:moveTo>
                    <a:lnTo>
                      <a:pt x="222982" y="2678"/>
                    </a:lnTo>
                    <a:cubicBezTo>
                      <a:pt x="238460" y="2678"/>
                      <a:pt x="250719" y="6064"/>
                      <a:pt x="259761" y="12836"/>
                    </a:cubicBezTo>
                    <a:cubicBezTo>
                      <a:pt x="268802" y="19608"/>
                      <a:pt x="273323" y="28426"/>
                      <a:pt x="273323" y="39290"/>
                    </a:cubicBezTo>
                    <a:cubicBezTo>
                      <a:pt x="273323" y="48369"/>
                      <a:pt x="270755" y="56257"/>
                      <a:pt x="265621" y="62954"/>
                    </a:cubicBezTo>
                    <a:cubicBezTo>
                      <a:pt x="260486" y="69651"/>
                      <a:pt x="253380" y="74414"/>
                      <a:pt x="244301" y="77241"/>
                    </a:cubicBezTo>
                    <a:lnTo>
                      <a:pt x="244301" y="77688"/>
                    </a:lnTo>
                    <a:cubicBezTo>
                      <a:pt x="255315" y="78953"/>
                      <a:pt x="264114" y="83027"/>
                      <a:pt x="270700" y="89910"/>
                    </a:cubicBezTo>
                    <a:cubicBezTo>
                      <a:pt x="277285" y="96794"/>
                      <a:pt x="280578" y="105742"/>
                      <a:pt x="280578" y="116755"/>
                    </a:cubicBezTo>
                    <a:cubicBezTo>
                      <a:pt x="280578" y="130447"/>
                      <a:pt x="275183" y="141535"/>
                      <a:pt x="264393" y="150018"/>
                    </a:cubicBezTo>
                    <a:cubicBezTo>
                      <a:pt x="253603" y="158502"/>
                      <a:pt x="239985" y="162743"/>
                      <a:pt x="223540" y="162743"/>
                    </a:cubicBezTo>
                    <a:lnTo>
                      <a:pt x="172194" y="162743"/>
                    </a:lnTo>
                    <a:close/>
                    <a:moveTo>
                      <a:pt x="85167" y="0"/>
                    </a:moveTo>
                    <a:cubicBezTo>
                      <a:pt x="102952" y="0"/>
                      <a:pt x="117909" y="2604"/>
                      <a:pt x="130039" y="7813"/>
                    </a:cubicBezTo>
                    <a:lnTo>
                      <a:pt x="130039" y="35160"/>
                    </a:lnTo>
                    <a:cubicBezTo>
                      <a:pt x="117760" y="26975"/>
                      <a:pt x="103138" y="22882"/>
                      <a:pt x="86171" y="22882"/>
                    </a:cubicBezTo>
                    <a:cubicBezTo>
                      <a:pt x="69131" y="22882"/>
                      <a:pt x="55159" y="28500"/>
                      <a:pt x="44258" y="39737"/>
                    </a:cubicBezTo>
                    <a:cubicBezTo>
                      <a:pt x="33356" y="50973"/>
                      <a:pt x="27905" y="65521"/>
                      <a:pt x="27905" y="83381"/>
                    </a:cubicBezTo>
                    <a:cubicBezTo>
                      <a:pt x="27905" y="101761"/>
                      <a:pt x="32593" y="116216"/>
                      <a:pt x="41969" y="126745"/>
                    </a:cubicBezTo>
                    <a:cubicBezTo>
                      <a:pt x="51346" y="137275"/>
                      <a:pt x="64070" y="142540"/>
                      <a:pt x="80144" y="142540"/>
                    </a:cubicBezTo>
                    <a:cubicBezTo>
                      <a:pt x="91157" y="142540"/>
                      <a:pt x="100682" y="140419"/>
                      <a:pt x="108719" y="136177"/>
                    </a:cubicBezTo>
                    <a:lnTo>
                      <a:pt x="108719" y="98115"/>
                    </a:lnTo>
                    <a:lnTo>
                      <a:pt x="75009" y="98115"/>
                    </a:lnTo>
                    <a:lnTo>
                      <a:pt x="75009" y="75790"/>
                    </a:lnTo>
                    <a:lnTo>
                      <a:pt x="135173" y="75790"/>
                    </a:lnTo>
                    <a:lnTo>
                      <a:pt x="135173" y="151804"/>
                    </a:lnTo>
                    <a:cubicBezTo>
                      <a:pt x="118504" y="160883"/>
                      <a:pt x="99938" y="165422"/>
                      <a:pt x="79474" y="165422"/>
                    </a:cubicBezTo>
                    <a:cubicBezTo>
                      <a:pt x="55810" y="165422"/>
                      <a:pt x="36649" y="158055"/>
                      <a:pt x="21989" y="143321"/>
                    </a:cubicBezTo>
                    <a:cubicBezTo>
                      <a:pt x="7330" y="128587"/>
                      <a:pt x="0" y="109091"/>
                      <a:pt x="0" y="84832"/>
                    </a:cubicBezTo>
                    <a:cubicBezTo>
                      <a:pt x="0" y="60052"/>
                      <a:pt x="8018" y="39718"/>
                      <a:pt x="24054" y="23831"/>
                    </a:cubicBezTo>
                    <a:cubicBezTo>
                      <a:pt x="40091" y="7943"/>
                      <a:pt x="60461" y="0"/>
                      <a:pt x="851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16"/>
              <p:cNvSpPr/>
              <p:nvPr/>
            </p:nvSpPr>
            <p:spPr>
              <a:xfrm>
                <a:off x="1938584" y="2622560"/>
                <a:ext cx="583658" cy="473896"/>
              </a:xfrm>
              <a:custGeom>
                <a:avLst/>
                <a:gdLst/>
                <a:ahLst/>
                <a:cxnLst/>
                <a:rect l="l" t="t" r="r" b="b"/>
                <a:pathLst>
                  <a:path w="204974" h="166427">
                    <a:moveTo>
                      <a:pt x="152400" y="83381"/>
                    </a:moveTo>
                    <a:cubicBezTo>
                      <a:pt x="147935" y="83381"/>
                      <a:pt x="144010" y="84181"/>
                      <a:pt x="140624" y="85780"/>
                    </a:cubicBezTo>
                    <a:cubicBezTo>
                      <a:pt x="137238" y="87380"/>
                      <a:pt x="134392" y="89483"/>
                      <a:pt x="132085" y="92087"/>
                    </a:cubicBezTo>
                    <a:cubicBezTo>
                      <a:pt x="129778" y="94691"/>
                      <a:pt x="128048" y="97668"/>
                      <a:pt x="126895" y="101017"/>
                    </a:cubicBezTo>
                    <a:cubicBezTo>
                      <a:pt x="125741" y="104365"/>
                      <a:pt x="125165" y="107788"/>
                      <a:pt x="125165" y="111286"/>
                    </a:cubicBezTo>
                    <a:cubicBezTo>
                      <a:pt x="125165" y="115081"/>
                      <a:pt x="125704" y="118969"/>
                      <a:pt x="126783" y="122950"/>
                    </a:cubicBezTo>
                    <a:cubicBezTo>
                      <a:pt x="127862" y="126931"/>
                      <a:pt x="129518" y="130559"/>
                      <a:pt x="131750" y="133833"/>
                    </a:cubicBezTo>
                    <a:cubicBezTo>
                      <a:pt x="133983" y="137108"/>
                      <a:pt x="136829" y="139805"/>
                      <a:pt x="140289" y="141926"/>
                    </a:cubicBezTo>
                    <a:cubicBezTo>
                      <a:pt x="143750" y="144047"/>
                      <a:pt x="147861" y="145107"/>
                      <a:pt x="152623" y="145107"/>
                    </a:cubicBezTo>
                    <a:cubicBezTo>
                      <a:pt x="156865" y="145107"/>
                      <a:pt x="160623" y="144326"/>
                      <a:pt x="163897" y="142763"/>
                    </a:cubicBezTo>
                    <a:cubicBezTo>
                      <a:pt x="167171" y="141200"/>
                      <a:pt x="169906" y="139042"/>
                      <a:pt x="172101" y="136289"/>
                    </a:cubicBezTo>
                    <a:cubicBezTo>
                      <a:pt x="174297" y="133536"/>
                      <a:pt x="175971" y="130280"/>
                      <a:pt x="177124" y="126522"/>
                    </a:cubicBezTo>
                    <a:cubicBezTo>
                      <a:pt x="178278" y="122764"/>
                      <a:pt x="178854" y="118690"/>
                      <a:pt x="178854" y="114300"/>
                    </a:cubicBezTo>
                    <a:cubicBezTo>
                      <a:pt x="178854" y="109686"/>
                      <a:pt x="178315" y="105482"/>
                      <a:pt x="177236" y="101686"/>
                    </a:cubicBezTo>
                    <a:cubicBezTo>
                      <a:pt x="176157" y="97891"/>
                      <a:pt x="174520" y="94636"/>
                      <a:pt x="172325" y="91920"/>
                    </a:cubicBezTo>
                    <a:cubicBezTo>
                      <a:pt x="170129" y="89203"/>
                      <a:pt x="167376" y="87101"/>
                      <a:pt x="164065" y="85613"/>
                    </a:cubicBezTo>
                    <a:cubicBezTo>
                      <a:pt x="160753" y="84125"/>
                      <a:pt x="156865" y="83381"/>
                      <a:pt x="152400" y="83381"/>
                    </a:cubicBezTo>
                    <a:close/>
                    <a:moveTo>
                      <a:pt x="166130" y="893"/>
                    </a:moveTo>
                    <a:cubicBezTo>
                      <a:pt x="172157" y="893"/>
                      <a:pt x="177645" y="1302"/>
                      <a:pt x="182594" y="2120"/>
                    </a:cubicBezTo>
                    <a:cubicBezTo>
                      <a:pt x="187542" y="2939"/>
                      <a:pt x="191505" y="4055"/>
                      <a:pt x="194481" y="5469"/>
                    </a:cubicBezTo>
                    <a:lnTo>
                      <a:pt x="194481" y="28798"/>
                    </a:lnTo>
                    <a:cubicBezTo>
                      <a:pt x="190686" y="26863"/>
                      <a:pt x="186631" y="25226"/>
                      <a:pt x="182315" y="23887"/>
                    </a:cubicBezTo>
                    <a:cubicBezTo>
                      <a:pt x="177999" y="22547"/>
                      <a:pt x="173050" y="21877"/>
                      <a:pt x="167469" y="21877"/>
                    </a:cubicBezTo>
                    <a:cubicBezTo>
                      <a:pt x="161218" y="21877"/>
                      <a:pt x="155451" y="23142"/>
                      <a:pt x="150168" y="25672"/>
                    </a:cubicBezTo>
                    <a:cubicBezTo>
                      <a:pt x="144884" y="28203"/>
                      <a:pt x="140326" y="31905"/>
                      <a:pt x="136494" y="36779"/>
                    </a:cubicBezTo>
                    <a:cubicBezTo>
                      <a:pt x="132662" y="41653"/>
                      <a:pt x="129648" y="47680"/>
                      <a:pt x="127453" y="54861"/>
                    </a:cubicBezTo>
                    <a:cubicBezTo>
                      <a:pt x="125258" y="62042"/>
                      <a:pt x="124123" y="70321"/>
                      <a:pt x="124048" y="79697"/>
                    </a:cubicBezTo>
                    <a:lnTo>
                      <a:pt x="124718" y="79697"/>
                    </a:lnTo>
                    <a:cubicBezTo>
                      <a:pt x="128141" y="74414"/>
                      <a:pt x="132773" y="70246"/>
                      <a:pt x="138615" y="67196"/>
                    </a:cubicBezTo>
                    <a:cubicBezTo>
                      <a:pt x="144456" y="64145"/>
                      <a:pt x="151321" y="62619"/>
                      <a:pt x="159209" y="62619"/>
                    </a:cubicBezTo>
                    <a:cubicBezTo>
                      <a:pt x="166204" y="62619"/>
                      <a:pt x="172511" y="63754"/>
                      <a:pt x="178129" y="66023"/>
                    </a:cubicBezTo>
                    <a:cubicBezTo>
                      <a:pt x="183747" y="68293"/>
                      <a:pt x="188547" y="71567"/>
                      <a:pt x="192528" y="75846"/>
                    </a:cubicBezTo>
                    <a:cubicBezTo>
                      <a:pt x="196509" y="80125"/>
                      <a:pt x="199579" y="85334"/>
                      <a:pt x="201737" y="91473"/>
                    </a:cubicBezTo>
                    <a:cubicBezTo>
                      <a:pt x="203895" y="97612"/>
                      <a:pt x="204974" y="104514"/>
                      <a:pt x="204974" y="112179"/>
                    </a:cubicBezTo>
                    <a:cubicBezTo>
                      <a:pt x="204974" y="120216"/>
                      <a:pt x="203653" y="127545"/>
                      <a:pt x="201011" y="134168"/>
                    </a:cubicBezTo>
                    <a:cubicBezTo>
                      <a:pt x="198369" y="140791"/>
                      <a:pt x="194705" y="146502"/>
                      <a:pt x="190016" y="151302"/>
                    </a:cubicBezTo>
                    <a:cubicBezTo>
                      <a:pt x="185328" y="156102"/>
                      <a:pt x="179766" y="159822"/>
                      <a:pt x="173329" y="162464"/>
                    </a:cubicBezTo>
                    <a:cubicBezTo>
                      <a:pt x="166892" y="165106"/>
                      <a:pt x="159916" y="166427"/>
                      <a:pt x="152400" y="166427"/>
                    </a:cubicBezTo>
                    <a:cubicBezTo>
                      <a:pt x="144363" y="166427"/>
                      <a:pt x="136978" y="164864"/>
                      <a:pt x="130243" y="161739"/>
                    </a:cubicBezTo>
                    <a:cubicBezTo>
                      <a:pt x="123509" y="158613"/>
                      <a:pt x="117705" y="153962"/>
                      <a:pt x="112830" y="147786"/>
                    </a:cubicBezTo>
                    <a:cubicBezTo>
                      <a:pt x="107956" y="141610"/>
                      <a:pt x="104180" y="133926"/>
                      <a:pt x="101501" y="124736"/>
                    </a:cubicBezTo>
                    <a:cubicBezTo>
                      <a:pt x="98822" y="115546"/>
                      <a:pt x="97483" y="104886"/>
                      <a:pt x="97483" y="92757"/>
                    </a:cubicBezTo>
                    <a:cubicBezTo>
                      <a:pt x="97483" y="77948"/>
                      <a:pt x="99250" y="64814"/>
                      <a:pt x="102785" y="53354"/>
                    </a:cubicBezTo>
                    <a:cubicBezTo>
                      <a:pt x="106319" y="41895"/>
                      <a:pt x="111175" y="32295"/>
                      <a:pt x="117351" y="24556"/>
                    </a:cubicBezTo>
                    <a:cubicBezTo>
                      <a:pt x="123528" y="16817"/>
                      <a:pt x="130783" y="10938"/>
                      <a:pt x="139117" y="6920"/>
                    </a:cubicBezTo>
                    <a:cubicBezTo>
                      <a:pt x="147452" y="2902"/>
                      <a:pt x="156456" y="893"/>
                      <a:pt x="166130" y="893"/>
                    </a:cubicBezTo>
                    <a:close/>
                    <a:moveTo>
                      <a:pt x="48555" y="0"/>
                    </a:moveTo>
                    <a:lnTo>
                      <a:pt x="59494" y="0"/>
                    </a:lnTo>
                    <a:lnTo>
                      <a:pt x="59494" y="163636"/>
                    </a:lnTo>
                    <a:lnTo>
                      <a:pt x="33598" y="163636"/>
                    </a:lnTo>
                    <a:lnTo>
                      <a:pt x="33598" y="31700"/>
                    </a:lnTo>
                    <a:cubicBezTo>
                      <a:pt x="28910" y="35049"/>
                      <a:pt x="23868" y="37895"/>
                      <a:pt x="18473" y="40239"/>
                    </a:cubicBezTo>
                    <a:cubicBezTo>
                      <a:pt x="13078" y="42583"/>
                      <a:pt x="6921" y="44648"/>
                      <a:pt x="0" y="46434"/>
                    </a:cubicBezTo>
                    <a:lnTo>
                      <a:pt x="0" y="24333"/>
                    </a:lnTo>
                    <a:cubicBezTo>
                      <a:pt x="4316" y="22919"/>
                      <a:pt x="8483" y="21431"/>
                      <a:pt x="12502" y="19868"/>
                    </a:cubicBezTo>
                    <a:cubicBezTo>
                      <a:pt x="16520" y="18305"/>
                      <a:pt x="20483" y="16557"/>
                      <a:pt x="24389" y="14622"/>
                    </a:cubicBezTo>
                    <a:cubicBezTo>
                      <a:pt x="28296" y="12687"/>
                      <a:pt x="32240" y="10529"/>
                      <a:pt x="36221" y="8148"/>
                    </a:cubicBezTo>
                    <a:cubicBezTo>
                      <a:pt x="40202" y="5767"/>
                      <a:pt x="44314" y="3051"/>
                      <a:pt x="485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3" name="Group 112"/>
          <p:cNvGrpSpPr/>
          <p:nvPr/>
        </p:nvGrpSpPr>
        <p:grpSpPr>
          <a:xfrm>
            <a:off x="520472" y="4466907"/>
            <a:ext cx="3177377" cy="2266665"/>
            <a:chOff x="4816158" y="2298750"/>
            <a:chExt cx="3177377" cy="2266665"/>
          </a:xfrm>
        </p:grpSpPr>
        <p:sp>
          <p:nvSpPr>
            <p:cNvPr id="105"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Windows 8 Icon"/>
            <p:cNvSpPr>
              <a:spLocks noChangeAspect="1"/>
            </p:cNvSpPr>
            <p:nvPr/>
          </p:nvSpPr>
          <p:spPr>
            <a:xfrm>
              <a:off x="5773085" y="2728998"/>
              <a:ext cx="1255604" cy="1257306"/>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123" name="Group 122"/>
          <p:cNvGrpSpPr/>
          <p:nvPr/>
        </p:nvGrpSpPr>
        <p:grpSpPr>
          <a:xfrm>
            <a:off x="4001886" y="1960812"/>
            <a:ext cx="3177377" cy="2266665"/>
            <a:chOff x="6848672" y="5188716"/>
            <a:chExt cx="3177377" cy="2266665"/>
          </a:xfrm>
        </p:grpSpPr>
        <p:sp>
          <p:nvSpPr>
            <p:cNvPr id="115" name="Card"/>
            <p:cNvSpPr>
              <a:spLocks/>
            </p:cNvSpPr>
            <p:nvPr/>
          </p:nvSpPr>
          <p:spPr bwMode="auto">
            <a:xfrm>
              <a:off x="6848672" y="5188716"/>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Triangle"/>
            <p:cNvSpPr>
              <a:spLocks/>
            </p:cNvSpPr>
            <p:nvPr/>
          </p:nvSpPr>
          <p:spPr bwMode="auto">
            <a:xfrm>
              <a:off x="9601049" y="5350621"/>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Micro SD Logo"/>
            <p:cNvSpPr>
              <a:spLocks noChangeAspect="1"/>
            </p:cNvSpPr>
            <p:nvPr/>
          </p:nvSpPr>
          <p:spPr bwMode="auto">
            <a:xfrm>
              <a:off x="8296789" y="6247616"/>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8" name="Curve"/>
            <p:cNvSpPr>
              <a:spLocks noChangeAspect="1"/>
            </p:cNvSpPr>
            <p:nvPr/>
          </p:nvSpPr>
          <p:spPr>
            <a:xfrm>
              <a:off x="7046406" y="5202635"/>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Windows 8 Icon"/>
            <p:cNvSpPr>
              <a:spLocks noChangeAspect="1"/>
            </p:cNvSpPr>
            <p:nvPr/>
          </p:nvSpPr>
          <p:spPr>
            <a:xfrm>
              <a:off x="7568535" y="5454794"/>
              <a:ext cx="528602" cy="52931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
        <p:nvSpPr>
          <p:cNvPr id="124" name="TextBox 123"/>
          <p:cNvSpPr txBox="1"/>
          <p:nvPr/>
        </p:nvSpPr>
        <p:spPr>
          <a:xfrm>
            <a:off x="1262493" y="1300304"/>
            <a:ext cx="2571538" cy="369332"/>
          </a:xfrm>
          <a:prstGeom prst="rect">
            <a:avLst/>
          </a:prstGeom>
          <a:noFill/>
        </p:spPr>
        <p:txBody>
          <a:bodyPr wrap="none" rtlCol="0">
            <a:spAutoFit/>
          </a:bodyPr>
          <a:lstStyle/>
          <a:p>
            <a:r>
              <a:rPr lang="en-US" dirty="0"/>
              <a:t>Font: Segoe UI </a:t>
            </a:r>
            <a:r>
              <a:rPr lang="en-US" dirty="0" err="1"/>
              <a:t>Semibold</a:t>
            </a:r>
            <a:endParaRPr lang="en-US" dirty="0"/>
          </a:p>
        </p:txBody>
      </p:sp>
      <p:sp>
        <p:nvSpPr>
          <p:cNvPr id="125" name="Freeform 124"/>
          <p:cNvSpPr/>
          <p:nvPr/>
        </p:nvSpPr>
        <p:spPr>
          <a:xfrm>
            <a:off x="971450" y="1479976"/>
            <a:ext cx="408675" cy="772885"/>
          </a:xfrm>
          <a:custGeom>
            <a:avLst/>
            <a:gdLst>
              <a:gd name="connsiteX0" fmla="*/ 0 w 119743"/>
              <a:gd name="connsiteY0" fmla="*/ 0 h 696685"/>
              <a:gd name="connsiteX1" fmla="*/ 119743 w 119743"/>
              <a:gd name="connsiteY1" fmla="*/ 696685 h 696685"/>
              <a:gd name="connsiteX2" fmla="*/ 119743 w 119743"/>
              <a:gd name="connsiteY2" fmla="*/ 696685 h 696685"/>
              <a:gd name="connsiteX0" fmla="*/ 184936 w 304679"/>
              <a:gd name="connsiteY0" fmla="*/ 0 h 696685"/>
              <a:gd name="connsiteX1" fmla="*/ 304679 w 304679"/>
              <a:gd name="connsiteY1" fmla="*/ 696685 h 696685"/>
              <a:gd name="connsiteX2" fmla="*/ 304679 w 304679"/>
              <a:gd name="connsiteY2" fmla="*/ 696685 h 696685"/>
              <a:gd name="connsiteX0" fmla="*/ 220463 w 220463"/>
              <a:gd name="connsiteY0" fmla="*/ 0 h 685799"/>
              <a:gd name="connsiteX1" fmla="*/ 155149 w 220463"/>
              <a:gd name="connsiteY1" fmla="*/ 685799 h 685799"/>
              <a:gd name="connsiteX2" fmla="*/ 155149 w 220463"/>
              <a:gd name="connsiteY2" fmla="*/ 685799 h 685799"/>
              <a:gd name="connsiteX0" fmla="*/ 297542 w 297542"/>
              <a:gd name="connsiteY0" fmla="*/ 0 h 685799"/>
              <a:gd name="connsiteX1" fmla="*/ 232228 w 297542"/>
              <a:gd name="connsiteY1" fmla="*/ 685799 h 685799"/>
              <a:gd name="connsiteX2" fmla="*/ 232228 w 297542"/>
              <a:gd name="connsiteY2" fmla="*/ 685799 h 685799"/>
              <a:gd name="connsiteX0" fmla="*/ 302009 w 345552"/>
              <a:gd name="connsiteY0" fmla="*/ 0 h 772885"/>
              <a:gd name="connsiteX1" fmla="*/ 236695 w 345552"/>
              <a:gd name="connsiteY1" fmla="*/ 685799 h 772885"/>
              <a:gd name="connsiteX2" fmla="*/ 345552 w 345552"/>
              <a:gd name="connsiteY2" fmla="*/ 772885 h 772885"/>
              <a:gd name="connsiteX0" fmla="*/ 346046 w 389589"/>
              <a:gd name="connsiteY0" fmla="*/ 0 h 772885"/>
              <a:gd name="connsiteX1" fmla="*/ 150104 w 389589"/>
              <a:gd name="connsiteY1" fmla="*/ 533399 h 772885"/>
              <a:gd name="connsiteX2" fmla="*/ 389589 w 389589"/>
              <a:gd name="connsiteY2" fmla="*/ 772885 h 772885"/>
              <a:gd name="connsiteX0" fmla="*/ 0 w 43543"/>
              <a:gd name="connsiteY0" fmla="*/ 0 h 772885"/>
              <a:gd name="connsiteX1" fmla="*/ 43543 w 43543"/>
              <a:gd name="connsiteY1" fmla="*/ 772885 h 772885"/>
              <a:gd name="connsiteX0" fmla="*/ 295348 w 338891"/>
              <a:gd name="connsiteY0" fmla="*/ 0 h 772885"/>
              <a:gd name="connsiteX1" fmla="*/ 338891 w 338891"/>
              <a:gd name="connsiteY1" fmla="*/ 772885 h 772885"/>
              <a:gd name="connsiteX0" fmla="*/ 365132 w 408675"/>
              <a:gd name="connsiteY0" fmla="*/ 0 h 772885"/>
              <a:gd name="connsiteX1" fmla="*/ 408675 w 408675"/>
              <a:gd name="connsiteY1" fmla="*/ 772885 h 772885"/>
              <a:gd name="connsiteX0" fmla="*/ 365132 w 408675"/>
              <a:gd name="connsiteY0" fmla="*/ 0 h 772885"/>
              <a:gd name="connsiteX1" fmla="*/ 408675 w 408675"/>
              <a:gd name="connsiteY1" fmla="*/ 772885 h 772885"/>
            </a:gdLst>
            <a:ahLst/>
            <a:cxnLst>
              <a:cxn ang="0">
                <a:pos x="connsiteX0" y="connsiteY0"/>
              </a:cxn>
              <a:cxn ang="0">
                <a:pos x="connsiteX1" y="connsiteY1"/>
              </a:cxn>
            </a:cxnLst>
            <a:rect l="l" t="t" r="r" b="b"/>
            <a:pathLst>
              <a:path w="408675" h="772885">
                <a:moveTo>
                  <a:pt x="365132" y="0"/>
                </a:moveTo>
                <a:cubicBezTo>
                  <a:pt x="-317039" y="94342"/>
                  <a:pt x="111132" y="460829"/>
                  <a:pt x="408675" y="772885"/>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Micro SD Logo"/>
          <p:cNvSpPr>
            <a:spLocks noChangeAspect="1"/>
          </p:cNvSpPr>
          <p:nvPr/>
        </p:nvSpPr>
        <p:spPr bwMode="auto">
          <a:xfrm>
            <a:off x="5890883" y="701937"/>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5" name="Group 34"/>
          <p:cNvGrpSpPr/>
          <p:nvPr/>
        </p:nvGrpSpPr>
        <p:grpSpPr>
          <a:xfrm>
            <a:off x="7557329" y="323232"/>
            <a:ext cx="4335060" cy="5653722"/>
            <a:chOff x="5369560" y="1397000"/>
            <a:chExt cx="2265680" cy="2954867"/>
          </a:xfrm>
        </p:grpSpPr>
        <p:sp>
          <p:nvSpPr>
            <p:cNvPr id="45" name="Freeform 44"/>
            <p:cNvSpPr/>
            <p:nvPr/>
          </p:nvSpPr>
          <p:spPr>
            <a:xfrm>
              <a:off x="5369560" y="1397000"/>
              <a:ext cx="2265680" cy="2954867"/>
            </a:xfrm>
            <a:custGeom>
              <a:avLst/>
              <a:gdLst>
                <a:gd name="connsiteX0" fmla="*/ 78370 w 2265680"/>
                <a:gd name="connsiteY0" fmla="*/ 0 h 2954867"/>
                <a:gd name="connsiteX1" fmla="*/ 1872207 w 2265680"/>
                <a:gd name="connsiteY1" fmla="*/ 0 h 2954867"/>
                <a:gd name="connsiteX2" fmla="*/ 2265680 w 2265680"/>
                <a:gd name="connsiteY2" fmla="*/ 393473 h 2954867"/>
                <a:gd name="connsiteX3" fmla="*/ 2265680 w 2265680"/>
                <a:gd name="connsiteY3" fmla="*/ 949960 h 2954867"/>
                <a:gd name="connsiteX4" fmla="*/ 2218267 w 2265680"/>
                <a:gd name="connsiteY4" fmla="*/ 949960 h 2954867"/>
                <a:gd name="connsiteX5" fmla="*/ 2197100 w 2265680"/>
                <a:gd name="connsiteY5" fmla="*/ 971127 h 2954867"/>
                <a:gd name="connsiteX6" fmla="*/ 2197100 w 2265680"/>
                <a:gd name="connsiteY6" fmla="*/ 1055793 h 2954867"/>
                <a:gd name="connsiteX7" fmla="*/ 2218267 w 2265680"/>
                <a:gd name="connsiteY7" fmla="*/ 1076960 h 2954867"/>
                <a:gd name="connsiteX8" fmla="*/ 2265680 w 2265680"/>
                <a:gd name="connsiteY8" fmla="*/ 1076960 h 2954867"/>
                <a:gd name="connsiteX9" fmla="*/ 2265680 w 2265680"/>
                <a:gd name="connsiteY9" fmla="*/ 2877259 h 2954867"/>
                <a:gd name="connsiteX10" fmla="*/ 2187311 w 2265680"/>
                <a:gd name="connsiteY10" fmla="*/ 2954867 h 2954867"/>
                <a:gd name="connsiteX11" fmla="*/ 1663700 w 2265680"/>
                <a:gd name="connsiteY11" fmla="*/ 2954867 h 2954867"/>
                <a:gd name="connsiteX12" fmla="*/ 1663700 w 2265680"/>
                <a:gd name="connsiteY12" fmla="*/ 2776220 h 2954867"/>
                <a:gd name="connsiteX13" fmla="*/ 601980 w 2265680"/>
                <a:gd name="connsiteY13" fmla="*/ 2776220 h 2954867"/>
                <a:gd name="connsiteX14" fmla="*/ 601980 w 2265680"/>
                <a:gd name="connsiteY14" fmla="*/ 2954867 h 2954867"/>
                <a:gd name="connsiteX15" fmla="*/ 78370 w 2265680"/>
                <a:gd name="connsiteY15" fmla="*/ 2954867 h 2954867"/>
                <a:gd name="connsiteX16" fmla="*/ 0 w 2265680"/>
                <a:gd name="connsiteY16" fmla="*/ 2877259 h 2954867"/>
                <a:gd name="connsiteX17" fmla="*/ 0 w 2265680"/>
                <a:gd name="connsiteY17" fmla="*/ 1363980 h 2954867"/>
                <a:gd name="connsiteX18" fmla="*/ 23084 w 2265680"/>
                <a:gd name="connsiteY18" fmla="*/ 1363980 h 2954867"/>
                <a:gd name="connsiteX19" fmla="*/ 64123 w 2265680"/>
                <a:gd name="connsiteY19" fmla="*/ 1323339 h 2954867"/>
                <a:gd name="connsiteX20" fmla="*/ 64123 w 2265680"/>
                <a:gd name="connsiteY20" fmla="*/ 1061720 h 2954867"/>
                <a:gd name="connsiteX21" fmla="*/ 14202 w 2265680"/>
                <a:gd name="connsiteY21" fmla="*/ 1061720 h 2954867"/>
                <a:gd name="connsiteX22" fmla="*/ 0 w 2265680"/>
                <a:gd name="connsiteY22" fmla="*/ 1047518 h 2954867"/>
                <a:gd name="connsiteX23" fmla="*/ 0 w 2265680"/>
                <a:gd name="connsiteY23" fmla="*/ 811762 h 2954867"/>
                <a:gd name="connsiteX24" fmla="*/ 14202 w 2265680"/>
                <a:gd name="connsiteY24" fmla="*/ 797560 h 2954867"/>
                <a:gd name="connsiteX25" fmla="*/ 64123 w 2265680"/>
                <a:gd name="connsiteY25" fmla="*/ 797560 h 2954867"/>
                <a:gd name="connsiteX26" fmla="*/ 64123 w 2265680"/>
                <a:gd name="connsiteY26" fmla="*/ 779781 h 2954867"/>
                <a:gd name="connsiteX27" fmla="*/ 23084 w 2265680"/>
                <a:gd name="connsiteY27" fmla="*/ 739140 h 2954867"/>
                <a:gd name="connsiteX28" fmla="*/ 0 w 2265680"/>
                <a:gd name="connsiteY28" fmla="*/ 739140 h 2954867"/>
                <a:gd name="connsiteX29" fmla="*/ 0 w 2265680"/>
                <a:gd name="connsiteY29" fmla="*/ 77608 h 2954867"/>
                <a:gd name="connsiteX30" fmla="*/ 78370 w 2265680"/>
                <a:gd name="connsiteY30" fmla="*/ 0 h 29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265680" h="2954867">
                  <a:moveTo>
                    <a:pt x="78370" y="0"/>
                  </a:moveTo>
                  <a:lnTo>
                    <a:pt x="1872207" y="0"/>
                  </a:lnTo>
                  <a:lnTo>
                    <a:pt x="2265680" y="393473"/>
                  </a:lnTo>
                  <a:lnTo>
                    <a:pt x="2265680" y="949960"/>
                  </a:lnTo>
                  <a:lnTo>
                    <a:pt x="2218267" y="949960"/>
                  </a:lnTo>
                  <a:cubicBezTo>
                    <a:pt x="2206577" y="949960"/>
                    <a:pt x="2197100" y="959437"/>
                    <a:pt x="2197100" y="971127"/>
                  </a:cubicBezTo>
                  <a:lnTo>
                    <a:pt x="2197100" y="1055793"/>
                  </a:lnTo>
                  <a:cubicBezTo>
                    <a:pt x="2197100" y="1067483"/>
                    <a:pt x="2206577" y="1076960"/>
                    <a:pt x="2218267" y="1076960"/>
                  </a:cubicBezTo>
                  <a:lnTo>
                    <a:pt x="2265680" y="1076960"/>
                  </a:lnTo>
                  <a:lnTo>
                    <a:pt x="2265680" y="2877259"/>
                  </a:lnTo>
                  <a:cubicBezTo>
                    <a:pt x="2265680" y="2920121"/>
                    <a:pt x="2230593" y="2954867"/>
                    <a:pt x="2187311" y="2954867"/>
                  </a:cubicBezTo>
                  <a:lnTo>
                    <a:pt x="1663700" y="2954867"/>
                  </a:lnTo>
                  <a:lnTo>
                    <a:pt x="1663700" y="2776220"/>
                  </a:lnTo>
                  <a:cubicBezTo>
                    <a:pt x="1514687" y="2721046"/>
                    <a:pt x="954193" y="2662626"/>
                    <a:pt x="601980" y="2776220"/>
                  </a:cubicBezTo>
                  <a:lnTo>
                    <a:pt x="601980" y="2954867"/>
                  </a:lnTo>
                  <a:lnTo>
                    <a:pt x="78370" y="2954867"/>
                  </a:lnTo>
                  <a:cubicBezTo>
                    <a:pt x="35087" y="2954867"/>
                    <a:pt x="0" y="2920121"/>
                    <a:pt x="0" y="2877259"/>
                  </a:cubicBezTo>
                  <a:lnTo>
                    <a:pt x="0" y="1363980"/>
                  </a:lnTo>
                  <a:lnTo>
                    <a:pt x="23084" y="1363980"/>
                  </a:lnTo>
                  <a:cubicBezTo>
                    <a:pt x="45749" y="1363980"/>
                    <a:pt x="64123" y="1345784"/>
                    <a:pt x="64123" y="1323339"/>
                  </a:cubicBezTo>
                  <a:lnTo>
                    <a:pt x="64123" y="1061720"/>
                  </a:lnTo>
                  <a:lnTo>
                    <a:pt x="14202" y="1061720"/>
                  </a:lnTo>
                  <a:cubicBezTo>
                    <a:pt x="6358" y="1061720"/>
                    <a:pt x="0" y="1055362"/>
                    <a:pt x="0" y="1047518"/>
                  </a:cubicBezTo>
                  <a:lnTo>
                    <a:pt x="0" y="811762"/>
                  </a:lnTo>
                  <a:cubicBezTo>
                    <a:pt x="0" y="803918"/>
                    <a:pt x="6358" y="797560"/>
                    <a:pt x="14202" y="797560"/>
                  </a:cubicBezTo>
                  <a:lnTo>
                    <a:pt x="64123" y="797560"/>
                  </a:lnTo>
                  <a:lnTo>
                    <a:pt x="64123" y="779781"/>
                  </a:lnTo>
                  <a:cubicBezTo>
                    <a:pt x="64123" y="757336"/>
                    <a:pt x="45749" y="739140"/>
                    <a:pt x="23084" y="739140"/>
                  </a:cubicBezTo>
                  <a:lnTo>
                    <a:pt x="0" y="739140"/>
                  </a:lnTo>
                  <a:lnTo>
                    <a:pt x="0" y="77608"/>
                  </a:lnTo>
                  <a:cubicBezTo>
                    <a:pt x="0" y="34746"/>
                    <a:pt x="35087" y="0"/>
                    <a:pt x="783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Isosceles Triangle 45"/>
            <p:cNvSpPr/>
            <p:nvPr/>
          </p:nvSpPr>
          <p:spPr>
            <a:xfrm>
              <a:off x="5735864" y="1583410"/>
              <a:ext cx="247832" cy="265710"/>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722620" y="2383155"/>
              <a:ext cx="118110" cy="184785"/>
            </a:xfrm>
            <a:custGeom>
              <a:avLst/>
              <a:gdLst>
                <a:gd name="connsiteX0" fmla="*/ 118110 w 118110"/>
                <a:gd name="connsiteY0" fmla="*/ 0 h 184785"/>
                <a:gd name="connsiteX1" fmla="*/ 0 w 118110"/>
                <a:gd name="connsiteY1" fmla="*/ 0 h 184785"/>
                <a:gd name="connsiteX2" fmla="*/ 0 w 118110"/>
                <a:gd name="connsiteY2" fmla="*/ 184785 h 184785"/>
                <a:gd name="connsiteX3" fmla="*/ 118110 w 118110"/>
                <a:gd name="connsiteY3" fmla="*/ 0 h 184785"/>
              </a:gdLst>
              <a:ahLst/>
              <a:cxnLst>
                <a:cxn ang="0">
                  <a:pos x="connsiteX0" y="connsiteY0"/>
                </a:cxn>
                <a:cxn ang="0">
                  <a:pos x="connsiteX1" y="connsiteY1"/>
                </a:cxn>
                <a:cxn ang="0">
                  <a:pos x="connsiteX2" y="connsiteY2"/>
                </a:cxn>
                <a:cxn ang="0">
                  <a:pos x="connsiteX3" y="connsiteY3"/>
                </a:cxn>
              </a:cxnLst>
              <a:rect l="l" t="t" r="r" b="b"/>
              <a:pathLst>
                <a:path w="118110" h="184785">
                  <a:moveTo>
                    <a:pt x="118110" y="0"/>
                  </a:moveTo>
                  <a:lnTo>
                    <a:pt x="0" y="0"/>
                  </a:lnTo>
                  <a:lnTo>
                    <a:pt x="0" y="184785"/>
                  </a:lnTo>
                  <a:lnTo>
                    <a:pt x="11811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p:nvPr/>
          </p:nvSpPr>
          <p:spPr>
            <a:xfrm>
              <a:off x="5863217" y="2432635"/>
              <a:ext cx="334383" cy="102394"/>
            </a:xfrm>
            <a:custGeom>
              <a:avLst/>
              <a:gdLst/>
              <a:ahLst/>
              <a:cxnLst/>
              <a:rect l="l" t="t" r="r" b="b"/>
              <a:pathLst>
                <a:path w="540209" h="165422">
                  <a:moveTo>
                    <a:pt x="171971" y="23328"/>
                  </a:moveTo>
                  <a:cubicBezTo>
                    <a:pt x="157312" y="23328"/>
                    <a:pt x="145387" y="28798"/>
                    <a:pt x="136197" y="39737"/>
                  </a:cubicBezTo>
                  <a:cubicBezTo>
                    <a:pt x="127006" y="50676"/>
                    <a:pt x="122411" y="65075"/>
                    <a:pt x="122411" y="82934"/>
                  </a:cubicBezTo>
                  <a:cubicBezTo>
                    <a:pt x="122411" y="100719"/>
                    <a:pt x="126876" y="115044"/>
                    <a:pt x="135806" y="125908"/>
                  </a:cubicBezTo>
                  <a:cubicBezTo>
                    <a:pt x="144736" y="136773"/>
                    <a:pt x="156419" y="142205"/>
                    <a:pt x="170855" y="142205"/>
                  </a:cubicBezTo>
                  <a:cubicBezTo>
                    <a:pt x="186184" y="142205"/>
                    <a:pt x="198276" y="137033"/>
                    <a:pt x="207132" y="126690"/>
                  </a:cubicBezTo>
                  <a:cubicBezTo>
                    <a:pt x="215987" y="116346"/>
                    <a:pt x="220415" y="101872"/>
                    <a:pt x="220415" y="83269"/>
                  </a:cubicBezTo>
                  <a:cubicBezTo>
                    <a:pt x="220415" y="64144"/>
                    <a:pt x="216117" y="49373"/>
                    <a:pt x="207522" y="38955"/>
                  </a:cubicBezTo>
                  <a:cubicBezTo>
                    <a:pt x="198928" y="28537"/>
                    <a:pt x="187077" y="23328"/>
                    <a:pt x="171971" y="23328"/>
                  </a:cubicBezTo>
                  <a:close/>
                  <a:moveTo>
                    <a:pt x="419100" y="2678"/>
                  </a:moveTo>
                  <a:lnTo>
                    <a:pt x="445666" y="2678"/>
                  </a:lnTo>
                  <a:lnTo>
                    <a:pt x="445666" y="77911"/>
                  </a:lnTo>
                  <a:lnTo>
                    <a:pt x="446112" y="77911"/>
                  </a:lnTo>
                  <a:cubicBezTo>
                    <a:pt x="447005" y="76274"/>
                    <a:pt x="448270" y="74451"/>
                    <a:pt x="449908" y="72442"/>
                  </a:cubicBezTo>
                  <a:lnTo>
                    <a:pt x="503597" y="2678"/>
                  </a:lnTo>
                  <a:lnTo>
                    <a:pt x="535409" y="2678"/>
                  </a:lnTo>
                  <a:lnTo>
                    <a:pt x="472567" y="79474"/>
                  </a:lnTo>
                  <a:lnTo>
                    <a:pt x="540209" y="162743"/>
                  </a:lnTo>
                  <a:lnTo>
                    <a:pt x="505606" y="162743"/>
                  </a:lnTo>
                  <a:lnTo>
                    <a:pt x="449908" y="89520"/>
                  </a:lnTo>
                  <a:cubicBezTo>
                    <a:pt x="447824" y="86766"/>
                    <a:pt x="446559" y="84906"/>
                    <a:pt x="446112" y="83939"/>
                  </a:cubicBezTo>
                  <a:lnTo>
                    <a:pt x="445666" y="83939"/>
                  </a:lnTo>
                  <a:lnTo>
                    <a:pt x="445666" y="162743"/>
                  </a:lnTo>
                  <a:lnTo>
                    <a:pt x="419100" y="162743"/>
                  </a:lnTo>
                  <a:close/>
                  <a:moveTo>
                    <a:pt x="0" y="2678"/>
                  </a:moveTo>
                  <a:lnTo>
                    <a:pt x="26566" y="2678"/>
                  </a:lnTo>
                  <a:lnTo>
                    <a:pt x="26566" y="140307"/>
                  </a:lnTo>
                  <a:lnTo>
                    <a:pt x="88627" y="140307"/>
                  </a:lnTo>
                  <a:lnTo>
                    <a:pt x="88627" y="162743"/>
                  </a:lnTo>
                  <a:lnTo>
                    <a:pt x="0" y="162743"/>
                  </a:lnTo>
                  <a:close/>
                  <a:moveTo>
                    <a:pt x="349337" y="0"/>
                  </a:moveTo>
                  <a:cubicBezTo>
                    <a:pt x="364815" y="0"/>
                    <a:pt x="377652" y="2195"/>
                    <a:pt x="387846" y="6585"/>
                  </a:cubicBezTo>
                  <a:lnTo>
                    <a:pt x="387846" y="32928"/>
                  </a:lnTo>
                  <a:cubicBezTo>
                    <a:pt x="377056" y="26528"/>
                    <a:pt x="365150" y="23328"/>
                    <a:pt x="352127" y="23328"/>
                  </a:cubicBezTo>
                  <a:cubicBezTo>
                    <a:pt x="334789" y="23328"/>
                    <a:pt x="320743" y="28872"/>
                    <a:pt x="309991" y="39960"/>
                  </a:cubicBezTo>
                  <a:cubicBezTo>
                    <a:pt x="299238" y="51048"/>
                    <a:pt x="293861" y="65856"/>
                    <a:pt x="293861" y="84385"/>
                  </a:cubicBezTo>
                  <a:cubicBezTo>
                    <a:pt x="293861" y="102021"/>
                    <a:pt x="298884" y="116067"/>
                    <a:pt x="308930" y="126522"/>
                  </a:cubicBezTo>
                  <a:cubicBezTo>
                    <a:pt x="318976" y="136977"/>
                    <a:pt x="332185" y="142205"/>
                    <a:pt x="348556" y="142205"/>
                  </a:cubicBezTo>
                  <a:cubicBezTo>
                    <a:pt x="363662" y="142205"/>
                    <a:pt x="376759" y="138633"/>
                    <a:pt x="387846" y="131489"/>
                  </a:cubicBezTo>
                  <a:lnTo>
                    <a:pt x="387846" y="156046"/>
                  </a:lnTo>
                  <a:cubicBezTo>
                    <a:pt x="375791" y="162297"/>
                    <a:pt x="360797" y="165422"/>
                    <a:pt x="342863" y="165422"/>
                  </a:cubicBezTo>
                  <a:cubicBezTo>
                    <a:pt x="319646" y="165422"/>
                    <a:pt x="301042" y="158092"/>
                    <a:pt x="287052" y="143433"/>
                  </a:cubicBezTo>
                  <a:cubicBezTo>
                    <a:pt x="273063" y="128773"/>
                    <a:pt x="266068" y="109537"/>
                    <a:pt x="266068" y="85725"/>
                  </a:cubicBezTo>
                  <a:cubicBezTo>
                    <a:pt x="266068" y="60126"/>
                    <a:pt x="273937" y="39439"/>
                    <a:pt x="289675" y="23663"/>
                  </a:cubicBezTo>
                  <a:cubicBezTo>
                    <a:pt x="305414" y="7887"/>
                    <a:pt x="325301" y="0"/>
                    <a:pt x="349337" y="0"/>
                  </a:cubicBezTo>
                  <a:close/>
                  <a:moveTo>
                    <a:pt x="173311" y="0"/>
                  </a:moveTo>
                  <a:cubicBezTo>
                    <a:pt x="195784" y="0"/>
                    <a:pt x="213885" y="7441"/>
                    <a:pt x="227614" y="22324"/>
                  </a:cubicBezTo>
                  <a:cubicBezTo>
                    <a:pt x="241344" y="37207"/>
                    <a:pt x="248208" y="56666"/>
                    <a:pt x="248208" y="80702"/>
                  </a:cubicBezTo>
                  <a:cubicBezTo>
                    <a:pt x="248208" y="106821"/>
                    <a:pt x="241176" y="127471"/>
                    <a:pt x="227112" y="142651"/>
                  </a:cubicBezTo>
                  <a:cubicBezTo>
                    <a:pt x="213048" y="157832"/>
                    <a:pt x="194258" y="165422"/>
                    <a:pt x="170743" y="165422"/>
                  </a:cubicBezTo>
                  <a:cubicBezTo>
                    <a:pt x="147675" y="165422"/>
                    <a:pt x="129202" y="157943"/>
                    <a:pt x="115323" y="142986"/>
                  </a:cubicBezTo>
                  <a:cubicBezTo>
                    <a:pt x="101445" y="128029"/>
                    <a:pt x="94506" y="108570"/>
                    <a:pt x="94506" y="84608"/>
                  </a:cubicBezTo>
                  <a:cubicBezTo>
                    <a:pt x="94506" y="58861"/>
                    <a:pt x="101575" y="38323"/>
                    <a:pt x="115714" y="22994"/>
                  </a:cubicBezTo>
                  <a:cubicBezTo>
                    <a:pt x="129853" y="7664"/>
                    <a:pt x="149052" y="0"/>
                    <a:pt x="173311"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Micro SD Logo"/>
            <p:cNvSpPr>
              <a:spLocks noChangeAspect="1"/>
            </p:cNvSpPr>
            <p:nvPr/>
          </p:nvSpPr>
          <p:spPr bwMode="auto">
            <a:xfrm>
              <a:off x="5793866" y="2813473"/>
              <a:ext cx="1496949" cy="707300"/>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0" name="Freeform 49"/>
            <p:cNvSpPr/>
            <p:nvPr/>
          </p:nvSpPr>
          <p:spPr>
            <a:xfrm>
              <a:off x="6004262" y="3766307"/>
              <a:ext cx="1130939" cy="184768"/>
            </a:xfrm>
            <a:custGeom>
              <a:avLst/>
              <a:gdLst/>
              <a:ahLst/>
              <a:cxnLst/>
              <a:rect l="l" t="t" r="r" b="b"/>
              <a:pathLst>
                <a:path w="979735" h="160065">
                  <a:moveTo>
                    <a:pt x="388330" y="23776"/>
                  </a:moveTo>
                  <a:cubicBezTo>
                    <a:pt x="387660" y="28017"/>
                    <a:pt x="386916" y="31366"/>
                    <a:pt x="386097" y="33822"/>
                  </a:cubicBezTo>
                  <a:lnTo>
                    <a:pt x="364108" y="97669"/>
                  </a:lnTo>
                  <a:lnTo>
                    <a:pt x="413109" y="97669"/>
                  </a:lnTo>
                  <a:lnTo>
                    <a:pt x="390897" y="33822"/>
                  </a:lnTo>
                  <a:cubicBezTo>
                    <a:pt x="390227" y="31738"/>
                    <a:pt x="389520" y="28389"/>
                    <a:pt x="388776" y="23776"/>
                  </a:cubicBezTo>
                  <a:close/>
                  <a:moveTo>
                    <a:pt x="74005" y="23776"/>
                  </a:moveTo>
                  <a:cubicBezTo>
                    <a:pt x="73335" y="28017"/>
                    <a:pt x="72591" y="31366"/>
                    <a:pt x="71772" y="33822"/>
                  </a:cubicBezTo>
                  <a:lnTo>
                    <a:pt x="49783" y="97669"/>
                  </a:lnTo>
                  <a:lnTo>
                    <a:pt x="98784" y="97669"/>
                  </a:lnTo>
                  <a:lnTo>
                    <a:pt x="76572" y="33822"/>
                  </a:lnTo>
                  <a:cubicBezTo>
                    <a:pt x="75902" y="31738"/>
                    <a:pt x="75195" y="28389"/>
                    <a:pt x="74451" y="23776"/>
                  </a:cubicBezTo>
                  <a:close/>
                  <a:moveTo>
                    <a:pt x="196713" y="22548"/>
                  </a:moveTo>
                  <a:lnTo>
                    <a:pt x="196713" y="137629"/>
                  </a:lnTo>
                  <a:lnTo>
                    <a:pt x="217921" y="137629"/>
                  </a:lnTo>
                  <a:cubicBezTo>
                    <a:pt x="236599" y="137629"/>
                    <a:pt x="251129" y="132495"/>
                    <a:pt x="261509" y="122226"/>
                  </a:cubicBezTo>
                  <a:cubicBezTo>
                    <a:pt x="271890" y="111956"/>
                    <a:pt x="277081" y="97446"/>
                    <a:pt x="277081" y="78693"/>
                  </a:cubicBezTo>
                  <a:cubicBezTo>
                    <a:pt x="277081" y="41263"/>
                    <a:pt x="257696" y="22548"/>
                    <a:pt x="218926" y="22548"/>
                  </a:cubicBezTo>
                  <a:close/>
                  <a:moveTo>
                    <a:pt x="511038" y="21878"/>
                  </a:moveTo>
                  <a:lnTo>
                    <a:pt x="511038" y="80368"/>
                  </a:lnTo>
                  <a:lnTo>
                    <a:pt x="528228" y="80368"/>
                  </a:lnTo>
                  <a:cubicBezTo>
                    <a:pt x="539613" y="80368"/>
                    <a:pt x="548283" y="77726"/>
                    <a:pt x="554236" y="72443"/>
                  </a:cubicBezTo>
                  <a:cubicBezTo>
                    <a:pt x="560189" y="67159"/>
                    <a:pt x="563165" y="59718"/>
                    <a:pt x="563165" y="50118"/>
                  </a:cubicBezTo>
                  <a:cubicBezTo>
                    <a:pt x="563165" y="31292"/>
                    <a:pt x="552227" y="21878"/>
                    <a:pt x="530349" y="21878"/>
                  </a:cubicBezTo>
                  <a:close/>
                  <a:moveTo>
                    <a:pt x="882513" y="21543"/>
                  </a:moveTo>
                  <a:lnTo>
                    <a:pt x="882513" y="73559"/>
                  </a:lnTo>
                  <a:lnTo>
                    <a:pt x="904614" y="73559"/>
                  </a:lnTo>
                  <a:cubicBezTo>
                    <a:pt x="908707" y="73559"/>
                    <a:pt x="912484" y="72926"/>
                    <a:pt x="915944" y="71661"/>
                  </a:cubicBezTo>
                  <a:cubicBezTo>
                    <a:pt x="919404" y="70396"/>
                    <a:pt x="922399" y="68573"/>
                    <a:pt x="924929" y="66192"/>
                  </a:cubicBezTo>
                  <a:cubicBezTo>
                    <a:pt x="927459" y="63811"/>
                    <a:pt x="929431" y="60908"/>
                    <a:pt x="930845" y="57485"/>
                  </a:cubicBezTo>
                  <a:cubicBezTo>
                    <a:pt x="932259" y="54062"/>
                    <a:pt x="932966" y="50230"/>
                    <a:pt x="932966" y="45988"/>
                  </a:cubicBezTo>
                  <a:cubicBezTo>
                    <a:pt x="932966" y="38324"/>
                    <a:pt x="930548" y="32333"/>
                    <a:pt x="925711" y="28017"/>
                  </a:cubicBezTo>
                  <a:cubicBezTo>
                    <a:pt x="920874" y="23701"/>
                    <a:pt x="913916" y="21543"/>
                    <a:pt x="904838" y="21543"/>
                  </a:cubicBezTo>
                  <a:close/>
                  <a:moveTo>
                    <a:pt x="856059" y="0"/>
                  </a:moveTo>
                  <a:lnTo>
                    <a:pt x="908744" y="0"/>
                  </a:lnTo>
                  <a:cubicBezTo>
                    <a:pt x="916260" y="0"/>
                    <a:pt x="923181" y="893"/>
                    <a:pt x="929506" y="2679"/>
                  </a:cubicBezTo>
                  <a:cubicBezTo>
                    <a:pt x="935831" y="4465"/>
                    <a:pt x="941338" y="7163"/>
                    <a:pt x="946026" y="10772"/>
                  </a:cubicBezTo>
                  <a:cubicBezTo>
                    <a:pt x="950714" y="14381"/>
                    <a:pt x="954379" y="18883"/>
                    <a:pt x="957020" y="24278"/>
                  </a:cubicBezTo>
                  <a:cubicBezTo>
                    <a:pt x="959662" y="29673"/>
                    <a:pt x="960983" y="35980"/>
                    <a:pt x="960983" y="43198"/>
                  </a:cubicBezTo>
                  <a:cubicBezTo>
                    <a:pt x="960983" y="48853"/>
                    <a:pt x="960146" y="54044"/>
                    <a:pt x="958471" y="58769"/>
                  </a:cubicBezTo>
                  <a:cubicBezTo>
                    <a:pt x="956797" y="63494"/>
                    <a:pt x="954416" y="67699"/>
                    <a:pt x="951328" y="71382"/>
                  </a:cubicBezTo>
                  <a:cubicBezTo>
                    <a:pt x="948240" y="75066"/>
                    <a:pt x="944519" y="78210"/>
                    <a:pt x="940166" y="80814"/>
                  </a:cubicBezTo>
                  <a:cubicBezTo>
                    <a:pt x="935812" y="83419"/>
                    <a:pt x="930920" y="85428"/>
                    <a:pt x="925487" y="86842"/>
                  </a:cubicBezTo>
                  <a:lnTo>
                    <a:pt x="925487" y="87288"/>
                  </a:lnTo>
                  <a:cubicBezTo>
                    <a:pt x="928390" y="88925"/>
                    <a:pt x="930920" y="90730"/>
                    <a:pt x="933078" y="92702"/>
                  </a:cubicBezTo>
                  <a:cubicBezTo>
                    <a:pt x="935236" y="94674"/>
                    <a:pt x="937282" y="96702"/>
                    <a:pt x="939217" y="98785"/>
                  </a:cubicBezTo>
                  <a:cubicBezTo>
                    <a:pt x="941152" y="100869"/>
                    <a:pt x="943068" y="103231"/>
                    <a:pt x="944965" y="105873"/>
                  </a:cubicBezTo>
                  <a:cubicBezTo>
                    <a:pt x="946863" y="108515"/>
                    <a:pt x="948965" y="111584"/>
                    <a:pt x="951272" y="115082"/>
                  </a:cubicBezTo>
                  <a:lnTo>
                    <a:pt x="979735" y="160065"/>
                  </a:lnTo>
                  <a:lnTo>
                    <a:pt x="948705" y="160065"/>
                  </a:lnTo>
                  <a:lnTo>
                    <a:pt x="923143" y="117203"/>
                  </a:lnTo>
                  <a:cubicBezTo>
                    <a:pt x="920837" y="113259"/>
                    <a:pt x="918586" y="109891"/>
                    <a:pt x="916390" y="107101"/>
                  </a:cubicBezTo>
                  <a:cubicBezTo>
                    <a:pt x="914195" y="104310"/>
                    <a:pt x="911963" y="102022"/>
                    <a:pt x="909693" y="100236"/>
                  </a:cubicBezTo>
                  <a:cubicBezTo>
                    <a:pt x="907423" y="98450"/>
                    <a:pt x="904949" y="97148"/>
                    <a:pt x="902270" y="96329"/>
                  </a:cubicBezTo>
                  <a:cubicBezTo>
                    <a:pt x="899591" y="95511"/>
                    <a:pt x="896578" y="95102"/>
                    <a:pt x="893229" y="95102"/>
                  </a:cubicBezTo>
                  <a:lnTo>
                    <a:pt x="882513" y="95102"/>
                  </a:lnTo>
                  <a:lnTo>
                    <a:pt x="882513" y="160065"/>
                  </a:lnTo>
                  <a:lnTo>
                    <a:pt x="856059" y="160065"/>
                  </a:lnTo>
                  <a:close/>
                  <a:moveTo>
                    <a:pt x="741759" y="0"/>
                  </a:moveTo>
                  <a:lnTo>
                    <a:pt x="828042" y="0"/>
                  </a:lnTo>
                  <a:lnTo>
                    <a:pt x="828042" y="22548"/>
                  </a:lnTo>
                  <a:lnTo>
                    <a:pt x="768325" y="22548"/>
                  </a:lnTo>
                  <a:lnTo>
                    <a:pt x="768325" y="67866"/>
                  </a:lnTo>
                  <a:lnTo>
                    <a:pt x="823354" y="67866"/>
                  </a:lnTo>
                  <a:lnTo>
                    <a:pt x="823354" y="90302"/>
                  </a:lnTo>
                  <a:lnTo>
                    <a:pt x="768325" y="90302"/>
                  </a:lnTo>
                  <a:lnTo>
                    <a:pt x="768325" y="137629"/>
                  </a:lnTo>
                  <a:lnTo>
                    <a:pt x="831614" y="137629"/>
                  </a:lnTo>
                  <a:lnTo>
                    <a:pt x="831614" y="160065"/>
                  </a:lnTo>
                  <a:lnTo>
                    <a:pt x="741759" y="160065"/>
                  </a:lnTo>
                  <a:close/>
                  <a:moveTo>
                    <a:pt x="602196" y="0"/>
                  </a:moveTo>
                  <a:lnTo>
                    <a:pt x="720626" y="0"/>
                  </a:lnTo>
                  <a:lnTo>
                    <a:pt x="720626" y="22548"/>
                  </a:lnTo>
                  <a:lnTo>
                    <a:pt x="674638" y="22548"/>
                  </a:lnTo>
                  <a:lnTo>
                    <a:pt x="674638" y="160065"/>
                  </a:lnTo>
                  <a:lnTo>
                    <a:pt x="648072" y="160065"/>
                  </a:lnTo>
                  <a:lnTo>
                    <a:pt x="648072" y="22548"/>
                  </a:lnTo>
                  <a:lnTo>
                    <a:pt x="602196" y="22548"/>
                  </a:lnTo>
                  <a:close/>
                  <a:moveTo>
                    <a:pt x="484584" y="0"/>
                  </a:moveTo>
                  <a:lnTo>
                    <a:pt x="533139" y="0"/>
                  </a:lnTo>
                  <a:cubicBezTo>
                    <a:pt x="551520" y="0"/>
                    <a:pt x="565770" y="4279"/>
                    <a:pt x="575890" y="12837"/>
                  </a:cubicBezTo>
                  <a:cubicBezTo>
                    <a:pt x="586011" y="21395"/>
                    <a:pt x="591071" y="33450"/>
                    <a:pt x="591071" y="49002"/>
                  </a:cubicBezTo>
                  <a:cubicBezTo>
                    <a:pt x="591071" y="64555"/>
                    <a:pt x="585787" y="77279"/>
                    <a:pt x="575220" y="87177"/>
                  </a:cubicBezTo>
                  <a:cubicBezTo>
                    <a:pt x="564654" y="97074"/>
                    <a:pt x="550366" y="102022"/>
                    <a:pt x="532358" y="102022"/>
                  </a:cubicBezTo>
                  <a:lnTo>
                    <a:pt x="511038" y="102022"/>
                  </a:lnTo>
                  <a:lnTo>
                    <a:pt x="511038" y="160065"/>
                  </a:lnTo>
                  <a:lnTo>
                    <a:pt x="484584" y="160065"/>
                  </a:lnTo>
                  <a:close/>
                  <a:moveTo>
                    <a:pt x="374265" y="0"/>
                  </a:moveTo>
                  <a:lnTo>
                    <a:pt x="404180" y="0"/>
                  </a:lnTo>
                  <a:lnTo>
                    <a:pt x="463674" y="160065"/>
                  </a:lnTo>
                  <a:lnTo>
                    <a:pt x="434541" y="160065"/>
                  </a:lnTo>
                  <a:lnTo>
                    <a:pt x="420142" y="119323"/>
                  </a:lnTo>
                  <a:lnTo>
                    <a:pt x="357187" y="119323"/>
                  </a:lnTo>
                  <a:lnTo>
                    <a:pt x="343346" y="160065"/>
                  </a:lnTo>
                  <a:lnTo>
                    <a:pt x="314325" y="160065"/>
                  </a:lnTo>
                  <a:close/>
                  <a:moveTo>
                    <a:pt x="170259" y="0"/>
                  </a:moveTo>
                  <a:lnTo>
                    <a:pt x="216470" y="0"/>
                  </a:lnTo>
                  <a:cubicBezTo>
                    <a:pt x="275481" y="0"/>
                    <a:pt x="304986" y="26008"/>
                    <a:pt x="304986" y="78024"/>
                  </a:cubicBezTo>
                  <a:cubicBezTo>
                    <a:pt x="304986" y="102729"/>
                    <a:pt x="296800" y="122579"/>
                    <a:pt x="280429" y="137573"/>
                  </a:cubicBezTo>
                  <a:cubicBezTo>
                    <a:pt x="264058" y="152568"/>
                    <a:pt x="242106" y="160065"/>
                    <a:pt x="214573" y="160065"/>
                  </a:cubicBezTo>
                  <a:lnTo>
                    <a:pt x="170259" y="160065"/>
                  </a:lnTo>
                  <a:close/>
                  <a:moveTo>
                    <a:pt x="59940" y="0"/>
                  </a:moveTo>
                  <a:lnTo>
                    <a:pt x="89855" y="0"/>
                  </a:lnTo>
                  <a:lnTo>
                    <a:pt x="149349" y="160065"/>
                  </a:lnTo>
                  <a:lnTo>
                    <a:pt x="120216" y="160065"/>
                  </a:lnTo>
                  <a:lnTo>
                    <a:pt x="105817" y="119323"/>
                  </a:lnTo>
                  <a:lnTo>
                    <a:pt x="42862" y="119323"/>
                  </a:lnTo>
                  <a:lnTo>
                    <a:pt x="29021" y="160065"/>
                  </a:lnTo>
                  <a:lnTo>
                    <a:pt x="0" y="16006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4001886" y="4466907"/>
            <a:ext cx="3177377" cy="2266664"/>
            <a:chOff x="5555304" y="4308543"/>
            <a:chExt cx="3177377" cy="2266664"/>
          </a:xfrm>
        </p:grpSpPr>
        <p:sp>
          <p:nvSpPr>
            <p:cNvPr id="58" name="Card"/>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9" name="Group 58"/>
            <p:cNvGrpSpPr/>
            <p:nvPr/>
          </p:nvGrpSpPr>
          <p:grpSpPr>
            <a:xfrm>
              <a:off x="7829551" y="4693920"/>
              <a:ext cx="830580" cy="1794509"/>
              <a:chOff x="7829551" y="4693920"/>
              <a:chExt cx="830580" cy="1794509"/>
            </a:xfrm>
          </p:grpSpPr>
          <p:sp>
            <p:nvSpPr>
              <p:cNvPr id="60" name="Rectangle 59"/>
              <p:cNvSpPr/>
              <p:nvPr/>
            </p:nvSpPr>
            <p:spPr>
              <a:xfrm>
                <a:off x="7829553" y="4693920"/>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7829553" y="492076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7829553" y="5147612"/>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7829551" y="5374458"/>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7829553" y="5601304"/>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829551" y="5828150"/>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7829553" y="605499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7829553" y="6281845"/>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7543134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9DB65CB6-5445-4C65-826D-49D19B477107}"/>
              </a:ext>
            </a:extLst>
          </p:cNvPr>
          <p:cNvSpPr/>
          <p:nvPr/>
        </p:nvSpPr>
        <p:spPr>
          <a:xfrm>
            <a:off x="1505090" y="2949139"/>
            <a:ext cx="2332473" cy="1687175"/>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01FDB1B-EF87-48BC-8930-08F97A26AAE3}"/>
              </a:ext>
            </a:extLst>
          </p:cNvPr>
          <p:cNvGrpSpPr/>
          <p:nvPr/>
        </p:nvGrpSpPr>
        <p:grpSpPr>
          <a:xfrm rot="10800000">
            <a:off x="3697780" y="3117032"/>
            <a:ext cx="2540366" cy="379298"/>
            <a:chOff x="1800857" y="3653839"/>
            <a:chExt cx="7693052" cy="1148637"/>
          </a:xfrm>
        </p:grpSpPr>
        <p:grpSp>
          <p:nvGrpSpPr>
            <p:cNvPr id="4" name="USB Type A Cable End">
              <a:extLst>
                <a:ext uri="{FF2B5EF4-FFF2-40B4-BE49-F238E27FC236}">
                  <a16:creationId xmlns:a16="http://schemas.microsoft.com/office/drawing/2014/main" id="{3F3642EC-F26C-4F0D-8167-9D4D63378497}"/>
                </a:ext>
              </a:extLst>
            </p:cNvPr>
            <p:cNvGrpSpPr>
              <a:grpSpLocks noChangeAspect="1"/>
            </p:cNvGrpSpPr>
            <p:nvPr/>
          </p:nvGrpSpPr>
          <p:grpSpPr>
            <a:xfrm>
              <a:off x="5611722" y="3653839"/>
              <a:ext cx="3882187" cy="1148637"/>
              <a:chOff x="5595811" y="3039873"/>
              <a:chExt cx="2614267" cy="773493"/>
            </a:xfrm>
          </p:grpSpPr>
          <p:sp>
            <p:nvSpPr>
              <p:cNvPr id="5" name="End Molding">
                <a:extLst>
                  <a:ext uri="{FF2B5EF4-FFF2-40B4-BE49-F238E27FC236}">
                    <a16:creationId xmlns:a16="http://schemas.microsoft.com/office/drawing/2014/main" id="{6545D118-0359-4236-B92D-B9D013A9F7CA}"/>
                  </a:ext>
                </a:extLst>
              </p:cNvPr>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USB Logo">
                <a:extLst>
                  <a:ext uri="{FF2B5EF4-FFF2-40B4-BE49-F238E27FC236}">
                    <a16:creationId xmlns:a16="http://schemas.microsoft.com/office/drawing/2014/main" id="{A2AD1E5A-CC6E-4E8B-A55B-FEAD270C2ECA}"/>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Male End">
                <a:extLst>
                  <a:ext uri="{FF2B5EF4-FFF2-40B4-BE49-F238E27FC236}">
                    <a16:creationId xmlns:a16="http://schemas.microsoft.com/office/drawing/2014/main" id="{BFBEC441-E864-4E48-BE28-425AC95EB0D9}"/>
                  </a:ext>
                </a:extLst>
              </p:cNvPr>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Cable">
                <a:extLst>
                  <a:ext uri="{FF2B5EF4-FFF2-40B4-BE49-F238E27FC236}">
                    <a16:creationId xmlns:a16="http://schemas.microsoft.com/office/drawing/2014/main" id="{6F6238B2-7C7B-4BFC-AB87-E609B0B7CC47}"/>
                  </a:ext>
                </a:extLst>
              </p:cNvPr>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a:extLst>
                  <a:ext uri="{FF2B5EF4-FFF2-40B4-BE49-F238E27FC236}">
                    <a16:creationId xmlns:a16="http://schemas.microsoft.com/office/drawing/2014/main" id="{A9678036-76E8-46E0-A0F5-C9DA61F67AF9}"/>
                  </a:ext>
                </a:extLst>
              </p:cNvPr>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a:extLst>
                  <a:ext uri="{FF2B5EF4-FFF2-40B4-BE49-F238E27FC236}">
                    <a16:creationId xmlns:a16="http://schemas.microsoft.com/office/drawing/2014/main" id="{2C22AACB-E7B8-4158-83F4-231A97B0A0CA}"/>
                  </a:ext>
                </a:extLst>
              </p:cNvPr>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 name="USB Micro Male Cable End">
              <a:extLst>
                <a:ext uri="{FF2B5EF4-FFF2-40B4-BE49-F238E27FC236}">
                  <a16:creationId xmlns:a16="http://schemas.microsoft.com/office/drawing/2014/main" id="{364CE5F5-6FE3-45CD-9C37-71C6327C00E5}"/>
                </a:ext>
              </a:extLst>
            </p:cNvPr>
            <p:cNvGrpSpPr>
              <a:grpSpLocks noChangeAspect="1"/>
            </p:cNvGrpSpPr>
            <p:nvPr/>
          </p:nvGrpSpPr>
          <p:grpSpPr>
            <a:xfrm rot="10800000">
              <a:off x="1800857" y="3897618"/>
              <a:ext cx="3910013" cy="674688"/>
              <a:chOff x="4138613" y="3090863"/>
              <a:chExt cx="3910013" cy="674688"/>
            </a:xfrm>
          </p:grpSpPr>
          <p:sp>
            <p:nvSpPr>
              <p:cNvPr id="12" name="End Molding">
                <a:extLst>
                  <a:ext uri="{FF2B5EF4-FFF2-40B4-BE49-F238E27FC236}">
                    <a16:creationId xmlns:a16="http://schemas.microsoft.com/office/drawing/2014/main" id="{EDB43670-B51C-4F52-862E-8656AC850F22}"/>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USB Logo">
                <a:extLst>
                  <a:ext uri="{FF2B5EF4-FFF2-40B4-BE49-F238E27FC236}">
                    <a16:creationId xmlns:a16="http://schemas.microsoft.com/office/drawing/2014/main" id="{9DDDA4D4-32A8-409F-B150-4EC39F8F8267}"/>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Male End">
                <a:extLst>
                  <a:ext uri="{FF2B5EF4-FFF2-40B4-BE49-F238E27FC236}">
                    <a16:creationId xmlns:a16="http://schemas.microsoft.com/office/drawing/2014/main" id="{0B4FE32A-916A-4E38-A950-65AF4D97DB1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a:extLst>
                  <a:ext uri="{FF2B5EF4-FFF2-40B4-BE49-F238E27FC236}">
                    <a16:creationId xmlns:a16="http://schemas.microsoft.com/office/drawing/2014/main" id="{5BE5C167-0F99-4934-9882-DAE5341F31A1}"/>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6" name="Cable">
                <a:extLst>
                  <a:ext uri="{FF2B5EF4-FFF2-40B4-BE49-F238E27FC236}">
                    <a16:creationId xmlns:a16="http://schemas.microsoft.com/office/drawing/2014/main" id="{B7AD047A-8477-4702-8634-7FE170031F97}"/>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pic>
        <p:nvPicPr>
          <p:cNvPr id="19" name="Picture 18">
            <a:extLst>
              <a:ext uri="{FF2B5EF4-FFF2-40B4-BE49-F238E27FC236}">
                <a16:creationId xmlns:a16="http://schemas.microsoft.com/office/drawing/2014/main" id="{E816F3B5-6E9A-41AE-A2F9-5AA1772EEA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635495" y="2761097"/>
            <a:ext cx="1351390" cy="2063261"/>
          </a:xfrm>
          <a:prstGeom prst="rect">
            <a:avLst/>
          </a:prstGeom>
        </p:spPr>
      </p:pic>
    </p:spTree>
    <p:extLst>
      <p:ext uri="{BB962C8B-B14F-4D97-AF65-F5344CB8AC3E}">
        <p14:creationId xmlns:p14="http://schemas.microsoft.com/office/powerpoint/2010/main" val="10555338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Electron Logo">
            <a:extLst>
              <a:ext uri="{FF2B5EF4-FFF2-40B4-BE49-F238E27FC236}">
                <a16:creationId xmlns:a16="http://schemas.microsoft.com/office/drawing/2014/main" id="{F91578F0-DA44-479A-B51C-796C5FB6B9F3}"/>
              </a:ext>
            </a:extLst>
          </p:cNvPr>
          <p:cNvSpPr>
            <a:spLocks noChangeAspect="1" noChangeArrowheads="1"/>
          </p:cNvSpPr>
          <p:nvPr/>
        </p:nvSpPr>
        <p:spPr bwMode="auto">
          <a:xfrm>
            <a:off x="3101975" y="193675"/>
            <a:ext cx="5889626" cy="6384926"/>
          </a:xfrm>
          <a:custGeom>
            <a:avLst/>
            <a:gdLst>
              <a:gd name="connsiteX0" fmla="*/ 1756530 w 5889626"/>
              <a:gd name="connsiteY0" fmla="*/ 4979434 h 6384926"/>
              <a:gd name="connsiteX1" fmla="*/ 1834044 w 5889626"/>
              <a:gd name="connsiteY1" fmla="*/ 5035773 h 6384926"/>
              <a:gd name="connsiteX2" fmla="*/ 2950171 w 5889626"/>
              <a:gd name="connsiteY2" fmla="*/ 6213714 h 6384926"/>
              <a:gd name="connsiteX3" fmla="*/ 3819791 w 5889626"/>
              <a:gd name="connsiteY3" fmla="*/ 5576804 h 6384926"/>
              <a:gd name="connsiteX4" fmla="*/ 3936197 w 5889626"/>
              <a:gd name="connsiteY4" fmla="*/ 5545986 h 6384926"/>
              <a:gd name="connsiteX5" fmla="*/ 3967010 w 5889626"/>
              <a:gd name="connsiteY5" fmla="*/ 5662410 h 6384926"/>
              <a:gd name="connsiteX6" fmla="*/ 2950171 w 5889626"/>
              <a:gd name="connsiteY6" fmla="*/ 6384926 h 6384926"/>
              <a:gd name="connsiteX7" fmla="*/ 1673130 w 5889626"/>
              <a:gd name="connsiteY7" fmla="*/ 5097410 h 6384926"/>
              <a:gd name="connsiteX8" fmla="*/ 1721062 w 5889626"/>
              <a:gd name="connsiteY8" fmla="*/ 4984409 h 6384926"/>
              <a:gd name="connsiteX9" fmla="*/ 1756530 w 5889626"/>
              <a:gd name="connsiteY9" fmla="*/ 4979434 h 6384926"/>
              <a:gd name="connsiteX10" fmla="*/ 5480050 w 5889626"/>
              <a:gd name="connsiteY10" fmla="*/ 4619625 h 6384926"/>
              <a:gd name="connsiteX11" fmla="*/ 5240337 w 5889626"/>
              <a:gd name="connsiteY11" fmla="*/ 4858544 h 6384926"/>
              <a:gd name="connsiteX12" fmla="*/ 5480050 w 5889626"/>
              <a:gd name="connsiteY12" fmla="*/ 5097463 h 6384926"/>
              <a:gd name="connsiteX13" fmla="*/ 5719763 w 5889626"/>
              <a:gd name="connsiteY13" fmla="*/ 4858544 h 6384926"/>
              <a:gd name="connsiteX14" fmla="*/ 5480050 w 5889626"/>
              <a:gd name="connsiteY14" fmla="*/ 4619625 h 6384926"/>
              <a:gd name="connsiteX15" fmla="*/ 411162 w 5889626"/>
              <a:gd name="connsiteY15" fmla="*/ 4619625 h 6384926"/>
              <a:gd name="connsiteX16" fmla="*/ 171449 w 5889626"/>
              <a:gd name="connsiteY16" fmla="*/ 4858544 h 6384926"/>
              <a:gd name="connsiteX17" fmla="*/ 411162 w 5889626"/>
              <a:gd name="connsiteY17" fmla="*/ 5097463 h 6384926"/>
              <a:gd name="connsiteX18" fmla="*/ 650875 w 5889626"/>
              <a:gd name="connsiteY18" fmla="*/ 4858544 h 6384926"/>
              <a:gd name="connsiteX19" fmla="*/ 411162 w 5889626"/>
              <a:gd name="connsiteY19" fmla="*/ 4619625 h 6384926"/>
              <a:gd name="connsiteX20" fmla="*/ 958957 w 5889626"/>
              <a:gd name="connsiteY20" fmla="*/ 3551972 h 6384926"/>
              <a:gd name="connsiteX21" fmla="*/ 1016290 w 5889626"/>
              <a:gd name="connsiteY21" fmla="*/ 3579329 h 6384926"/>
              <a:gd name="connsiteX22" fmla="*/ 2255364 w 5889626"/>
              <a:gd name="connsiteY22" fmla="*/ 4553927 h 6384926"/>
              <a:gd name="connsiteX23" fmla="*/ 5091808 w 5889626"/>
              <a:gd name="connsiteY23" fmla="*/ 5078582 h 6384926"/>
              <a:gd name="connsiteX24" fmla="*/ 5124087 w 5889626"/>
              <a:gd name="connsiteY24" fmla="*/ 5059784 h 6384926"/>
              <a:gd name="connsiteX25" fmla="*/ 5101269 w 5889626"/>
              <a:gd name="connsiteY25" fmla="*/ 5017883 h 6384926"/>
              <a:gd name="connsiteX26" fmla="*/ 5068888 w 5889626"/>
              <a:gd name="connsiteY26" fmla="*/ 4858544 h 6384926"/>
              <a:gd name="connsiteX27" fmla="*/ 5479257 w 5889626"/>
              <a:gd name="connsiteY27" fmla="*/ 4448175 h 6384926"/>
              <a:gd name="connsiteX28" fmla="*/ 5889626 w 5889626"/>
              <a:gd name="connsiteY28" fmla="*/ 4858544 h 6384926"/>
              <a:gd name="connsiteX29" fmla="*/ 5479257 w 5889626"/>
              <a:gd name="connsiteY29" fmla="*/ 5268913 h 6384926"/>
              <a:gd name="connsiteX30" fmla="*/ 5250228 w 5889626"/>
              <a:gd name="connsiteY30" fmla="*/ 5198581 h 6384926"/>
              <a:gd name="connsiteX31" fmla="*/ 5240000 w 5889626"/>
              <a:gd name="connsiteY31" fmla="*/ 5190134 h 6384926"/>
              <a:gd name="connsiteX32" fmla="*/ 5178277 w 5889626"/>
              <a:gd name="connsiteY32" fmla="*/ 5225927 h 6384926"/>
              <a:gd name="connsiteX33" fmla="*/ 2169793 w 5889626"/>
              <a:gd name="connsiteY33" fmla="*/ 4700971 h 6384926"/>
              <a:gd name="connsiteX34" fmla="*/ 893067 w 5889626"/>
              <a:gd name="connsiteY34" fmla="*/ 3695597 h 6384926"/>
              <a:gd name="connsiteX35" fmla="*/ 896490 w 5889626"/>
              <a:gd name="connsiteY35" fmla="*/ 3575909 h 6384926"/>
              <a:gd name="connsiteX36" fmla="*/ 958957 w 5889626"/>
              <a:gd name="connsiteY36" fmla="*/ 3551972 h 6384926"/>
              <a:gd name="connsiteX37" fmla="*/ 2945396 w 5889626"/>
              <a:gd name="connsiteY37" fmla="*/ 3062922 h 6384926"/>
              <a:gd name="connsiteX38" fmla="*/ 3237652 w 5889626"/>
              <a:gd name="connsiteY38" fmla="*/ 3298531 h 6384926"/>
              <a:gd name="connsiteX39" fmla="*/ 3012026 w 5889626"/>
              <a:gd name="connsiteY39" fmla="*/ 3647227 h 6384926"/>
              <a:gd name="connsiteX40" fmla="*/ 2659911 w 5889626"/>
              <a:gd name="connsiteY40" fmla="*/ 3421600 h 6384926"/>
              <a:gd name="connsiteX41" fmla="*/ 2885538 w 5889626"/>
              <a:gd name="connsiteY41" fmla="*/ 3069486 h 6384926"/>
              <a:gd name="connsiteX42" fmla="*/ 2945396 w 5889626"/>
              <a:gd name="connsiteY42" fmla="*/ 3062922 h 6384926"/>
              <a:gd name="connsiteX43" fmla="*/ 3731138 w 5889626"/>
              <a:gd name="connsiteY43" fmla="*/ 1402074 h 6384926"/>
              <a:gd name="connsiteX44" fmla="*/ 3799485 w 5889626"/>
              <a:gd name="connsiteY44" fmla="*/ 1467499 h 6384926"/>
              <a:gd name="connsiteX45" fmla="*/ 3734453 w 5889626"/>
              <a:gd name="connsiteY45" fmla="*/ 1570126 h 6384926"/>
              <a:gd name="connsiteX46" fmla="*/ 2259258 w 5889626"/>
              <a:gd name="connsiteY46" fmla="*/ 2155099 h 6384926"/>
              <a:gd name="connsiteX47" fmla="*/ 378534 w 5889626"/>
              <a:gd name="connsiteY47" fmla="*/ 4404152 h 6384926"/>
              <a:gd name="connsiteX48" fmla="*/ 381556 w 5889626"/>
              <a:gd name="connsiteY48" fmla="*/ 4451080 h 6384926"/>
              <a:gd name="connsiteX49" fmla="*/ 410369 w 5889626"/>
              <a:gd name="connsiteY49" fmla="*/ 4448175 h 6384926"/>
              <a:gd name="connsiteX50" fmla="*/ 820738 w 5889626"/>
              <a:gd name="connsiteY50" fmla="*/ 4858544 h 6384926"/>
              <a:gd name="connsiteX51" fmla="*/ 410369 w 5889626"/>
              <a:gd name="connsiteY51" fmla="*/ 5268913 h 6384926"/>
              <a:gd name="connsiteX52" fmla="*/ 0 w 5889626"/>
              <a:gd name="connsiteY52" fmla="*/ 4858544 h 6384926"/>
              <a:gd name="connsiteX53" fmla="*/ 180928 w 5889626"/>
              <a:gd name="connsiteY53" fmla="*/ 4518260 h 6384926"/>
              <a:gd name="connsiteX54" fmla="*/ 214825 w 5889626"/>
              <a:gd name="connsiteY54" fmla="*/ 4499861 h 6384926"/>
              <a:gd name="connsiteX55" fmla="*/ 208885 w 5889626"/>
              <a:gd name="connsiteY55" fmla="*/ 4415766 h 6384926"/>
              <a:gd name="connsiteX56" fmla="*/ 2173690 w 5889626"/>
              <a:gd name="connsiteY56" fmla="*/ 2004580 h 6384926"/>
              <a:gd name="connsiteX57" fmla="*/ 3696803 w 5889626"/>
              <a:gd name="connsiteY57" fmla="*/ 1402502 h 6384926"/>
              <a:gd name="connsiteX58" fmla="*/ 3731138 w 5889626"/>
              <a:gd name="connsiteY58" fmla="*/ 1402074 h 6384926"/>
              <a:gd name="connsiteX59" fmla="*/ 4432154 w 5889626"/>
              <a:gd name="connsiteY59" fmla="*/ 1323976 h 6384926"/>
              <a:gd name="connsiteX60" fmla="*/ 5572067 w 5889626"/>
              <a:gd name="connsiteY60" fmla="*/ 1844167 h 6384926"/>
              <a:gd name="connsiteX61" fmla="*/ 5099671 w 5889626"/>
              <a:gd name="connsiteY61" fmla="*/ 3592967 h 6384926"/>
              <a:gd name="connsiteX62" fmla="*/ 4979860 w 5889626"/>
              <a:gd name="connsiteY62" fmla="*/ 3599812 h 6384926"/>
              <a:gd name="connsiteX63" fmla="*/ 4969591 w 5889626"/>
              <a:gd name="connsiteY63" fmla="*/ 3480031 h 6384926"/>
              <a:gd name="connsiteX64" fmla="*/ 5428294 w 5889626"/>
              <a:gd name="connsiteY64" fmla="*/ 1929724 h 6384926"/>
              <a:gd name="connsiteX65" fmla="*/ 4432154 w 5889626"/>
              <a:gd name="connsiteY65" fmla="*/ 1495091 h 6384926"/>
              <a:gd name="connsiteX66" fmla="*/ 4346575 w 5889626"/>
              <a:gd name="connsiteY66" fmla="*/ 1409533 h 6384926"/>
              <a:gd name="connsiteX67" fmla="*/ 4432154 w 5889626"/>
              <a:gd name="connsiteY67" fmla="*/ 1323976 h 6384926"/>
              <a:gd name="connsiteX68" fmla="*/ 1488937 w 5889626"/>
              <a:gd name="connsiteY68" fmla="*/ 1318526 h 6384926"/>
              <a:gd name="connsiteX69" fmla="*/ 2077324 w 5889626"/>
              <a:gd name="connsiteY69" fmla="*/ 1374857 h 6384926"/>
              <a:gd name="connsiteX70" fmla="*/ 2142379 w 5889626"/>
              <a:gd name="connsiteY70" fmla="*/ 1474146 h 6384926"/>
              <a:gd name="connsiteX71" fmla="*/ 2043084 w 5889626"/>
              <a:gd name="connsiteY71" fmla="*/ 1542621 h 6384926"/>
              <a:gd name="connsiteX72" fmla="*/ 464635 w 5889626"/>
              <a:gd name="connsiteY72" fmla="*/ 1922656 h 6384926"/>
              <a:gd name="connsiteX73" fmla="*/ 601594 w 5889626"/>
              <a:gd name="connsiteY73" fmla="*/ 3025103 h 6384926"/>
              <a:gd name="connsiteX74" fmla="*/ 570778 w 5889626"/>
              <a:gd name="connsiteY74" fmla="*/ 3138086 h 6384926"/>
              <a:gd name="connsiteX75" fmla="*/ 457787 w 5889626"/>
              <a:gd name="connsiteY75" fmla="*/ 3110696 h 6384926"/>
              <a:gd name="connsiteX76" fmla="*/ 320828 w 5889626"/>
              <a:gd name="connsiteY76" fmla="*/ 1837063 h 6384926"/>
              <a:gd name="connsiteX77" fmla="*/ 1488937 w 5889626"/>
              <a:gd name="connsiteY77" fmla="*/ 1318526 h 6384926"/>
              <a:gd name="connsiteX78" fmla="*/ 2949575 w 5889626"/>
              <a:gd name="connsiteY78" fmla="*/ 171450 h 6384926"/>
              <a:gd name="connsiteX79" fmla="*/ 2709862 w 5889626"/>
              <a:gd name="connsiteY79" fmla="*/ 410369 h 6384926"/>
              <a:gd name="connsiteX80" fmla="*/ 2949575 w 5889626"/>
              <a:gd name="connsiteY80" fmla="*/ 649288 h 6384926"/>
              <a:gd name="connsiteX81" fmla="*/ 3189287 w 5889626"/>
              <a:gd name="connsiteY81" fmla="*/ 410369 h 6384926"/>
              <a:gd name="connsiteX82" fmla="*/ 2949575 w 5889626"/>
              <a:gd name="connsiteY82" fmla="*/ 171450 h 6384926"/>
              <a:gd name="connsiteX83" fmla="*/ 2950369 w 5889626"/>
              <a:gd name="connsiteY83" fmla="*/ 0 h 6384926"/>
              <a:gd name="connsiteX84" fmla="*/ 3360738 w 5889626"/>
              <a:gd name="connsiteY84" fmla="*/ 410369 h 6384926"/>
              <a:gd name="connsiteX85" fmla="*/ 3358234 w 5889626"/>
              <a:gd name="connsiteY85" fmla="*/ 435208 h 6384926"/>
              <a:gd name="connsiteX86" fmla="*/ 3435922 w 5889626"/>
              <a:gd name="connsiteY86" fmla="*/ 476480 h 6384926"/>
              <a:gd name="connsiteX87" fmla="*/ 4506913 w 5889626"/>
              <a:gd name="connsiteY87" fmla="*/ 3356174 h 6384926"/>
              <a:gd name="connsiteX88" fmla="*/ 4281161 w 5889626"/>
              <a:gd name="connsiteY88" fmla="*/ 4943327 h 6384926"/>
              <a:gd name="connsiteX89" fmla="*/ 4175126 w 5889626"/>
              <a:gd name="connsiteY89" fmla="*/ 4998056 h 6384926"/>
              <a:gd name="connsiteX90" fmla="*/ 4120398 w 5889626"/>
              <a:gd name="connsiteY90" fmla="*/ 4892018 h 6384926"/>
              <a:gd name="connsiteX91" fmla="*/ 4335889 w 5889626"/>
              <a:gd name="connsiteY91" fmla="*/ 3356174 h 6384926"/>
              <a:gd name="connsiteX92" fmla="*/ 3353960 w 5889626"/>
              <a:gd name="connsiteY92" fmla="*/ 623680 h 6384926"/>
              <a:gd name="connsiteX93" fmla="*/ 3311691 w 5889626"/>
              <a:gd name="connsiteY93" fmla="*/ 601052 h 6384926"/>
              <a:gd name="connsiteX94" fmla="*/ 3290654 w 5889626"/>
              <a:gd name="connsiteY94" fmla="*/ 639811 h 6384926"/>
              <a:gd name="connsiteX95" fmla="*/ 2950369 w 5889626"/>
              <a:gd name="connsiteY95" fmla="*/ 820738 h 6384926"/>
              <a:gd name="connsiteX96" fmla="*/ 2540000 w 5889626"/>
              <a:gd name="connsiteY96" fmla="*/ 410369 h 6384926"/>
              <a:gd name="connsiteX97" fmla="*/ 2950369 w 5889626"/>
              <a:gd name="connsiteY97" fmla="*/ 0 h 6384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5889626" h="6384926">
                <a:moveTo>
                  <a:pt x="1756530" y="4979434"/>
                </a:moveTo>
                <a:cubicBezTo>
                  <a:pt x="1791034" y="4981841"/>
                  <a:pt x="1821205" y="5004955"/>
                  <a:pt x="1834044" y="5035773"/>
                </a:cubicBezTo>
                <a:cubicBezTo>
                  <a:pt x="2097669" y="5778835"/>
                  <a:pt x="2515361" y="6213714"/>
                  <a:pt x="2950171" y="6213714"/>
                </a:cubicBezTo>
                <a:cubicBezTo>
                  <a:pt x="3268575" y="6213714"/>
                  <a:pt x="3573285" y="5991138"/>
                  <a:pt x="3819791" y="5576804"/>
                </a:cubicBezTo>
                <a:cubicBezTo>
                  <a:pt x="3840333" y="5532289"/>
                  <a:pt x="3895112" y="5522016"/>
                  <a:pt x="3936197" y="5545986"/>
                </a:cubicBezTo>
                <a:cubicBezTo>
                  <a:pt x="3977281" y="5566531"/>
                  <a:pt x="3990976" y="5624744"/>
                  <a:pt x="3967010" y="5662410"/>
                </a:cubicBezTo>
                <a:cubicBezTo>
                  <a:pt x="3686267" y="6124683"/>
                  <a:pt x="3337049" y="6384926"/>
                  <a:pt x="2950171" y="6384926"/>
                </a:cubicBezTo>
                <a:cubicBezTo>
                  <a:pt x="2426345" y="6384926"/>
                  <a:pt x="1957298" y="5891835"/>
                  <a:pt x="1673130" y="5097410"/>
                </a:cubicBezTo>
                <a:cubicBezTo>
                  <a:pt x="1652588" y="5052894"/>
                  <a:pt x="1676554" y="5001531"/>
                  <a:pt x="1721062" y="4984409"/>
                </a:cubicBezTo>
                <a:cubicBezTo>
                  <a:pt x="1733045" y="4980129"/>
                  <a:pt x="1745028" y="4978631"/>
                  <a:pt x="1756530" y="4979434"/>
                </a:cubicBezTo>
                <a:close/>
                <a:moveTo>
                  <a:pt x="5480050" y="4619625"/>
                </a:moveTo>
                <a:cubicBezTo>
                  <a:pt x="5347660" y="4619625"/>
                  <a:pt x="5240337" y="4726593"/>
                  <a:pt x="5240337" y="4858544"/>
                </a:cubicBezTo>
                <a:cubicBezTo>
                  <a:pt x="5240337" y="4990495"/>
                  <a:pt x="5347660" y="5097463"/>
                  <a:pt x="5480050" y="5097463"/>
                </a:cubicBezTo>
                <a:cubicBezTo>
                  <a:pt x="5612440" y="5097463"/>
                  <a:pt x="5719763" y="4990495"/>
                  <a:pt x="5719763" y="4858544"/>
                </a:cubicBezTo>
                <a:cubicBezTo>
                  <a:pt x="5719763" y="4726593"/>
                  <a:pt x="5612440" y="4619625"/>
                  <a:pt x="5480050" y="4619625"/>
                </a:cubicBezTo>
                <a:close/>
                <a:moveTo>
                  <a:pt x="411162" y="4619625"/>
                </a:moveTo>
                <a:cubicBezTo>
                  <a:pt x="278772" y="4619625"/>
                  <a:pt x="171449" y="4726593"/>
                  <a:pt x="171449" y="4858544"/>
                </a:cubicBezTo>
                <a:cubicBezTo>
                  <a:pt x="171449" y="4990495"/>
                  <a:pt x="278772" y="5097463"/>
                  <a:pt x="411162" y="5097463"/>
                </a:cubicBezTo>
                <a:cubicBezTo>
                  <a:pt x="543552" y="5097463"/>
                  <a:pt x="650875" y="4990495"/>
                  <a:pt x="650875" y="4858544"/>
                </a:cubicBezTo>
                <a:cubicBezTo>
                  <a:pt x="650875" y="4726593"/>
                  <a:pt x="543552" y="4619625"/>
                  <a:pt x="411162" y="4619625"/>
                </a:cubicBezTo>
                <a:close/>
                <a:moveTo>
                  <a:pt x="958957" y="3551972"/>
                </a:moveTo>
                <a:cubicBezTo>
                  <a:pt x="981205" y="3552827"/>
                  <a:pt x="1002598" y="3562231"/>
                  <a:pt x="1016290" y="3579329"/>
                </a:cubicBezTo>
                <a:cubicBezTo>
                  <a:pt x="1341461" y="3938391"/>
                  <a:pt x="1769319" y="4276935"/>
                  <a:pt x="2255364" y="4553927"/>
                </a:cubicBezTo>
                <a:cubicBezTo>
                  <a:pt x="3339982" y="5179079"/>
                  <a:pt x="4484768" y="5377445"/>
                  <a:pt x="5091808" y="5078582"/>
                </a:cubicBezTo>
                <a:lnTo>
                  <a:pt x="5124087" y="5059784"/>
                </a:lnTo>
                <a:lnTo>
                  <a:pt x="5101269" y="5017883"/>
                </a:lnTo>
                <a:cubicBezTo>
                  <a:pt x="5080430" y="4968831"/>
                  <a:pt x="5068888" y="4914970"/>
                  <a:pt x="5068888" y="4858544"/>
                </a:cubicBezTo>
                <a:cubicBezTo>
                  <a:pt x="5068888" y="4632841"/>
                  <a:pt x="5253554" y="4448175"/>
                  <a:pt x="5479257" y="4448175"/>
                </a:cubicBezTo>
                <a:cubicBezTo>
                  <a:pt x="5704960" y="4448175"/>
                  <a:pt x="5889626" y="4632841"/>
                  <a:pt x="5889626" y="4858544"/>
                </a:cubicBezTo>
                <a:cubicBezTo>
                  <a:pt x="5889626" y="5084247"/>
                  <a:pt x="5711799" y="5268913"/>
                  <a:pt x="5479257" y="5268913"/>
                </a:cubicBezTo>
                <a:cubicBezTo>
                  <a:pt x="5394618" y="5268913"/>
                  <a:pt x="5315751" y="5242945"/>
                  <a:pt x="5250228" y="5198581"/>
                </a:cubicBezTo>
                <a:lnTo>
                  <a:pt x="5240000" y="5190134"/>
                </a:lnTo>
                <a:lnTo>
                  <a:pt x="5178277" y="5225927"/>
                </a:lnTo>
                <a:cubicBezTo>
                  <a:pt x="4507498" y="5557751"/>
                  <a:pt x="3302545" y="5351772"/>
                  <a:pt x="2169793" y="4700971"/>
                </a:cubicBezTo>
                <a:cubicBezTo>
                  <a:pt x="1666633" y="4413721"/>
                  <a:pt x="1231930" y="4068337"/>
                  <a:pt x="893067" y="3695597"/>
                </a:cubicBezTo>
                <a:cubicBezTo>
                  <a:pt x="858838" y="3661400"/>
                  <a:pt x="862261" y="3606686"/>
                  <a:pt x="896490" y="3575909"/>
                </a:cubicBezTo>
                <a:cubicBezTo>
                  <a:pt x="913604" y="3558811"/>
                  <a:pt x="936708" y="3551117"/>
                  <a:pt x="958957" y="3551972"/>
                </a:cubicBezTo>
                <a:close/>
                <a:moveTo>
                  <a:pt x="2945396" y="3062922"/>
                </a:moveTo>
                <a:cubicBezTo>
                  <a:pt x="3083602" y="3061847"/>
                  <a:pt x="3207739" y="3157942"/>
                  <a:pt x="3237652" y="3298531"/>
                </a:cubicBezTo>
                <a:cubicBezTo>
                  <a:pt x="3271838" y="3455786"/>
                  <a:pt x="3172699" y="3613041"/>
                  <a:pt x="3012026" y="3647227"/>
                </a:cubicBezTo>
                <a:cubicBezTo>
                  <a:pt x="2851352" y="3681413"/>
                  <a:pt x="2694097" y="3578855"/>
                  <a:pt x="2659911" y="3421600"/>
                </a:cubicBezTo>
                <a:cubicBezTo>
                  <a:pt x="2625725" y="3264345"/>
                  <a:pt x="2728283" y="3103672"/>
                  <a:pt x="2885538" y="3069486"/>
                </a:cubicBezTo>
                <a:cubicBezTo>
                  <a:pt x="2905622" y="3065212"/>
                  <a:pt x="2925653" y="3063076"/>
                  <a:pt x="2945396" y="3062922"/>
                </a:cubicBezTo>
                <a:close/>
                <a:moveTo>
                  <a:pt x="3731138" y="1402074"/>
                </a:moveTo>
                <a:cubicBezTo>
                  <a:pt x="3763547" y="1408488"/>
                  <a:pt x="3789217" y="1434145"/>
                  <a:pt x="3799485" y="1467499"/>
                </a:cubicBezTo>
                <a:cubicBezTo>
                  <a:pt x="3813176" y="1511970"/>
                  <a:pt x="3782372" y="1559863"/>
                  <a:pt x="3734453" y="1570126"/>
                </a:cubicBezTo>
                <a:cubicBezTo>
                  <a:pt x="3258694" y="1672753"/>
                  <a:pt x="2752131" y="1871165"/>
                  <a:pt x="2259258" y="2155099"/>
                </a:cubicBezTo>
                <a:cubicBezTo>
                  <a:pt x="1136176" y="2802933"/>
                  <a:pt x="386118" y="3727379"/>
                  <a:pt x="378534" y="4404152"/>
                </a:cubicBezTo>
                <a:lnTo>
                  <a:pt x="381556" y="4451080"/>
                </a:lnTo>
                <a:lnTo>
                  <a:pt x="410369" y="4448175"/>
                </a:lnTo>
                <a:cubicBezTo>
                  <a:pt x="637010" y="4448175"/>
                  <a:pt x="820738" y="4631903"/>
                  <a:pt x="820738" y="4858544"/>
                </a:cubicBezTo>
                <a:cubicBezTo>
                  <a:pt x="820738" y="5085185"/>
                  <a:pt x="637010" y="5268913"/>
                  <a:pt x="410369" y="5268913"/>
                </a:cubicBezTo>
                <a:cubicBezTo>
                  <a:pt x="183728" y="5268913"/>
                  <a:pt x="0" y="5085185"/>
                  <a:pt x="0" y="4858544"/>
                </a:cubicBezTo>
                <a:cubicBezTo>
                  <a:pt x="0" y="4716894"/>
                  <a:pt x="71769" y="4592006"/>
                  <a:pt x="180928" y="4518260"/>
                </a:cubicBezTo>
                <a:lnTo>
                  <a:pt x="214825" y="4499861"/>
                </a:lnTo>
                <a:lnTo>
                  <a:pt x="208885" y="4415766"/>
                </a:lnTo>
                <a:cubicBezTo>
                  <a:pt x="209901" y="3661647"/>
                  <a:pt x="999267" y="2681277"/>
                  <a:pt x="2173690" y="2004580"/>
                </a:cubicBezTo>
                <a:cubicBezTo>
                  <a:pt x="2676831" y="1713804"/>
                  <a:pt x="3203931" y="1508549"/>
                  <a:pt x="3696803" y="1402502"/>
                </a:cubicBezTo>
                <a:cubicBezTo>
                  <a:pt x="3708783" y="1399936"/>
                  <a:pt x="3720335" y="1399936"/>
                  <a:pt x="3731138" y="1402074"/>
                </a:cubicBezTo>
                <a:close/>
                <a:moveTo>
                  <a:pt x="4432154" y="1323976"/>
                </a:moveTo>
                <a:cubicBezTo>
                  <a:pt x="4969591" y="1334242"/>
                  <a:pt x="5380370" y="1508780"/>
                  <a:pt x="5572067" y="1844167"/>
                </a:cubicBezTo>
                <a:cubicBezTo>
                  <a:pt x="5835650" y="2295912"/>
                  <a:pt x="5647376" y="2946150"/>
                  <a:pt x="5099671" y="3592967"/>
                </a:cubicBezTo>
                <a:cubicBezTo>
                  <a:pt x="5068862" y="3627191"/>
                  <a:pt x="5014092" y="3630613"/>
                  <a:pt x="4979860" y="3599812"/>
                </a:cubicBezTo>
                <a:cubicBezTo>
                  <a:pt x="4945628" y="3572434"/>
                  <a:pt x="4942205" y="3514254"/>
                  <a:pt x="4969591" y="3480031"/>
                </a:cubicBezTo>
                <a:cubicBezTo>
                  <a:pt x="5476218" y="2887971"/>
                  <a:pt x="5647376" y="2306178"/>
                  <a:pt x="5428294" y="1929724"/>
                </a:cubicBezTo>
                <a:cubicBezTo>
                  <a:pt x="5270829" y="1655940"/>
                  <a:pt x="4918243" y="1501936"/>
                  <a:pt x="4432154" y="1495091"/>
                </a:cubicBezTo>
                <a:cubicBezTo>
                  <a:pt x="4384230" y="1495091"/>
                  <a:pt x="4346575" y="1457446"/>
                  <a:pt x="4346575" y="1409533"/>
                </a:cubicBezTo>
                <a:cubicBezTo>
                  <a:pt x="4346575" y="1361621"/>
                  <a:pt x="4384230" y="1323976"/>
                  <a:pt x="4432154" y="1323976"/>
                </a:cubicBezTo>
                <a:close/>
                <a:moveTo>
                  <a:pt x="1488937" y="1318526"/>
                </a:moveTo>
                <a:cubicBezTo>
                  <a:pt x="1672012" y="1317724"/>
                  <a:pt x="1869318" y="1336340"/>
                  <a:pt x="2077324" y="1374857"/>
                </a:cubicBezTo>
                <a:cubicBezTo>
                  <a:pt x="2125259" y="1385129"/>
                  <a:pt x="2152651" y="1426213"/>
                  <a:pt x="2142379" y="1474146"/>
                </a:cubicBezTo>
                <a:cubicBezTo>
                  <a:pt x="2135531" y="1522078"/>
                  <a:pt x="2091020" y="1552892"/>
                  <a:pt x="2043084" y="1542621"/>
                </a:cubicBezTo>
                <a:cubicBezTo>
                  <a:pt x="1272691" y="1402247"/>
                  <a:pt x="683769" y="1546045"/>
                  <a:pt x="464635" y="1922656"/>
                </a:cubicBezTo>
                <a:cubicBezTo>
                  <a:pt x="307132" y="2203403"/>
                  <a:pt x="351644" y="2590287"/>
                  <a:pt x="601594" y="3025103"/>
                </a:cubicBezTo>
                <a:cubicBezTo>
                  <a:pt x="628985" y="3062763"/>
                  <a:pt x="615290" y="3117544"/>
                  <a:pt x="570778" y="3138086"/>
                </a:cubicBezTo>
                <a:cubicBezTo>
                  <a:pt x="533115" y="3165476"/>
                  <a:pt x="478331" y="3151781"/>
                  <a:pt x="457787" y="3110696"/>
                </a:cubicBezTo>
                <a:cubicBezTo>
                  <a:pt x="177022" y="2631371"/>
                  <a:pt x="122238" y="2176013"/>
                  <a:pt x="320828" y="1837063"/>
                </a:cubicBezTo>
                <a:cubicBezTo>
                  <a:pt x="518563" y="1498112"/>
                  <a:pt x="939711" y="1320933"/>
                  <a:pt x="1488937" y="1318526"/>
                </a:cubicBezTo>
                <a:close/>
                <a:moveTo>
                  <a:pt x="2949575" y="171450"/>
                </a:moveTo>
                <a:cubicBezTo>
                  <a:pt x="2819445" y="171450"/>
                  <a:pt x="2709862" y="277257"/>
                  <a:pt x="2709862" y="410369"/>
                </a:cubicBezTo>
                <a:cubicBezTo>
                  <a:pt x="2709862" y="543481"/>
                  <a:pt x="2819445" y="649288"/>
                  <a:pt x="2949575" y="649288"/>
                </a:cubicBezTo>
                <a:cubicBezTo>
                  <a:pt x="3079704" y="649288"/>
                  <a:pt x="3189287" y="543481"/>
                  <a:pt x="3189287" y="410369"/>
                </a:cubicBezTo>
                <a:cubicBezTo>
                  <a:pt x="3189287" y="277257"/>
                  <a:pt x="3083129" y="171450"/>
                  <a:pt x="2949575" y="171450"/>
                </a:cubicBezTo>
                <a:close/>
                <a:moveTo>
                  <a:pt x="2950369" y="0"/>
                </a:moveTo>
                <a:cubicBezTo>
                  <a:pt x="3177010" y="0"/>
                  <a:pt x="3360738" y="183728"/>
                  <a:pt x="3360738" y="410369"/>
                </a:cubicBezTo>
                <a:lnTo>
                  <a:pt x="3358234" y="435208"/>
                </a:lnTo>
                <a:lnTo>
                  <a:pt x="3435922" y="476480"/>
                </a:lnTo>
                <a:cubicBezTo>
                  <a:pt x="4071001" y="872307"/>
                  <a:pt x="4506913" y="2028559"/>
                  <a:pt x="4506913" y="3356174"/>
                </a:cubicBezTo>
                <a:cubicBezTo>
                  <a:pt x="4506913" y="3923991"/>
                  <a:pt x="4431662" y="4471285"/>
                  <a:pt x="4281161" y="4943327"/>
                </a:cubicBezTo>
                <a:cubicBezTo>
                  <a:pt x="4264058" y="4984374"/>
                  <a:pt x="4216172" y="5011738"/>
                  <a:pt x="4175126" y="4998056"/>
                </a:cubicBezTo>
                <a:cubicBezTo>
                  <a:pt x="4130659" y="4984374"/>
                  <a:pt x="4106716" y="4939906"/>
                  <a:pt x="4120398" y="4892018"/>
                </a:cubicBezTo>
                <a:cubicBezTo>
                  <a:pt x="4260638" y="4433659"/>
                  <a:pt x="4335889" y="3906888"/>
                  <a:pt x="4335889" y="3356174"/>
                </a:cubicBezTo>
                <a:cubicBezTo>
                  <a:pt x="4335889" y="2083074"/>
                  <a:pt x="3924027" y="984345"/>
                  <a:pt x="3353960" y="623680"/>
                </a:cubicBezTo>
                <a:lnTo>
                  <a:pt x="3311691" y="601052"/>
                </a:lnTo>
                <a:lnTo>
                  <a:pt x="3290654" y="639811"/>
                </a:lnTo>
                <a:cubicBezTo>
                  <a:pt x="3216908" y="748969"/>
                  <a:pt x="3092020" y="820738"/>
                  <a:pt x="2950369" y="820738"/>
                </a:cubicBezTo>
                <a:cubicBezTo>
                  <a:pt x="2723728" y="820738"/>
                  <a:pt x="2540000" y="637010"/>
                  <a:pt x="2540000" y="410369"/>
                </a:cubicBezTo>
                <a:cubicBezTo>
                  <a:pt x="2540000" y="183728"/>
                  <a:pt x="2723728" y="0"/>
                  <a:pt x="2950369" y="0"/>
                </a:cubicBezTo>
                <a:close/>
              </a:path>
            </a:pathLst>
          </a:custGeom>
          <a:solidFill>
            <a:srgbClr val="47848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6837902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4647C-E712-4646-95D2-12D3E5B1B254}"/>
              </a:ext>
            </a:extLst>
          </p:cNvPr>
          <p:cNvSpPr>
            <a:spLocks noGrp="1"/>
          </p:cNvSpPr>
          <p:nvPr>
            <p:ph type="title"/>
          </p:nvPr>
        </p:nvSpPr>
        <p:spPr/>
        <p:txBody>
          <a:bodyPr/>
          <a:lstStyle/>
          <a:p>
            <a:r>
              <a:rPr lang="en-US" dirty="0"/>
              <a:t>Install Pre-</a:t>
            </a:r>
            <a:r>
              <a:rPr lang="en-US" dirty="0" err="1"/>
              <a:t>Reqs</a:t>
            </a:r>
            <a:endParaRPr lang="en-US" dirty="0"/>
          </a:p>
        </p:txBody>
      </p:sp>
      <p:sp>
        <p:nvSpPr>
          <p:cNvPr id="3" name="Content Placeholder 2">
            <a:extLst>
              <a:ext uri="{FF2B5EF4-FFF2-40B4-BE49-F238E27FC236}">
                <a16:creationId xmlns:a16="http://schemas.microsoft.com/office/drawing/2014/main" id="{60E9316D-F7E9-471E-A3AE-D71CCCE5DAAB}"/>
              </a:ext>
            </a:extLst>
          </p:cNvPr>
          <p:cNvSpPr>
            <a:spLocks noGrp="1"/>
          </p:cNvSpPr>
          <p:nvPr>
            <p:ph idx="1"/>
          </p:nvPr>
        </p:nvSpPr>
        <p:spPr/>
        <p:txBody>
          <a:bodyPr>
            <a:noAutofit/>
          </a:bodyPr>
          <a:lstStyle/>
          <a:p>
            <a:r>
              <a:rPr lang="en-US" sz="2400" dirty="0"/>
              <a:t>Arduino IDE 1.8.x</a:t>
            </a:r>
            <a:br>
              <a:rPr lang="en-US" sz="2400" dirty="0"/>
            </a:br>
            <a:r>
              <a:rPr lang="en-US" sz="2400" dirty="0">
                <a:hlinkClick r:id="rId3"/>
              </a:rPr>
              <a:t>https://www.arduino.cc/en/Main/Software</a:t>
            </a:r>
            <a:endParaRPr lang="en-US" sz="2400" dirty="0"/>
          </a:p>
          <a:p>
            <a:r>
              <a:rPr lang="en-US" sz="2400" dirty="0"/>
              <a:t>Azure Storage Explorer</a:t>
            </a:r>
            <a:br>
              <a:rPr lang="en-US" sz="2400" dirty="0"/>
            </a:br>
            <a:r>
              <a:rPr lang="en-US" sz="2400" dirty="0">
                <a:hlinkClick r:id="rId4"/>
              </a:rPr>
              <a:t>https://azure.microsoft.com/en-us/features/storage-explorer/</a:t>
            </a:r>
            <a:endParaRPr lang="en-US" sz="2400" dirty="0"/>
          </a:p>
          <a:p>
            <a:r>
              <a:rPr lang="en-US" sz="2400" dirty="0"/>
              <a:t>Node.js 8.x</a:t>
            </a:r>
            <a:br>
              <a:rPr lang="en-US" sz="2400" dirty="0"/>
            </a:br>
            <a:r>
              <a:rPr lang="en-US" sz="2400" dirty="0">
                <a:hlinkClick r:id="rId5"/>
              </a:rPr>
              <a:t>http://nodejs.org</a:t>
            </a:r>
            <a:endParaRPr lang="en-US" sz="2400" dirty="0"/>
          </a:p>
          <a:p>
            <a:r>
              <a:rPr lang="en-US" sz="2400" dirty="0"/>
              <a:t>Git</a:t>
            </a:r>
            <a:br>
              <a:rPr lang="en-US" sz="2400" dirty="0"/>
            </a:br>
            <a:r>
              <a:rPr lang="en-US" sz="2400" dirty="0">
                <a:hlinkClick r:id="rId6"/>
              </a:rPr>
              <a:t>http://git-scm.com</a:t>
            </a:r>
            <a:r>
              <a:rPr lang="en-US" sz="2400" dirty="0"/>
              <a:t> </a:t>
            </a:r>
          </a:p>
          <a:p>
            <a:r>
              <a:rPr lang="en-US" sz="2400" dirty="0"/>
              <a:t>Azure CLI 2.0</a:t>
            </a:r>
            <a:br>
              <a:rPr lang="en-US" sz="2400" dirty="0"/>
            </a:br>
            <a:r>
              <a:rPr lang="en-US" sz="2400" dirty="0">
                <a:hlinkClick r:id="rId7"/>
              </a:rPr>
              <a:t>https://docs.microsoft.com/en-us/cli/azure/install-azure-cli</a:t>
            </a:r>
            <a:r>
              <a:rPr lang="en-US" sz="2400" dirty="0"/>
              <a:t> </a:t>
            </a:r>
          </a:p>
          <a:p>
            <a:r>
              <a:rPr lang="en-US" sz="2400" dirty="0"/>
              <a:t>FTDI Driver</a:t>
            </a:r>
            <a:br>
              <a:rPr lang="en-US" sz="2400" dirty="0"/>
            </a:br>
            <a:r>
              <a:rPr lang="en-US" sz="2400" dirty="0">
                <a:hlinkClick r:id="rId8"/>
              </a:rPr>
              <a:t>https://learn.sparkfun.com/tutorials/how-to-install-ftdi-drivers</a:t>
            </a:r>
            <a:r>
              <a:rPr lang="en-US" sz="2400" dirty="0"/>
              <a:t> </a:t>
            </a:r>
          </a:p>
        </p:txBody>
      </p:sp>
    </p:spTree>
    <p:extLst>
      <p:ext uri="{BB962C8B-B14F-4D97-AF65-F5344CB8AC3E}">
        <p14:creationId xmlns:p14="http://schemas.microsoft.com/office/powerpoint/2010/main" val="2994688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Rectangle 1034">
            <a:extLst>
              <a:ext uri="{FF2B5EF4-FFF2-40B4-BE49-F238E27FC236}">
                <a16:creationId xmlns:a16="http://schemas.microsoft.com/office/drawing/2014/main" id="{2E7FB741-AB59-4DD2-B5CC-6DB2737FE245}"/>
              </a:ext>
            </a:extLst>
          </p:cNvPr>
          <p:cNvSpPr/>
          <p:nvPr/>
        </p:nvSpPr>
        <p:spPr>
          <a:xfrm>
            <a:off x="0" y="0"/>
            <a:ext cx="12192000" cy="68815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Client / Backend Divisor">
            <a:extLst>
              <a:ext uri="{FF2B5EF4-FFF2-40B4-BE49-F238E27FC236}">
                <a16:creationId xmlns:a16="http://schemas.microsoft.com/office/drawing/2014/main" id="{03922DFB-047B-4C1D-B927-F34571DF2FE0}"/>
              </a:ext>
            </a:extLst>
          </p:cNvPr>
          <p:cNvCxnSpPr/>
          <p:nvPr/>
        </p:nvCxnSpPr>
        <p:spPr>
          <a:xfrm>
            <a:off x="3480954"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7" name="Ingenu / Field Divisor">
            <a:extLst>
              <a:ext uri="{FF2B5EF4-FFF2-40B4-BE49-F238E27FC236}">
                <a16:creationId xmlns:a16="http://schemas.microsoft.com/office/drawing/2014/main" id="{5FDA998E-FEBE-4927-9E3F-395BFA45D677}"/>
              </a:ext>
            </a:extLst>
          </p:cNvPr>
          <p:cNvCxnSpPr>
            <a:cxnSpLocks/>
          </p:cNvCxnSpPr>
          <p:nvPr/>
        </p:nvCxnSpPr>
        <p:spPr>
          <a:xfrm flipH="1">
            <a:off x="3480954" y="5334205"/>
            <a:ext cx="8578803"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8" name="AZURE">
            <a:extLst>
              <a:ext uri="{FF2B5EF4-FFF2-40B4-BE49-F238E27FC236}">
                <a16:creationId xmlns:a16="http://schemas.microsoft.com/office/drawing/2014/main" id="{62AC8B0E-1193-4ACB-9ED1-841424A2DD0F}"/>
              </a:ext>
            </a:extLst>
          </p:cNvPr>
          <p:cNvSpPr txBox="1"/>
          <p:nvPr/>
        </p:nvSpPr>
        <p:spPr>
          <a:xfrm rot="5400000">
            <a:off x="3252807" y="2424802"/>
            <a:ext cx="864852" cy="369332"/>
          </a:xfrm>
          <a:prstGeom prst="rect">
            <a:avLst/>
          </a:prstGeom>
          <a:noFill/>
        </p:spPr>
        <p:txBody>
          <a:bodyPr wrap="none" rtlCol="0">
            <a:spAutoFit/>
          </a:bodyPr>
          <a:lstStyle/>
          <a:p>
            <a:r>
              <a:rPr lang="en-US" dirty="0"/>
              <a:t>AZURE</a:t>
            </a:r>
          </a:p>
        </p:txBody>
      </p:sp>
      <p:sp>
        <p:nvSpPr>
          <p:cNvPr id="10" name="FIELD">
            <a:extLst>
              <a:ext uri="{FF2B5EF4-FFF2-40B4-BE49-F238E27FC236}">
                <a16:creationId xmlns:a16="http://schemas.microsoft.com/office/drawing/2014/main" id="{BAC99215-C041-4205-B1F7-13741CF4AFF7}"/>
              </a:ext>
            </a:extLst>
          </p:cNvPr>
          <p:cNvSpPr txBox="1"/>
          <p:nvPr/>
        </p:nvSpPr>
        <p:spPr>
          <a:xfrm rot="5400000">
            <a:off x="3324398" y="5668782"/>
            <a:ext cx="721672" cy="369332"/>
          </a:xfrm>
          <a:prstGeom prst="rect">
            <a:avLst/>
          </a:prstGeom>
          <a:noFill/>
        </p:spPr>
        <p:txBody>
          <a:bodyPr wrap="none" rtlCol="0">
            <a:spAutoFit/>
          </a:bodyPr>
          <a:lstStyle/>
          <a:p>
            <a:r>
              <a:rPr lang="en-US" dirty="0"/>
              <a:t>FIELD</a:t>
            </a:r>
          </a:p>
        </p:txBody>
      </p:sp>
      <p:grpSp>
        <p:nvGrpSpPr>
          <p:cNvPr id="23" name="Resource Group">
            <a:extLst>
              <a:ext uri="{FF2B5EF4-FFF2-40B4-BE49-F238E27FC236}">
                <a16:creationId xmlns:a16="http://schemas.microsoft.com/office/drawing/2014/main" id="{09D0CC2E-C113-4558-81E6-96EA8788CD31}"/>
              </a:ext>
            </a:extLst>
          </p:cNvPr>
          <p:cNvGrpSpPr/>
          <p:nvPr/>
        </p:nvGrpSpPr>
        <p:grpSpPr>
          <a:xfrm>
            <a:off x="4064000" y="356084"/>
            <a:ext cx="7831669" cy="4819715"/>
            <a:chOff x="5298230" y="146925"/>
            <a:chExt cx="4843975" cy="2981048"/>
          </a:xfrm>
        </p:grpSpPr>
        <p:sp>
          <p:nvSpPr>
            <p:cNvPr id="24" name="Resource Group Boundary">
              <a:extLst>
                <a:ext uri="{FF2B5EF4-FFF2-40B4-BE49-F238E27FC236}">
                  <a16:creationId xmlns:a16="http://schemas.microsoft.com/office/drawing/2014/main" id="{A03516FC-4BC8-4181-8C02-92025A5FB970}"/>
                </a:ext>
              </a:extLst>
            </p:cNvPr>
            <p:cNvSpPr/>
            <p:nvPr/>
          </p:nvSpPr>
          <p:spPr>
            <a:xfrm>
              <a:off x="5298230" y="146925"/>
              <a:ext cx="4843975" cy="2981048"/>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25" name="Resource Group">
              <a:extLst>
                <a:ext uri="{FF2B5EF4-FFF2-40B4-BE49-F238E27FC236}">
                  <a16:creationId xmlns:a16="http://schemas.microsoft.com/office/drawing/2014/main" id="{E47AFAAA-2C99-4CB4-91E6-9BCF45ED73F2}"/>
                </a:ext>
              </a:extLst>
            </p:cNvPr>
            <p:cNvGrpSpPr/>
            <p:nvPr/>
          </p:nvGrpSpPr>
          <p:grpSpPr>
            <a:xfrm>
              <a:off x="5391020" y="270776"/>
              <a:ext cx="957696" cy="271268"/>
              <a:chOff x="5329096" y="235560"/>
              <a:chExt cx="957696" cy="271268"/>
            </a:xfrm>
          </p:grpSpPr>
          <p:grpSp>
            <p:nvGrpSpPr>
              <p:cNvPr id="26" name="Resource Group Icon">
                <a:extLst>
                  <a:ext uri="{FF2B5EF4-FFF2-40B4-BE49-F238E27FC236}">
                    <a16:creationId xmlns:a16="http://schemas.microsoft.com/office/drawing/2014/main" id="{F27ED742-6C92-4361-8F52-D0D689D87BD8}"/>
                  </a:ext>
                </a:extLst>
              </p:cNvPr>
              <p:cNvGrpSpPr>
                <a:grpSpLocks noChangeAspect="1"/>
              </p:cNvGrpSpPr>
              <p:nvPr/>
            </p:nvGrpSpPr>
            <p:grpSpPr>
              <a:xfrm>
                <a:off x="5329096" y="254739"/>
                <a:ext cx="290236" cy="234900"/>
                <a:chOff x="4736118" y="674973"/>
                <a:chExt cx="379735" cy="307335"/>
              </a:xfrm>
            </p:grpSpPr>
            <p:sp>
              <p:nvSpPr>
                <p:cNvPr id="28" name="Freeform: Shape 27">
                  <a:extLst>
                    <a:ext uri="{FF2B5EF4-FFF2-40B4-BE49-F238E27FC236}">
                      <a16:creationId xmlns:a16="http://schemas.microsoft.com/office/drawing/2014/main" id="{71FD9E84-0DAE-4E7E-8837-DA2ADD4811BF}"/>
                    </a:ext>
                  </a:extLst>
                </p:cNvPr>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3200" kern="0">
                    <a:solidFill>
                      <a:sysClr val="windowText" lastClr="000000"/>
                    </a:solidFill>
                  </a:endParaRPr>
                </a:p>
              </p:txBody>
            </p:sp>
            <p:sp>
              <p:nvSpPr>
                <p:cNvPr id="29" name="Freeform: Shape 28">
                  <a:extLst>
                    <a:ext uri="{FF2B5EF4-FFF2-40B4-BE49-F238E27FC236}">
                      <a16:creationId xmlns:a16="http://schemas.microsoft.com/office/drawing/2014/main" id="{306ACE92-742C-4CBF-BE0F-122932340383}"/>
                    </a:ext>
                  </a:extLst>
                </p:cNvPr>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3200" kern="0">
                    <a:solidFill>
                      <a:sysClr val="windowText" lastClr="000000"/>
                    </a:solidFill>
                  </a:endParaRPr>
                </a:p>
              </p:txBody>
            </p:sp>
            <p:sp>
              <p:nvSpPr>
                <p:cNvPr id="30" name="Diamond 29">
                  <a:extLst>
                    <a:ext uri="{FF2B5EF4-FFF2-40B4-BE49-F238E27FC236}">
                      <a16:creationId xmlns:a16="http://schemas.microsoft.com/office/drawing/2014/main" id="{3BB8AF38-873D-46FA-9C32-09D6FBF2EACD}"/>
                    </a:ext>
                  </a:extLst>
                </p:cNvPr>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3200" kern="0">
                    <a:solidFill>
                      <a:sysClr val="windowText" lastClr="000000"/>
                    </a:solidFill>
                  </a:endParaRPr>
                </a:p>
              </p:txBody>
            </p:sp>
            <p:sp>
              <p:nvSpPr>
                <p:cNvPr id="31" name="Freeform: Shape 30">
                  <a:extLst>
                    <a:ext uri="{FF2B5EF4-FFF2-40B4-BE49-F238E27FC236}">
                      <a16:creationId xmlns:a16="http://schemas.microsoft.com/office/drawing/2014/main" id="{2F5E05A1-B205-4419-BF00-0EBEEDE32AE0}"/>
                    </a:ext>
                  </a:extLst>
                </p:cNvPr>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3200" kern="0">
                    <a:solidFill>
                      <a:sysClr val="windowText" lastClr="000000"/>
                    </a:solidFill>
                  </a:endParaRPr>
                </a:p>
              </p:txBody>
            </p:sp>
          </p:grpSp>
          <p:sp>
            <p:nvSpPr>
              <p:cNvPr id="27" name="TextBox 26">
                <a:extLst>
                  <a:ext uri="{FF2B5EF4-FFF2-40B4-BE49-F238E27FC236}">
                    <a16:creationId xmlns:a16="http://schemas.microsoft.com/office/drawing/2014/main" id="{9D8C3DE3-AA46-4F88-BC0F-70677C6CDC9E}"/>
                  </a:ext>
                </a:extLst>
              </p:cNvPr>
              <p:cNvSpPr txBox="1"/>
              <p:nvPr/>
            </p:nvSpPr>
            <p:spPr>
              <a:xfrm>
                <a:off x="5619331" y="235560"/>
                <a:ext cx="667461" cy="271268"/>
              </a:xfrm>
              <a:prstGeom prst="rect">
                <a:avLst/>
              </a:prstGeom>
              <a:noFill/>
            </p:spPr>
            <p:txBody>
              <a:bodyPr wrap="none" rtlCol="0">
                <a:spAutoFit/>
              </a:bodyPr>
              <a:lstStyle/>
              <a:p>
                <a:pPr defTabSz="932597"/>
                <a:r>
                  <a:rPr lang="en-US" sz="1050" kern="0" dirty="0">
                    <a:solidFill>
                      <a:sysClr val="windowText" lastClr="000000"/>
                    </a:solidFill>
                  </a:rPr>
                  <a:t>Resource Group</a:t>
                </a:r>
                <a:br>
                  <a:rPr lang="en-US" sz="1050" kern="0" dirty="0">
                    <a:solidFill>
                      <a:sysClr val="windowText" lastClr="000000"/>
                    </a:solidFill>
                  </a:rPr>
                </a:br>
                <a:r>
                  <a:rPr lang="en-US" sz="1200" b="1" i="1" kern="0" dirty="0">
                    <a:solidFill>
                      <a:sysClr val="windowText" lastClr="000000"/>
                    </a:solidFill>
                  </a:rPr>
                  <a:t>&lt;name&gt;</a:t>
                </a:r>
                <a:r>
                  <a:rPr lang="en-US" sz="1200" b="1" kern="0" dirty="0">
                    <a:solidFill>
                      <a:sysClr val="windowText" lastClr="000000"/>
                    </a:solidFill>
                  </a:rPr>
                  <a:t>group</a:t>
                </a:r>
              </a:p>
            </p:txBody>
          </p:sp>
        </p:grpSp>
      </p:grpSp>
      <p:sp>
        <p:nvSpPr>
          <p:cNvPr id="33" name="Rectangle: Rounded Corners 32">
            <a:extLst>
              <a:ext uri="{FF2B5EF4-FFF2-40B4-BE49-F238E27FC236}">
                <a16:creationId xmlns:a16="http://schemas.microsoft.com/office/drawing/2014/main" id="{B987C779-CCC0-4051-B1EF-C7FDB15A917D}"/>
              </a:ext>
            </a:extLst>
          </p:cNvPr>
          <p:cNvSpPr/>
          <p:nvPr/>
        </p:nvSpPr>
        <p:spPr>
          <a:xfrm>
            <a:off x="4216885" y="1142733"/>
            <a:ext cx="7482966" cy="1047528"/>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34" name="Rectangle 33">
            <a:extLst>
              <a:ext uri="{FF2B5EF4-FFF2-40B4-BE49-F238E27FC236}">
                <a16:creationId xmlns:a16="http://schemas.microsoft.com/office/drawing/2014/main" id="{4F6269D2-0639-4292-B371-041C5A2314B1}"/>
              </a:ext>
            </a:extLst>
          </p:cNvPr>
          <p:cNvSpPr/>
          <p:nvPr/>
        </p:nvSpPr>
        <p:spPr>
          <a:xfrm>
            <a:off x="4619950" y="1222406"/>
            <a:ext cx="1014492" cy="3413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1100" dirty="0">
                <a:solidFill>
                  <a:srgbClr val="000000"/>
                </a:solidFill>
              </a:rPr>
              <a:t>App Service Plan</a:t>
            </a:r>
            <a:br>
              <a:rPr lang="en-US" sz="1100" dirty="0">
                <a:solidFill>
                  <a:srgbClr val="000000"/>
                </a:solidFill>
              </a:rPr>
            </a:br>
            <a:r>
              <a:rPr lang="en-US" sz="1400" b="1" i="1" dirty="0">
                <a:solidFill>
                  <a:srgbClr val="000000"/>
                </a:solidFill>
              </a:rPr>
              <a:t>&lt;name&gt;</a:t>
            </a:r>
            <a:r>
              <a:rPr lang="en-US" sz="1400" b="1" dirty="0">
                <a:solidFill>
                  <a:srgbClr val="000000"/>
                </a:solidFill>
              </a:rPr>
              <a:t>plan</a:t>
            </a:r>
          </a:p>
        </p:txBody>
      </p:sp>
      <p:grpSp>
        <p:nvGrpSpPr>
          <p:cNvPr id="35" name="App Service Plan Icon">
            <a:extLst>
              <a:ext uri="{FF2B5EF4-FFF2-40B4-BE49-F238E27FC236}">
                <a16:creationId xmlns:a16="http://schemas.microsoft.com/office/drawing/2014/main" id="{85B723F9-0EBF-4B08-8B7C-6A6053567FF5}"/>
              </a:ext>
            </a:extLst>
          </p:cNvPr>
          <p:cNvGrpSpPr>
            <a:grpSpLocks noChangeAspect="1"/>
          </p:cNvGrpSpPr>
          <p:nvPr/>
        </p:nvGrpSpPr>
        <p:grpSpPr>
          <a:xfrm>
            <a:off x="4280205" y="1192995"/>
            <a:ext cx="245672" cy="382997"/>
            <a:chOff x="3648075" y="1028700"/>
            <a:chExt cx="4981576" cy="4943476"/>
          </a:xfrm>
        </p:grpSpPr>
        <p:sp>
          <p:nvSpPr>
            <p:cNvPr id="36" name="Rectangle: Rounded Corners 35">
              <a:extLst>
                <a:ext uri="{FF2B5EF4-FFF2-40B4-BE49-F238E27FC236}">
                  <a16:creationId xmlns:a16="http://schemas.microsoft.com/office/drawing/2014/main" id="{D30607A6-E37F-4A49-8F3D-9AEC3538CBC9}"/>
                </a:ext>
              </a:extLst>
            </p:cNvPr>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4000" kern="0">
                <a:solidFill>
                  <a:sysClr val="windowText" lastClr="000000"/>
                </a:solidFill>
              </a:endParaRPr>
            </a:p>
          </p:txBody>
        </p:sp>
        <p:sp>
          <p:nvSpPr>
            <p:cNvPr id="37" name="Freeform: Shape 36">
              <a:extLst>
                <a:ext uri="{FF2B5EF4-FFF2-40B4-BE49-F238E27FC236}">
                  <a16:creationId xmlns:a16="http://schemas.microsoft.com/office/drawing/2014/main" id="{051CB3FF-89CE-459C-AFE5-F95C39C1A216}"/>
                </a:ext>
              </a:extLst>
            </p:cNvPr>
            <p:cNvSpPr/>
            <p:nvPr/>
          </p:nvSpPr>
          <p:spPr>
            <a:xfrm>
              <a:off x="4086221" y="1485866"/>
              <a:ext cx="2095488" cy="2539407"/>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4000" kern="0">
                <a:solidFill>
                  <a:sysClr val="windowText" lastClr="000000"/>
                </a:solidFill>
              </a:endParaRPr>
            </a:p>
          </p:txBody>
        </p:sp>
        <p:sp>
          <p:nvSpPr>
            <p:cNvPr id="38" name="Freeform: Shape 37">
              <a:extLst>
                <a:ext uri="{FF2B5EF4-FFF2-40B4-BE49-F238E27FC236}">
                  <a16:creationId xmlns:a16="http://schemas.microsoft.com/office/drawing/2014/main" id="{4EDE1662-DB09-4B4B-B3F1-5A2B081D4D7B}"/>
                </a:ext>
              </a:extLst>
            </p:cNvPr>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4000" kern="0">
                <a:solidFill>
                  <a:sysClr val="windowText" lastClr="000000"/>
                </a:solidFill>
              </a:endParaRPr>
            </a:p>
          </p:txBody>
        </p:sp>
        <p:grpSp>
          <p:nvGrpSpPr>
            <p:cNvPr id="39" name="Group 38">
              <a:extLst>
                <a:ext uri="{FF2B5EF4-FFF2-40B4-BE49-F238E27FC236}">
                  <a16:creationId xmlns:a16="http://schemas.microsoft.com/office/drawing/2014/main" id="{A65CEDBA-35FF-4E6E-BAB0-18163D468AF6}"/>
                </a:ext>
              </a:extLst>
            </p:cNvPr>
            <p:cNvGrpSpPr/>
            <p:nvPr/>
          </p:nvGrpSpPr>
          <p:grpSpPr>
            <a:xfrm>
              <a:off x="4705350" y="3486151"/>
              <a:ext cx="3924301" cy="2486025"/>
              <a:chOff x="4705350" y="3486151"/>
              <a:chExt cx="3924301" cy="2486025"/>
            </a:xfrm>
          </p:grpSpPr>
          <p:sp>
            <p:nvSpPr>
              <p:cNvPr id="40" name="Freeform: Shape 39">
                <a:extLst>
                  <a:ext uri="{FF2B5EF4-FFF2-40B4-BE49-F238E27FC236}">
                    <a16:creationId xmlns:a16="http://schemas.microsoft.com/office/drawing/2014/main" id="{DA8F1586-3039-487D-B2CC-5A8289AF1A94}"/>
                  </a:ext>
                </a:extLst>
              </p:cNvPr>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4000" kern="0">
                  <a:solidFill>
                    <a:sysClr val="windowText" lastClr="000000"/>
                  </a:solidFill>
                </a:endParaRPr>
              </a:p>
            </p:txBody>
          </p:sp>
          <p:sp>
            <p:nvSpPr>
              <p:cNvPr id="41" name="Freeform: Shape 40">
                <a:extLst>
                  <a:ext uri="{FF2B5EF4-FFF2-40B4-BE49-F238E27FC236}">
                    <a16:creationId xmlns:a16="http://schemas.microsoft.com/office/drawing/2014/main" id="{C950F6C2-E5CA-4640-A0E4-6CA9BDEA7A40}"/>
                  </a:ext>
                </a:extLst>
              </p:cNvPr>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4000" kern="0">
                  <a:solidFill>
                    <a:sysClr val="windowText" lastClr="000000"/>
                  </a:solidFill>
                </a:endParaRPr>
              </a:p>
            </p:txBody>
          </p:sp>
        </p:grpSp>
      </p:grpSp>
      <p:grpSp>
        <p:nvGrpSpPr>
          <p:cNvPr id="62" name="IoT Hub">
            <a:extLst>
              <a:ext uri="{FF2B5EF4-FFF2-40B4-BE49-F238E27FC236}">
                <a16:creationId xmlns:a16="http://schemas.microsoft.com/office/drawing/2014/main" id="{53795968-010D-4D77-8DF0-BB78523623F2}"/>
              </a:ext>
            </a:extLst>
          </p:cNvPr>
          <p:cNvGrpSpPr/>
          <p:nvPr/>
        </p:nvGrpSpPr>
        <p:grpSpPr>
          <a:xfrm>
            <a:off x="4214019" y="4412473"/>
            <a:ext cx="7454138" cy="508813"/>
            <a:chOff x="1761959" y="5825608"/>
            <a:chExt cx="6075897" cy="293615"/>
          </a:xfrm>
        </p:grpSpPr>
        <p:sp>
          <p:nvSpPr>
            <p:cNvPr id="63" name="Rectangle: Rounded Corners 62">
              <a:extLst>
                <a:ext uri="{FF2B5EF4-FFF2-40B4-BE49-F238E27FC236}">
                  <a16:creationId xmlns:a16="http://schemas.microsoft.com/office/drawing/2014/main" id="{3DA45F52-2F84-45A8-9455-3BA25793D39B}"/>
                </a:ext>
              </a:extLst>
            </p:cNvPr>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64" name="IoT Hub Icon">
              <a:extLst>
                <a:ext uri="{FF2B5EF4-FFF2-40B4-BE49-F238E27FC236}">
                  <a16:creationId xmlns:a16="http://schemas.microsoft.com/office/drawing/2014/main" id="{6F50EF71-D57F-4FF7-84DE-137D7FC114BD}"/>
                </a:ext>
              </a:extLst>
            </p:cNvPr>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400" kern="0">
                <a:solidFill>
                  <a:sysClr val="windowText" lastClr="000000"/>
                </a:solidFill>
              </a:endParaRPr>
            </a:p>
          </p:txBody>
        </p:sp>
        <p:sp>
          <p:nvSpPr>
            <p:cNvPr id="65" name="Rectangle 64">
              <a:extLst>
                <a:ext uri="{FF2B5EF4-FFF2-40B4-BE49-F238E27FC236}">
                  <a16:creationId xmlns:a16="http://schemas.microsoft.com/office/drawing/2014/main" id="{63F8B80F-5CF6-46A8-B9B0-739E91C0D785}"/>
                </a:ext>
              </a:extLst>
            </p:cNvPr>
            <p:cNvSpPr/>
            <p:nvPr/>
          </p:nvSpPr>
          <p:spPr>
            <a:xfrm>
              <a:off x="2068111" y="5874469"/>
              <a:ext cx="858523" cy="2035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1100" dirty="0">
                  <a:solidFill>
                    <a:srgbClr val="000000"/>
                  </a:solidFill>
                </a:rPr>
                <a:t>IoT Hub</a:t>
              </a:r>
              <a:br>
                <a:rPr lang="en-US" sz="1100" dirty="0">
                  <a:solidFill>
                    <a:srgbClr val="000000"/>
                  </a:solidFill>
                </a:rPr>
              </a:br>
              <a:r>
                <a:rPr lang="en-US" sz="1400" b="1" i="1" dirty="0">
                  <a:solidFill>
                    <a:srgbClr val="000000"/>
                  </a:solidFill>
                </a:rPr>
                <a:t>&lt;name&gt;</a:t>
              </a:r>
              <a:r>
                <a:rPr lang="en-US" sz="1400" b="1" dirty="0" err="1">
                  <a:solidFill>
                    <a:srgbClr val="000000"/>
                  </a:solidFill>
                </a:rPr>
                <a:t>iot</a:t>
              </a:r>
              <a:endParaRPr lang="en-US" sz="1400" b="1" dirty="0">
                <a:solidFill>
                  <a:srgbClr val="000000"/>
                </a:solidFill>
              </a:endParaRPr>
            </a:p>
          </p:txBody>
        </p:sp>
      </p:grpSp>
      <p:grpSp>
        <p:nvGrpSpPr>
          <p:cNvPr id="66" name="Stream Analytics Job">
            <a:extLst>
              <a:ext uri="{FF2B5EF4-FFF2-40B4-BE49-F238E27FC236}">
                <a16:creationId xmlns:a16="http://schemas.microsoft.com/office/drawing/2014/main" id="{0965B280-96EE-498D-B069-02531E22DD5A}"/>
              </a:ext>
            </a:extLst>
          </p:cNvPr>
          <p:cNvGrpSpPr/>
          <p:nvPr/>
        </p:nvGrpSpPr>
        <p:grpSpPr>
          <a:xfrm>
            <a:off x="4214020" y="3671331"/>
            <a:ext cx="7454134" cy="508813"/>
            <a:chOff x="1720920" y="5874211"/>
            <a:chExt cx="4301484" cy="293615"/>
          </a:xfrm>
        </p:grpSpPr>
        <p:sp>
          <p:nvSpPr>
            <p:cNvPr id="67" name="Rectangle: Rounded Corners 66">
              <a:extLst>
                <a:ext uri="{FF2B5EF4-FFF2-40B4-BE49-F238E27FC236}">
                  <a16:creationId xmlns:a16="http://schemas.microsoft.com/office/drawing/2014/main" id="{43A89E90-9235-4103-9F79-171641550D09}"/>
                </a:ext>
              </a:extLst>
            </p:cNvPr>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68" name="Rectangle 67">
              <a:extLst>
                <a:ext uri="{FF2B5EF4-FFF2-40B4-BE49-F238E27FC236}">
                  <a16:creationId xmlns:a16="http://schemas.microsoft.com/office/drawing/2014/main" id="{CDD3B90B-262B-4374-A49E-230315A5318A}"/>
                </a:ext>
              </a:extLst>
            </p:cNvPr>
            <p:cNvSpPr/>
            <p:nvPr/>
          </p:nvSpPr>
          <p:spPr>
            <a:xfrm>
              <a:off x="2027071" y="5923072"/>
              <a:ext cx="870533" cy="2238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1100" dirty="0">
                  <a:solidFill>
                    <a:srgbClr val="000000"/>
                  </a:solidFill>
                </a:rPr>
                <a:t>Stream Analytics Job</a:t>
              </a:r>
              <a:br>
                <a:rPr lang="en-US" sz="1100" dirty="0">
                  <a:solidFill>
                    <a:srgbClr val="000000"/>
                  </a:solidFill>
                </a:rPr>
              </a:br>
              <a:r>
                <a:rPr lang="en-US" sz="1400" b="1" i="1" dirty="0">
                  <a:solidFill>
                    <a:srgbClr val="000000"/>
                  </a:solidFill>
                </a:rPr>
                <a:t>&lt;name&gt;</a:t>
              </a:r>
              <a:r>
                <a:rPr lang="en-US" sz="1400" b="1" dirty="0">
                  <a:solidFill>
                    <a:srgbClr val="000000"/>
                  </a:solidFill>
                </a:rPr>
                <a:t>job</a:t>
              </a:r>
            </a:p>
          </p:txBody>
        </p:sp>
        <p:sp>
          <p:nvSpPr>
            <p:cNvPr id="69" name="Stream Analytics Icon">
              <a:extLst>
                <a:ext uri="{FF2B5EF4-FFF2-40B4-BE49-F238E27FC236}">
                  <a16:creationId xmlns:a16="http://schemas.microsoft.com/office/drawing/2014/main" id="{18519077-CB73-45EE-AF63-54289EA73A24}"/>
                </a:ext>
              </a:extLst>
            </p:cNvPr>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2400" kern="0">
                <a:solidFill>
                  <a:sysClr val="windowText" lastClr="000000"/>
                </a:solidFill>
              </a:endParaRPr>
            </a:p>
          </p:txBody>
        </p:sp>
      </p:grpSp>
      <p:sp>
        <p:nvSpPr>
          <p:cNvPr id="71" name="Rectangle: Rounded Corners 70">
            <a:extLst>
              <a:ext uri="{FF2B5EF4-FFF2-40B4-BE49-F238E27FC236}">
                <a16:creationId xmlns:a16="http://schemas.microsoft.com/office/drawing/2014/main" id="{0CCDA3EE-042F-4DF3-98D9-948E91D215BD}"/>
              </a:ext>
            </a:extLst>
          </p:cNvPr>
          <p:cNvSpPr/>
          <p:nvPr/>
        </p:nvSpPr>
        <p:spPr>
          <a:xfrm>
            <a:off x="4214019" y="2407143"/>
            <a:ext cx="3660389" cy="1045826"/>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73" name="Rectangle 72">
            <a:extLst>
              <a:ext uri="{FF2B5EF4-FFF2-40B4-BE49-F238E27FC236}">
                <a16:creationId xmlns:a16="http://schemas.microsoft.com/office/drawing/2014/main" id="{275B92B1-B18D-4816-96F3-3B0FD3DEFB62}"/>
              </a:ext>
            </a:extLst>
          </p:cNvPr>
          <p:cNvSpPr/>
          <p:nvPr/>
        </p:nvSpPr>
        <p:spPr>
          <a:xfrm>
            <a:off x="4741986" y="2500073"/>
            <a:ext cx="1202879" cy="3636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1100" dirty="0">
                <a:solidFill>
                  <a:srgbClr val="000000"/>
                </a:solidFill>
              </a:rPr>
              <a:t>Storage Account</a:t>
            </a:r>
            <a:br>
              <a:rPr lang="en-US" sz="1100" dirty="0">
                <a:solidFill>
                  <a:srgbClr val="000000"/>
                </a:solidFill>
              </a:rPr>
            </a:br>
            <a:r>
              <a:rPr lang="en-US" sz="1400" b="1" i="1" dirty="0">
                <a:solidFill>
                  <a:srgbClr val="000000"/>
                </a:solidFill>
              </a:rPr>
              <a:t>&lt;name&gt;</a:t>
            </a:r>
            <a:r>
              <a:rPr lang="en-US" sz="1400" b="1" dirty="0">
                <a:solidFill>
                  <a:srgbClr val="000000"/>
                </a:solidFill>
              </a:rPr>
              <a:t>storage</a:t>
            </a:r>
          </a:p>
        </p:txBody>
      </p:sp>
      <p:sp>
        <p:nvSpPr>
          <p:cNvPr id="77" name="Rectangle: Rounded Corners 76">
            <a:extLst>
              <a:ext uri="{FF2B5EF4-FFF2-40B4-BE49-F238E27FC236}">
                <a16:creationId xmlns:a16="http://schemas.microsoft.com/office/drawing/2014/main" id="{5096C439-D664-4D71-8F20-FC5FE0C4C6BD}"/>
              </a:ext>
            </a:extLst>
          </p:cNvPr>
          <p:cNvSpPr/>
          <p:nvPr/>
        </p:nvSpPr>
        <p:spPr>
          <a:xfrm>
            <a:off x="4760766" y="2914205"/>
            <a:ext cx="3081945" cy="50881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78" name="Rectangle 77">
            <a:extLst>
              <a:ext uri="{FF2B5EF4-FFF2-40B4-BE49-F238E27FC236}">
                <a16:creationId xmlns:a16="http://schemas.microsoft.com/office/drawing/2014/main" id="{6D8543DC-E596-44ED-B3A6-C85D8654F614}"/>
              </a:ext>
            </a:extLst>
          </p:cNvPr>
          <p:cNvSpPr/>
          <p:nvPr/>
        </p:nvSpPr>
        <p:spPr>
          <a:xfrm>
            <a:off x="5291299" y="3024273"/>
            <a:ext cx="1791673" cy="3469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1100" dirty="0">
                <a:solidFill>
                  <a:srgbClr val="000000"/>
                </a:solidFill>
              </a:rPr>
              <a:t>Storage Table</a:t>
            </a:r>
          </a:p>
          <a:p>
            <a:r>
              <a:rPr lang="en-US" sz="1400" b="1" dirty="0" err="1">
                <a:solidFill>
                  <a:srgbClr val="000000"/>
                </a:solidFill>
              </a:rPr>
              <a:t>TemperatureRecords</a:t>
            </a:r>
            <a:endParaRPr lang="en-US" sz="1400" b="1" dirty="0">
              <a:solidFill>
                <a:srgbClr val="000000"/>
              </a:solidFill>
            </a:endParaRPr>
          </a:p>
        </p:txBody>
      </p:sp>
      <p:grpSp>
        <p:nvGrpSpPr>
          <p:cNvPr id="82" name="Service Bus Namespace">
            <a:extLst>
              <a:ext uri="{FF2B5EF4-FFF2-40B4-BE49-F238E27FC236}">
                <a16:creationId xmlns:a16="http://schemas.microsoft.com/office/drawing/2014/main" id="{DC038053-E4A4-4A18-BC65-8AD8B7F19DF0}"/>
              </a:ext>
            </a:extLst>
          </p:cNvPr>
          <p:cNvGrpSpPr/>
          <p:nvPr/>
        </p:nvGrpSpPr>
        <p:grpSpPr>
          <a:xfrm>
            <a:off x="8039463" y="2407141"/>
            <a:ext cx="3660389" cy="1045826"/>
            <a:chOff x="2279142" y="5368912"/>
            <a:chExt cx="2112264" cy="603504"/>
          </a:xfrm>
        </p:grpSpPr>
        <p:sp>
          <p:nvSpPr>
            <p:cNvPr id="83" name="Rectangle: Rounded Corners 82">
              <a:extLst>
                <a:ext uri="{FF2B5EF4-FFF2-40B4-BE49-F238E27FC236}">
                  <a16:creationId xmlns:a16="http://schemas.microsoft.com/office/drawing/2014/main" id="{1E996D57-9C53-40FA-B475-015B6009EE69}"/>
                </a:ext>
              </a:extLst>
            </p:cNvPr>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84" name="Event Hubs Icon">
              <a:extLst>
                <a:ext uri="{FF2B5EF4-FFF2-40B4-BE49-F238E27FC236}">
                  <a16:creationId xmlns:a16="http://schemas.microsoft.com/office/drawing/2014/main" id="{52E71A83-2000-4529-80BE-F68456A7E8CA}"/>
                </a:ext>
              </a:extLst>
            </p:cNvPr>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2400" kern="0">
                <a:solidFill>
                  <a:sysClr val="windowText" lastClr="000000"/>
                </a:solidFill>
              </a:endParaRPr>
            </a:p>
          </p:txBody>
        </p:sp>
        <p:sp>
          <p:nvSpPr>
            <p:cNvPr id="85" name="Rectangle 84">
              <a:extLst>
                <a:ext uri="{FF2B5EF4-FFF2-40B4-BE49-F238E27FC236}">
                  <a16:creationId xmlns:a16="http://schemas.microsoft.com/office/drawing/2014/main" id="{1818DA77-8414-495B-86E8-1024FB335E44}"/>
                </a:ext>
              </a:extLst>
            </p:cNvPr>
            <p:cNvSpPr/>
            <p:nvPr/>
          </p:nvSpPr>
          <p:spPr>
            <a:xfrm>
              <a:off x="2587967" y="5417773"/>
              <a:ext cx="712948" cy="1862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1100" dirty="0">
                  <a:solidFill>
                    <a:srgbClr val="000000"/>
                  </a:solidFill>
                </a:rPr>
                <a:t>Service Bus Namespace</a:t>
              </a:r>
              <a:br>
                <a:rPr lang="en-US" sz="1100" dirty="0">
                  <a:solidFill>
                    <a:srgbClr val="000000"/>
                  </a:solidFill>
                </a:rPr>
              </a:br>
              <a:r>
                <a:rPr lang="en-US" sz="1400" b="1" dirty="0">
                  <a:solidFill>
                    <a:srgbClr val="000000"/>
                  </a:solidFill>
                </a:rPr>
                <a:t>&lt;name&gt;ns</a:t>
              </a:r>
            </a:p>
          </p:txBody>
        </p:sp>
      </p:grpSp>
      <p:grpSp>
        <p:nvGrpSpPr>
          <p:cNvPr id="86" name="Event Hub">
            <a:extLst>
              <a:ext uri="{FF2B5EF4-FFF2-40B4-BE49-F238E27FC236}">
                <a16:creationId xmlns:a16="http://schemas.microsoft.com/office/drawing/2014/main" id="{A9C5C2A3-9C6D-4727-9B99-9A34C7AB4EC2}"/>
              </a:ext>
            </a:extLst>
          </p:cNvPr>
          <p:cNvGrpSpPr/>
          <p:nvPr/>
        </p:nvGrpSpPr>
        <p:grpSpPr>
          <a:xfrm>
            <a:off x="8586211" y="2914204"/>
            <a:ext cx="3081945" cy="508813"/>
            <a:chOff x="2594648" y="5661518"/>
            <a:chExt cx="1778467" cy="293615"/>
          </a:xfrm>
        </p:grpSpPr>
        <p:sp>
          <p:nvSpPr>
            <p:cNvPr id="87" name="Rectangle: Rounded Corners 86">
              <a:extLst>
                <a:ext uri="{FF2B5EF4-FFF2-40B4-BE49-F238E27FC236}">
                  <a16:creationId xmlns:a16="http://schemas.microsoft.com/office/drawing/2014/main" id="{817809CB-928C-49DD-82F1-BBA1C9AE2AF5}"/>
                </a:ext>
              </a:extLst>
            </p:cNvPr>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88" name="Event Hubs Icon">
              <a:extLst>
                <a:ext uri="{FF2B5EF4-FFF2-40B4-BE49-F238E27FC236}">
                  <a16:creationId xmlns:a16="http://schemas.microsoft.com/office/drawing/2014/main" id="{CE67E99B-5435-4EAA-9A46-347993E34F60}"/>
                </a:ext>
              </a:extLst>
            </p:cNvPr>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2400" kern="0">
                <a:solidFill>
                  <a:sysClr val="windowText" lastClr="000000"/>
                </a:solidFill>
              </a:endParaRPr>
            </a:p>
          </p:txBody>
        </p:sp>
        <p:sp>
          <p:nvSpPr>
            <p:cNvPr id="89" name="Rectangle 88">
              <a:extLst>
                <a:ext uri="{FF2B5EF4-FFF2-40B4-BE49-F238E27FC236}">
                  <a16:creationId xmlns:a16="http://schemas.microsoft.com/office/drawing/2014/main" id="{003D7BC9-0547-45FC-A683-F04A6FABAA9A}"/>
                </a:ext>
              </a:extLst>
            </p:cNvPr>
            <p:cNvSpPr/>
            <p:nvPr/>
          </p:nvSpPr>
          <p:spPr>
            <a:xfrm>
              <a:off x="2900798" y="5710378"/>
              <a:ext cx="948815" cy="2002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1100" dirty="0">
                  <a:solidFill>
                    <a:srgbClr val="000000"/>
                  </a:solidFill>
                </a:rPr>
                <a:t>Event Hub</a:t>
              </a:r>
            </a:p>
            <a:p>
              <a:r>
                <a:rPr lang="en-US" sz="1400" b="1" dirty="0" err="1">
                  <a:solidFill>
                    <a:srgbClr val="000000"/>
                  </a:solidFill>
                </a:rPr>
                <a:t>TemperatureAlerts</a:t>
              </a:r>
              <a:endParaRPr lang="en-US" sz="1400" b="1" dirty="0">
                <a:solidFill>
                  <a:srgbClr val="000000"/>
                </a:solidFill>
              </a:endParaRPr>
            </a:p>
            <a:p>
              <a:endParaRPr lang="en-US" sz="1400" b="1" dirty="0">
                <a:solidFill>
                  <a:srgbClr val="000000"/>
                </a:solidFill>
              </a:endParaRPr>
            </a:p>
          </p:txBody>
        </p:sp>
      </p:grpSp>
      <p:grpSp>
        <p:nvGrpSpPr>
          <p:cNvPr id="90" name="Web App">
            <a:extLst>
              <a:ext uri="{FF2B5EF4-FFF2-40B4-BE49-F238E27FC236}">
                <a16:creationId xmlns:a16="http://schemas.microsoft.com/office/drawing/2014/main" id="{EE8834B8-1D1D-4DDD-928B-CE85D738F319}"/>
              </a:ext>
            </a:extLst>
          </p:cNvPr>
          <p:cNvGrpSpPr/>
          <p:nvPr/>
        </p:nvGrpSpPr>
        <p:grpSpPr>
          <a:xfrm>
            <a:off x="4265282" y="1622596"/>
            <a:ext cx="3577428" cy="508813"/>
            <a:chOff x="-142435" y="3085808"/>
            <a:chExt cx="2064391" cy="293615"/>
          </a:xfrm>
        </p:grpSpPr>
        <p:sp>
          <p:nvSpPr>
            <p:cNvPr id="91" name="Rectangle: Rounded Corners 90">
              <a:extLst>
                <a:ext uri="{FF2B5EF4-FFF2-40B4-BE49-F238E27FC236}">
                  <a16:creationId xmlns:a16="http://schemas.microsoft.com/office/drawing/2014/main" id="{7920F6D7-BB44-4913-8D5D-80225CD95A55}"/>
                </a:ext>
              </a:extLst>
            </p:cNvPr>
            <p:cNvSpPr/>
            <p:nvPr/>
          </p:nvSpPr>
          <p:spPr>
            <a:xfrm>
              <a:off x="-142435" y="3085808"/>
              <a:ext cx="2064391"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92" name="Rectangle 91">
              <a:extLst>
                <a:ext uri="{FF2B5EF4-FFF2-40B4-BE49-F238E27FC236}">
                  <a16:creationId xmlns:a16="http://schemas.microsoft.com/office/drawing/2014/main" id="{DBE4D071-9527-451C-A0F2-8ED4CD52A2DD}"/>
                </a:ext>
              </a:extLst>
            </p:cNvPr>
            <p:cNvSpPr/>
            <p:nvPr/>
          </p:nvSpPr>
          <p:spPr>
            <a:xfrm>
              <a:off x="163715" y="3134669"/>
              <a:ext cx="663070" cy="1887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1100" dirty="0">
                  <a:solidFill>
                    <a:srgbClr val="000000"/>
                  </a:solidFill>
                </a:rPr>
                <a:t>Web App</a:t>
              </a:r>
              <a:br>
                <a:rPr lang="en-US" sz="1100" dirty="0">
                  <a:solidFill>
                    <a:srgbClr val="000000"/>
                  </a:solidFill>
                </a:rPr>
              </a:br>
              <a:r>
                <a:rPr lang="en-US" sz="1400" b="1" i="1" dirty="0">
                  <a:solidFill>
                    <a:srgbClr val="000000"/>
                  </a:solidFill>
                </a:rPr>
                <a:t>&lt;name&gt;</a:t>
              </a:r>
              <a:r>
                <a:rPr lang="en-US" sz="1400" b="1" dirty="0">
                  <a:solidFill>
                    <a:srgbClr val="000000"/>
                  </a:solidFill>
                </a:rPr>
                <a:t>web</a:t>
              </a:r>
            </a:p>
          </p:txBody>
        </p:sp>
        <p:sp>
          <p:nvSpPr>
            <p:cNvPr id="93" name="Web App Icon">
              <a:extLst>
                <a:ext uri="{FF2B5EF4-FFF2-40B4-BE49-F238E27FC236}">
                  <a16:creationId xmlns:a16="http://schemas.microsoft.com/office/drawing/2014/main" id="{B26B0660-8CCE-4EBD-9A23-77FFE83F29C1}"/>
                </a:ext>
              </a:extLst>
            </p:cNvPr>
            <p:cNvSpPr>
              <a:spLocks noChangeAspect="1"/>
            </p:cNvSpPr>
            <p:nvPr/>
          </p:nvSpPr>
          <p:spPr>
            <a:xfrm>
              <a:off x="-89944" y="3131626"/>
              <a:ext cx="201168" cy="201167"/>
            </a:xfrm>
            <a:custGeom>
              <a:avLst/>
              <a:gdLst>
                <a:gd name="connsiteX0" fmla="*/ 83396 w 269890"/>
                <a:gd name="connsiteY0" fmla="*/ 167247 h 269889"/>
                <a:gd name="connsiteX1" fmla="*/ 69944 w 269890"/>
                <a:gd name="connsiteY1" fmla="*/ 170849 h 269889"/>
                <a:gd name="connsiteX2" fmla="*/ 62306 w 269890"/>
                <a:gd name="connsiteY2" fmla="*/ 194590 h 269889"/>
                <a:gd name="connsiteX3" fmla="*/ 61236 w 269890"/>
                <a:gd name="connsiteY3" fmla="*/ 218109 h 269889"/>
                <a:gd name="connsiteX4" fmla="*/ 90854 w 269890"/>
                <a:gd name="connsiteY4" fmla="*/ 238078 h 269889"/>
                <a:gd name="connsiteX5" fmla="*/ 134945 w 269890"/>
                <a:gd name="connsiteY5" fmla="*/ 246979 h 269889"/>
                <a:gd name="connsiteX6" fmla="*/ 179036 w 269890"/>
                <a:gd name="connsiteY6" fmla="*/ 238078 h 269889"/>
                <a:gd name="connsiteX7" fmla="*/ 207923 w 269890"/>
                <a:gd name="connsiteY7" fmla="*/ 218601 h 269889"/>
                <a:gd name="connsiteX8" fmla="*/ 193669 w 269890"/>
                <a:gd name="connsiteY8" fmla="*/ 217904 h 269889"/>
                <a:gd name="connsiteX9" fmla="*/ 169814 w 269890"/>
                <a:gd name="connsiteY9" fmla="*/ 213539 h 269889"/>
                <a:gd name="connsiteX10" fmla="*/ 166319 w 269890"/>
                <a:gd name="connsiteY10" fmla="*/ 219446 h 269889"/>
                <a:gd name="connsiteX11" fmla="*/ 133725 w 269890"/>
                <a:gd name="connsiteY11" fmla="*/ 215040 h 269889"/>
                <a:gd name="connsiteX12" fmla="*/ 129261 w 269890"/>
                <a:gd name="connsiteY12" fmla="*/ 199100 h 269889"/>
                <a:gd name="connsiteX13" fmla="*/ 94870 w 269890"/>
                <a:gd name="connsiteY13" fmla="*/ 177221 h 269889"/>
                <a:gd name="connsiteX14" fmla="*/ 137604 w 269890"/>
                <a:gd name="connsiteY14" fmla="*/ 91491 h 269889"/>
                <a:gd name="connsiteX15" fmla="*/ 137435 w 269890"/>
                <a:gd name="connsiteY15" fmla="*/ 91597 h 269889"/>
                <a:gd name="connsiteX16" fmla="*/ 137473 w 269890"/>
                <a:gd name="connsiteY16" fmla="*/ 91635 h 269889"/>
                <a:gd name="connsiteX17" fmla="*/ 106789 w 269890"/>
                <a:gd name="connsiteY17" fmla="*/ 116181 h 269889"/>
                <a:gd name="connsiteX18" fmla="*/ 101431 w 269890"/>
                <a:gd name="connsiteY18" fmla="*/ 122341 h 269889"/>
                <a:gd name="connsiteX19" fmla="*/ 106399 w 269890"/>
                <a:gd name="connsiteY19" fmla="*/ 141423 h 269889"/>
                <a:gd name="connsiteX20" fmla="*/ 99393 w 269890"/>
                <a:gd name="connsiteY20" fmla="*/ 153483 h 269889"/>
                <a:gd name="connsiteX21" fmla="*/ 107781 w 269890"/>
                <a:gd name="connsiteY21" fmla="*/ 161198 h 269889"/>
                <a:gd name="connsiteX22" fmla="*/ 141406 w 269890"/>
                <a:gd name="connsiteY22" fmla="*/ 181945 h 269889"/>
                <a:gd name="connsiteX23" fmla="*/ 155100 w 269890"/>
                <a:gd name="connsiteY23" fmla="*/ 178470 h 269889"/>
                <a:gd name="connsiteX24" fmla="*/ 170783 w 269890"/>
                <a:gd name="connsiteY24" fmla="*/ 187282 h 269889"/>
                <a:gd name="connsiteX25" fmla="*/ 172794 w 269890"/>
                <a:gd name="connsiteY25" fmla="*/ 194970 h 269889"/>
                <a:gd name="connsiteX26" fmla="*/ 188646 w 269890"/>
                <a:gd name="connsiteY26" fmla="*/ 200031 h 269889"/>
                <a:gd name="connsiteX27" fmla="*/ 216536 w 269890"/>
                <a:gd name="connsiteY27" fmla="*/ 202382 h 269889"/>
                <a:gd name="connsiteX28" fmla="*/ 223184 w 269890"/>
                <a:gd name="connsiteY28" fmla="*/ 201725 h 269889"/>
                <a:gd name="connsiteX29" fmla="*/ 239316 w 269890"/>
                <a:gd name="connsiteY29" fmla="*/ 177797 h 269889"/>
                <a:gd name="connsiteX30" fmla="*/ 240632 w 269890"/>
                <a:gd name="connsiteY30" fmla="*/ 171280 h 269889"/>
                <a:gd name="connsiteX31" fmla="*/ 230278 w 269890"/>
                <a:gd name="connsiteY31" fmla="*/ 164209 h 269889"/>
                <a:gd name="connsiteX32" fmla="*/ 221788 w 269890"/>
                <a:gd name="connsiteY32" fmla="*/ 158177 h 269889"/>
                <a:gd name="connsiteX33" fmla="*/ 220852 w 269890"/>
                <a:gd name="connsiteY33" fmla="*/ 159802 h 269889"/>
                <a:gd name="connsiteX34" fmla="*/ 185043 w 269890"/>
                <a:gd name="connsiteY34" fmla="*/ 154938 h 269889"/>
                <a:gd name="connsiteX35" fmla="*/ 180288 w 269890"/>
                <a:gd name="connsiteY35" fmla="*/ 136479 h 269889"/>
                <a:gd name="connsiteX36" fmla="*/ 184348 w 269890"/>
                <a:gd name="connsiteY36" fmla="*/ 129570 h 269889"/>
                <a:gd name="connsiteX37" fmla="*/ 139252 w 269890"/>
                <a:gd name="connsiteY37" fmla="*/ 92833 h 269889"/>
                <a:gd name="connsiteX38" fmla="*/ 139167 w 269890"/>
                <a:gd name="connsiteY38" fmla="*/ 92892 h 269889"/>
                <a:gd name="connsiteX39" fmla="*/ 138487 w 269890"/>
                <a:gd name="connsiteY39" fmla="*/ 92209 h 269889"/>
                <a:gd name="connsiteX40" fmla="*/ 37206 w 269890"/>
                <a:gd name="connsiteY40" fmla="*/ 79778 h 269889"/>
                <a:gd name="connsiteX41" fmla="*/ 30573 w 269890"/>
                <a:gd name="connsiteY41" fmla="*/ 89615 h 269889"/>
                <a:gd name="connsiteX42" fmla="*/ 21672 w 269890"/>
                <a:gd name="connsiteY42" fmla="*/ 133707 h 269889"/>
                <a:gd name="connsiteX43" fmla="*/ 30573 w 269890"/>
                <a:gd name="connsiteY43" fmla="*/ 177797 h 269889"/>
                <a:gd name="connsiteX44" fmla="*/ 40152 w 269890"/>
                <a:gd name="connsiteY44" fmla="*/ 192004 h 269889"/>
                <a:gd name="connsiteX45" fmla="*/ 43230 w 269890"/>
                <a:gd name="connsiteY45" fmla="*/ 168880 h 269889"/>
                <a:gd name="connsiteX46" fmla="*/ 46338 w 269890"/>
                <a:gd name="connsiteY46" fmla="*/ 159957 h 269889"/>
                <a:gd name="connsiteX47" fmla="*/ 42989 w 269890"/>
                <a:gd name="connsiteY47" fmla="*/ 158008 h 269889"/>
                <a:gd name="connsiteX48" fmla="*/ 36141 w 269890"/>
                <a:gd name="connsiteY48" fmla="*/ 132041 h 269889"/>
                <a:gd name="connsiteX49" fmla="*/ 44340 w 269890"/>
                <a:gd name="connsiteY49" fmla="*/ 117726 h 269889"/>
                <a:gd name="connsiteX50" fmla="*/ 43091 w 269890"/>
                <a:gd name="connsiteY50" fmla="*/ 115519 h 269889"/>
                <a:gd name="connsiteX51" fmla="*/ 36473 w 269890"/>
                <a:gd name="connsiteY51" fmla="*/ 88304 h 269889"/>
                <a:gd name="connsiteX52" fmla="*/ 220375 w 269890"/>
                <a:gd name="connsiteY52" fmla="*/ 61522 h 269889"/>
                <a:gd name="connsiteX53" fmla="*/ 215688 w 269890"/>
                <a:gd name="connsiteY53" fmla="*/ 61665 h 269889"/>
                <a:gd name="connsiteX54" fmla="*/ 183650 w 269890"/>
                <a:gd name="connsiteY54" fmla="*/ 68315 h 269889"/>
                <a:gd name="connsiteX55" fmla="*/ 154258 w 269890"/>
                <a:gd name="connsiteY55" fmla="*/ 80924 h 269889"/>
                <a:gd name="connsiteX56" fmla="*/ 153853 w 269890"/>
                <a:gd name="connsiteY56" fmla="*/ 81181 h 269889"/>
                <a:gd name="connsiteX57" fmla="*/ 154804 w 269890"/>
                <a:gd name="connsiteY57" fmla="*/ 82151 h 269889"/>
                <a:gd name="connsiteX58" fmla="*/ 154728 w 269890"/>
                <a:gd name="connsiteY58" fmla="*/ 82203 h 269889"/>
                <a:gd name="connsiteX59" fmla="*/ 185537 w 269890"/>
                <a:gd name="connsiteY59" fmla="*/ 111645 h 269889"/>
                <a:gd name="connsiteX60" fmla="*/ 193967 w 269890"/>
                <a:gd name="connsiteY60" fmla="*/ 118956 h 269889"/>
                <a:gd name="connsiteX61" fmla="*/ 208655 w 269890"/>
                <a:gd name="connsiteY61" fmla="*/ 115090 h 269889"/>
                <a:gd name="connsiteX62" fmla="*/ 225327 w 269890"/>
                <a:gd name="connsiteY62" fmla="*/ 124430 h 269889"/>
                <a:gd name="connsiteX63" fmla="*/ 230475 w 269890"/>
                <a:gd name="connsiteY63" fmla="*/ 143111 h 269889"/>
                <a:gd name="connsiteX64" fmla="*/ 227663 w 269890"/>
                <a:gd name="connsiteY64" fmla="*/ 147988 h 269889"/>
                <a:gd name="connsiteX65" fmla="*/ 242891 w 269890"/>
                <a:gd name="connsiteY65" fmla="*/ 160086 h 269889"/>
                <a:gd name="connsiteX66" fmla="*/ 248218 w 269890"/>
                <a:gd name="connsiteY66" fmla="*/ 133707 h 269889"/>
                <a:gd name="connsiteX67" fmla="*/ 239316 w 269890"/>
                <a:gd name="connsiteY67" fmla="*/ 89615 h 269889"/>
                <a:gd name="connsiteX68" fmla="*/ 86107 w 269890"/>
                <a:gd name="connsiteY68" fmla="*/ 32536 h 269889"/>
                <a:gd name="connsiteX69" fmla="*/ 54849 w 269890"/>
                <a:gd name="connsiteY69" fmla="*/ 53611 h 269889"/>
                <a:gd name="connsiteX70" fmla="*/ 50628 w 269890"/>
                <a:gd name="connsiteY70" fmla="*/ 59871 h 269889"/>
                <a:gd name="connsiteX71" fmla="*/ 50250 w 269890"/>
                <a:gd name="connsiteY71" fmla="*/ 69870 h 269889"/>
                <a:gd name="connsiteX72" fmla="*/ 56208 w 269890"/>
                <a:gd name="connsiteY72" fmla="*/ 95871 h 269889"/>
                <a:gd name="connsiteX73" fmla="*/ 61060 w 269890"/>
                <a:gd name="connsiteY73" fmla="*/ 105370 h 269889"/>
                <a:gd name="connsiteX74" fmla="*/ 75946 w 269890"/>
                <a:gd name="connsiteY74" fmla="*/ 101383 h 269889"/>
                <a:gd name="connsiteX75" fmla="*/ 78576 w 269890"/>
                <a:gd name="connsiteY75" fmla="*/ 102915 h 269889"/>
                <a:gd name="connsiteX76" fmla="*/ 82774 w 269890"/>
                <a:gd name="connsiteY76" fmla="*/ 97883 h 269889"/>
                <a:gd name="connsiteX77" fmla="*/ 114615 w 269890"/>
                <a:gd name="connsiteY77" fmla="*/ 69870 h 269889"/>
                <a:gd name="connsiteX78" fmla="*/ 114597 w 269890"/>
                <a:gd name="connsiteY78" fmla="*/ 69851 h 269889"/>
                <a:gd name="connsiteX79" fmla="*/ 114739 w 269890"/>
                <a:gd name="connsiteY79" fmla="*/ 69762 h 269889"/>
                <a:gd name="connsiteX80" fmla="*/ 115237 w 269890"/>
                <a:gd name="connsiteY80" fmla="*/ 69322 h 269889"/>
                <a:gd name="connsiteX81" fmla="*/ 115312 w 269890"/>
                <a:gd name="connsiteY81" fmla="*/ 69397 h 269889"/>
                <a:gd name="connsiteX82" fmla="*/ 115558 w 269890"/>
                <a:gd name="connsiteY82" fmla="*/ 69241 h 269889"/>
                <a:gd name="connsiteX83" fmla="*/ 115511 w 269890"/>
                <a:gd name="connsiteY83" fmla="*/ 69194 h 269889"/>
                <a:gd name="connsiteX84" fmla="*/ 115303 w 269890"/>
                <a:gd name="connsiteY84" fmla="*/ 69322 h 269889"/>
                <a:gd name="connsiteX85" fmla="*/ 134945 w 269890"/>
                <a:gd name="connsiteY85" fmla="*/ 20434 h 269889"/>
                <a:gd name="connsiteX86" fmla="*/ 102462 w 269890"/>
                <a:gd name="connsiteY86" fmla="*/ 26992 h 269889"/>
                <a:gd name="connsiteX87" fmla="*/ 130591 w 269890"/>
                <a:gd name="connsiteY87" fmla="*/ 57596 h 269889"/>
                <a:gd name="connsiteX88" fmla="*/ 130680 w 269890"/>
                <a:gd name="connsiteY88" fmla="*/ 57537 h 269889"/>
                <a:gd name="connsiteX89" fmla="*/ 131955 w 269890"/>
                <a:gd name="connsiteY89" fmla="*/ 58839 h 269889"/>
                <a:gd name="connsiteX90" fmla="*/ 132913 w 269890"/>
                <a:gd name="connsiteY90" fmla="*/ 58231 h 269889"/>
                <a:gd name="connsiteX91" fmla="*/ 133097 w 269890"/>
                <a:gd name="connsiteY91" fmla="*/ 58418 h 269889"/>
                <a:gd name="connsiteX92" fmla="*/ 155285 w 269890"/>
                <a:gd name="connsiteY92" fmla="*/ 49127 h 269889"/>
                <a:gd name="connsiteX93" fmla="*/ 186340 w 269890"/>
                <a:gd name="connsiteY93" fmla="*/ 43273 h 269889"/>
                <a:gd name="connsiteX94" fmla="*/ 200563 w 269890"/>
                <a:gd name="connsiteY94" fmla="*/ 43849 h 269889"/>
                <a:gd name="connsiteX95" fmla="*/ 179036 w 269890"/>
                <a:gd name="connsiteY95" fmla="*/ 29336 h 269889"/>
                <a:gd name="connsiteX96" fmla="*/ 134945 w 269890"/>
                <a:gd name="connsiteY96" fmla="*/ 20434 h 269889"/>
                <a:gd name="connsiteX97" fmla="*/ 134945 w 269890"/>
                <a:gd name="connsiteY97" fmla="*/ 0 h 269889"/>
                <a:gd name="connsiteX98" fmla="*/ 269890 w 269890"/>
                <a:gd name="connsiteY98" fmla="*/ 134944 h 269889"/>
                <a:gd name="connsiteX99" fmla="*/ 134945 w 269890"/>
                <a:gd name="connsiteY99" fmla="*/ 269889 h 269889"/>
                <a:gd name="connsiteX100" fmla="*/ 0 w 269890"/>
                <a:gd name="connsiteY100" fmla="*/ 134944 h 269889"/>
                <a:gd name="connsiteX101" fmla="*/ 134945 w 269890"/>
                <a:gd name="connsiteY101" fmla="*/ 0 h 26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9890" h="269889">
                  <a:moveTo>
                    <a:pt x="83396" y="167247"/>
                  </a:moveTo>
                  <a:lnTo>
                    <a:pt x="69944" y="170849"/>
                  </a:lnTo>
                  <a:lnTo>
                    <a:pt x="62306" y="194590"/>
                  </a:lnTo>
                  <a:lnTo>
                    <a:pt x="61236" y="218109"/>
                  </a:lnTo>
                  <a:lnTo>
                    <a:pt x="90854" y="238078"/>
                  </a:lnTo>
                  <a:cubicBezTo>
                    <a:pt x="104406" y="243810"/>
                    <a:pt x="119305" y="246979"/>
                    <a:pt x="134945" y="246979"/>
                  </a:cubicBezTo>
                  <a:cubicBezTo>
                    <a:pt x="150584" y="246979"/>
                    <a:pt x="165484" y="243810"/>
                    <a:pt x="179036" y="238078"/>
                  </a:cubicBezTo>
                  <a:lnTo>
                    <a:pt x="207923" y="218601"/>
                  </a:lnTo>
                  <a:lnTo>
                    <a:pt x="193669" y="217904"/>
                  </a:lnTo>
                  <a:lnTo>
                    <a:pt x="169814" y="213539"/>
                  </a:lnTo>
                  <a:lnTo>
                    <a:pt x="166319" y="219446"/>
                  </a:lnTo>
                  <a:cubicBezTo>
                    <a:pt x="156049" y="227377"/>
                    <a:pt x="141315" y="225174"/>
                    <a:pt x="133725" y="215040"/>
                  </a:cubicBezTo>
                  <a:lnTo>
                    <a:pt x="129261" y="199100"/>
                  </a:lnTo>
                  <a:lnTo>
                    <a:pt x="94870" y="177221"/>
                  </a:lnTo>
                  <a:close/>
                  <a:moveTo>
                    <a:pt x="137604" y="91491"/>
                  </a:moveTo>
                  <a:lnTo>
                    <a:pt x="137435" y="91597"/>
                  </a:lnTo>
                  <a:lnTo>
                    <a:pt x="137473" y="91635"/>
                  </a:lnTo>
                  <a:cubicBezTo>
                    <a:pt x="127689" y="97883"/>
                    <a:pt x="117906" y="106362"/>
                    <a:pt x="106789" y="116181"/>
                  </a:cubicBezTo>
                  <a:lnTo>
                    <a:pt x="101431" y="122341"/>
                  </a:lnTo>
                  <a:lnTo>
                    <a:pt x="106399" y="141423"/>
                  </a:lnTo>
                  <a:lnTo>
                    <a:pt x="99393" y="153483"/>
                  </a:lnTo>
                  <a:lnTo>
                    <a:pt x="107781" y="161198"/>
                  </a:lnTo>
                  <a:lnTo>
                    <a:pt x="141406" y="181945"/>
                  </a:lnTo>
                  <a:lnTo>
                    <a:pt x="155100" y="178470"/>
                  </a:lnTo>
                  <a:cubicBezTo>
                    <a:pt x="161072" y="179240"/>
                    <a:pt x="166765" y="182215"/>
                    <a:pt x="170783" y="187282"/>
                  </a:cubicBezTo>
                  <a:lnTo>
                    <a:pt x="172794" y="194970"/>
                  </a:lnTo>
                  <a:lnTo>
                    <a:pt x="188646" y="200031"/>
                  </a:lnTo>
                  <a:cubicBezTo>
                    <a:pt x="199638" y="202090"/>
                    <a:pt x="209085" y="202562"/>
                    <a:pt x="216536" y="202382"/>
                  </a:cubicBezTo>
                  <a:lnTo>
                    <a:pt x="223184" y="201725"/>
                  </a:lnTo>
                  <a:lnTo>
                    <a:pt x="239316" y="177797"/>
                  </a:lnTo>
                  <a:lnTo>
                    <a:pt x="240632" y="171280"/>
                  </a:lnTo>
                  <a:lnTo>
                    <a:pt x="230278" y="164209"/>
                  </a:lnTo>
                  <a:lnTo>
                    <a:pt x="221788" y="158177"/>
                  </a:lnTo>
                  <a:lnTo>
                    <a:pt x="220852" y="159802"/>
                  </a:lnTo>
                  <a:cubicBezTo>
                    <a:pt x="209662" y="167760"/>
                    <a:pt x="193996" y="165991"/>
                    <a:pt x="185043" y="154938"/>
                  </a:cubicBezTo>
                  <a:cubicBezTo>
                    <a:pt x="181015" y="149411"/>
                    <a:pt x="179449" y="142779"/>
                    <a:pt x="180288" y="136479"/>
                  </a:cubicBezTo>
                  <a:lnTo>
                    <a:pt x="184348" y="129570"/>
                  </a:lnTo>
                  <a:lnTo>
                    <a:pt x="139252" y="92833"/>
                  </a:lnTo>
                  <a:lnTo>
                    <a:pt x="139167" y="92892"/>
                  </a:lnTo>
                  <a:lnTo>
                    <a:pt x="138487" y="92209"/>
                  </a:lnTo>
                  <a:close/>
                  <a:moveTo>
                    <a:pt x="37206" y="79778"/>
                  </a:moveTo>
                  <a:lnTo>
                    <a:pt x="30573" y="89615"/>
                  </a:lnTo>
                  <a:cubicBezTo>
                    <a:pt x="24841" y="103167"/>
                    <a:pt x="21672" y="118067"/>
                    <a:pt x="21672" y="133707"/>
                  </a:cubicBezTo>
                  <a:cubicBezTo>
                    <a:pt x="21672" y="149346"/>
                    <a:pt x="24841" y="164245"/>
                    <a:pt x="30573" y="177797"/>
                  </a:cubicBezTo>
                  <a:lnTo>
                    <a:pt x="40152" y="192004"/>
                  </a:lnTo>
                  <a:lnTo>
                    <a:pt x="43230" y="168880"/>
                  </a:lnTo>
                  <a:lnTo>
                    <a:pt x="46338" y="159957"/>
                  </a:lnTo>
                  <a:lnTo>
                    <a:pt x="42989" y="158008"/>
                  </a:lnTo>
                  <a:cubicBezTo>
                    <a:pt x="37199" y="150414"/>
                    <a:pt x="34972" y="141033"/>
                    <a:pt x="36141" y="132041"/>
                  </a:cubicBezTo>
                  <a:lnTo>
                    <a:pt x="44340" y="117726"/>
                  </a:lnTo>
                  <a:lnTo>
                    <a:pt x="43091" y="115519"/>
                  </a:lnTo>
                  <a:cubicBezTo>
                    <a:pt x="38849" y="105524"/>
                    <a:pt x="36961" y="96374"/>
                    <a:pt x="36473" y="88304"/>
                  </a:cubicBezTo>
                  <a:close/>
                  <a:moveTo>
                    <a:pt x="220375" y="61522"/>
                  </a:moveTo>
                  <a:lnTo>
                    <a:pt x="215688" y="61665"/>
                  </a:lnTo>
                  <a:cubicBezTo>
                    <a:pt x="208058" y="62259"/>
                    <a:pt x="197072" y="63945"/>
                    <a:pt x="183650" y="68315"/>
                  </a:cubicBezTo>
                  <a:lnTo>
                    <a:pt x="154258" y="80924"/>
                  </a:lnTo>
                  <a:lnTo>
                    <a:pt x="153853" y="81181"/>
                  </a:lnTo>
                  <a:lnTo>
                    <a:pt x="154804" y="82151"/>
                  </a:lnTo>
                  <a:lnTo>
                    <a:pt x="154728" y="82203"/>
                  </a:lnTo>
                  <a:lnTo>
                    <a:pt x="185537" y="111645"/>
                  </a:lnTo>
                  <a:lnTo>
                    <a:pt x="193967" y="118956"/>
                  </a:lnTo>
                  <a:lnTo>
                    <a:pt x="208655" y="115090"/>
                  </a:lnTo>
                  <a:cubicBezTo>
                    <a:pt x="215032" y="115919"/>
                    <a:pt x="221076" y="119125"/>
                    <a:pt x="225327" y="124430"/>
                  </a:cubicBezTo>
                  <a:cubicBezTo>
                    <a:pt x="229579" y="129957"/>
                    <a:pt x="231258" y="136700"/>
                    <a:pt x="230475" y="143111"/>
                  </a:cubicBezTo>
                  <a:lnTo>
                    <a:pt x="227663" y="147988"/>
                  </a:lnTo>
                  <a:lnTo>
                    <a:pt x="242891" y="160086"/>
                  </a:lnTo>
                  <a:lnTo>
                    <a:pt x="248218" y="133707"/>
                  </a:lnTo>
                  <a:cubicBezTo>
                    <a:pt x="248218" y="118067"/>
                    <a:pt x="245048" y="103167"/>
                    <a:pt x="239316" y="89615"/>
                  </a:cubicBezTo>
                  <a:close/>
                  <a:moveTo>
                    <a:pt x="86107" y="32536"/>
                  </a:moveTo>
                  <a:lnTo>
                    <a:pt x="54849" y="53611"/>
                  </a:lnTo>
                  <a:lnTo>
                    <a:pt x="50628" y="59871"/>
                  </a:lnTo>
                  <a:lnTo>
                    <a:pt x="50250" y="69870"/>
                  </a:lnTo>
                  <a:cubicBezTo>
                    <a:pt x="50804" y="77316"/>
                    <a:pt x="52464" y="86116"/>
                    <a:pt x="56208" y="95871"/>
                  </a:cubicBezTo>
                  <a:lnTo>
                    <a:pt x="61060" y="105370"/>
                  </a:lnTo>
                  <a:lnTo>
                    <a:pt x="75946" y="101383"/>
                  </a:lnTo>
                  <a:lnTo>
                    <a:pt x="78576" y="102915"/>
                  </a:lnTo>
                  <a:lnTo>
                    <a:pt x="82774" y="97883"/>
                  </a:lnTo>
                  <a:lnTo>
                    <a:pt x="114615" y="69870"/>
                  </a:lnTo>
                  <a:lnTo>
                    <a:pt x="114597" y="69851"/>
                  </a:lnTo>
                  <a:lnTo>
                    <a:pt x="114739" y="69762"/>
                  </a:lnTo>
                  <a:lnTo>
                    <a:pt x="115237" y="69322"/>
                  </a:lnTo>
                  <a:lnTo>
                    <a:pt x="115312" y="69397"/>
                  </a:lnTo>
                  <a:lnTo>
                    <a:pt x="115558" y="69241"/>
                  </a:lnTo>
                  <a:lnTo>
                    <a:pt x="115511" y="69194"/>
                  </a:lnTo>
                  <a:lnTo>
                    <a:pt x="115303" y="69322"/>
                  </a:lnTo>
                  <a:close/>
                  <a:moveTo>
                    <a:pt x="134945" y="20434"/>
                  </a:moveTo>
                  <a:lnTo>
                    <a:pt x="102462" y="26992"/>
                  </a:lnTo>
                  <a:lnTo>
                    <a:pt x="130591" y="57596"/>
                  </a:lnTo>
                  <a:lnTo>
                    <a:pt x="130680" y="57537"/>
                  </a:lnTo>
                  <a:lnTo>
                    <a:pt x="131955" y="58839"/>
                  </a:lnTo>
                  <a:lnTo>
                    <a:pt x="132913" y="58231"/>
                  </a:lnTo>
                  <a:lnTo>
                    <a:pt x="133097" y="58418"/>
                  </a:lnTo>
                  <a:lnTo>
                    <a:pt x="155285" y="49127"/>
                  </a:lnTo>
                  <a:cubicBezTo>
                    <a:pt x="166517" y="45568"/>
                    <a:pt x="176994" y="43851"/>
                    <a:pt x="186340" y="43273"/>
                  </a:cubicBezTo>
                  <a:lnTo>
                    <a:pt x="200563" y="43849"/>
                  </a:lnTo>
                  <a:lnTo>
                    <a:pt x="179036" y="29336"/>
                  </a:lnTo>
                  <a:cubicBezTo>
                    <a:pt x="165484" y="23604"/>
                    <a:pt x="150584" y="20434"/>
                    <a:pt x="134945" y="20434"/>
                  </a:cubicBezTo>
                  <a:close/>
                  <a:moveTo>
                    <a:pt x="134945" y="0"/>
                  </a:moveTo>
                  <a:cubicBezTo>
                    <a:pt x="209473" y="0"/>
                    <a:pt x="269890" y="60416"/>
                    <a:pt x="269890" y="134944"/>
                  </a:cubicBezTo>
                  <a:cubicBezTo>
                    <a:pt x="269890" y="209472"/>
                    <a:pt x="209473" y="269889"/>
                    <a:pt x="134945" y="269889"/>
                  </a:cubicBezTo>
                  <a:cubicBezTo>
                    <a:pt x="60416" y="269889"/>
                    <a:pt x="0" y="209472"/>
                    <a:pt x="0" y="134944"/>
                  </a:cubicBezTo>
                  <a:cubicBezTo>
                    <a:pt x="0" y="60416"/>
                    <a:pt x="60416" y="0"/>
                    <a:pt x="1349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grpSp>
      <p:sp>
        <p:nvSpPr>
          <p:cNvPr id="120" name="Stream Analytics IoT Input">
            <a:extLst>
              <a:ext uri="{FF2B5EF4-FFF2-40B4-BE49-F238E27FC236}">
                <a16:creationId xmlns:a16="http://schemas.microsoft.com/office/drawing/2014/main" id="{67408CC5-332B-4218-9314-88A0A254B067}"/>
              </a:ext>
            </a:extLst>
          </p:cNvPr>
          <p:cNvSpPr/>
          <p:nvPr/>
        </p:nvSpPr>
        <p:spPr>
          <a:xfrm rot="5400000">
            <a:off x="7566242" y="4145508"/>
            <a:ext cx="835099" cy="356662"/>
          </a:xfrm>
          <a:prstGeom prst="leftArrow">
            <a:avLst/>
          </a:prstGeom>
          <a:solidFill>
            <a:schemeClr val="accent6"/>
          </a:solidFill>
          <a:ln>
            <a:solidFill>
              <a:schemeClr val="tx2"/>
            </a:solidFill>
          </a:ln>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1050" dirty="0">
                <a:solidFill>
                  <a:schemeClr val="tx1"/>
                </a:solidFill>
              </a:rPr>
              <a:t>INPUT</a:t>
            </a:r>
          </a:p>
        </p:txBody>
      </p:sp>
      <p:sp>
        <p:nvSpPr>
          <p:cNvPr id="121" name="Stream Analytics Event Hub Output">
            <a:extLst>
              <a:ext uri="{FF2B5EF4-FFF2-40B4-BE49-F238E27FC236}">
                <a16:creationId xmlns:a16="http://schemas.microsoft.com/office/drawing/2014/main" id="{42CF577D-E221-4CFD-9DE8-995BA7EE2E5E}"/>
              </a:ext>
            </a:extLst>
          </p:cNvPr>
          <p:cNvSpPr/>
          <p:nvPr/>
        </p:nvSpPr>
        <p:spPr>
          <a:xfrm rot="5400000">
            <a:off x="10570247" y="3451900"/>
            <a:ext cx="738104" cy="356662"/>
          </a:xfrm>
          <a:prstGeom prst="leftArrow">
            <a:avLst/>
          </a:prstGeom>
          <a:solidFill>
            <a:schemeClr val="accent6"/>
          </a:solidFill>
          <a:ln>
            <a:solidFill>
              <a:schemeClr val="tx2"/>
            </a:solidFill>
          </a:ln>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1050" dirty="0">
                <a:solidFill>
                  <a:schemeClr val="tx1"/>
                </a:solidFill>
              </a:rPr>
              <a:t>OUTPUT</a:t>
            </a:r>
          </a:p>
        </p:txBody>
      </p:sp>
      <p:sp>
        <p:nvSpPr>
          <p:cNvPr id="122" name="Stream Analytics SQL Output">
            <a:extLst>
              <a:ext uri="{FF2B5EF4-FFF2-40B4-BE49-F238E27FC236}">
                <a16:creationId xmlns:a16="http://schemas.microsoft.com/office/drawing/2014/main" id="{40A2D7B8-A0DA-4E3B-A5DF-C98692053813}"/>
              </a:ext>
            </a:extLst>
          </p:cNvPr>
          <p:cNvSpPr/>
          <p:nvPr/>
        </p:nvSpPr>
        <p:spPr>
          <a:xfrm rot="5400000">
            <a:off x="6693417" y="3477291"/>
            <a:ext cx="687329" cy="356662"/>
          </a:xfrm>
          <a:prstGeom prst="leftArrow">
            <a:avLst/>
          </a:prstGeom>
          <a:solidFill>
            <a:schemeClr val="accent6"/>
          </a:solidFill>
          <a:ln>
            <a:solidFill>
              <a:schemeClr val="tx2"/>
            </a:solidFill>
          </a:ln>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1050" dirty="0">
                <a:solidFill>
                  <a:schemeClr val="tx1"/>
                </a:solidFill>
              </a:rPr>
              <a:t>OUTPUT</a:t>
            </a:r>
          </a:p>
        </p:txBody>
      </p:sp>
      <p:sp>
        <p:nvSpPr>
          <p:cNvPr id="123" name="Web SQL Query">
            <a:extLst>
              <a:ext uri="{FF2B5EF4-FFF2-40B4-BE49-F238E27FC236}">
                <a16:creationId xmlns:a16="http://schemas.microsoft.com/office/drawing/2014/main" id="{5F97A43F-7C42-49E5-A18B-12821D88BE71}"/>
              </a:ext>
            </a:extLst>
          </p:cNvPr>
          <p:cNvSpPr/>
          <p:nvPr/>
        </p:nvSpPr>
        <p:spPr>
          <a:xfrm rot="5400000">
            <a:off x="6290779" y="2335928"/>
            <a:ext cx="1493839" cy="356662"/>
          </a:xfrm>
          <a:prstGeom prst="leftArrow">
            <a:avLst/>
          </a:prstGeom>
          <a:solidFill>
            <a:schemeClr val="accent6"/>
          </a:solidFill>
          <a:ln>
            <a:solidFill>
              <a:schemeClr val="tx2"/>
            </a:solidFill>
          </a:ln>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1050" dirty="0">
                <a:solidFill>
                  <a:schemeClr val="tx1"/>
                </a:solidFill>
              </a:rPr>
              <a:t>QUERY</a:t>
            </a:r>
          </a:p>
        </p:txBody>
      </p:sp>
      <p:sp>
        <p:nvSpPr>
          <p:cNvPr id="125" name="Function Receive Event Hub">
            <a:extLst>
              <a:ext uri="{FF2B5EF4-FFF2-40B4-BE49-F238E27FC236}">
                <a16:creationId xmlns:a16="http://schemas.microsoft.com/office/drawing/2014/main" id="{F1F0F5BD-C628-40F2-9211-A14FC0E8BE61}"/>
              </a:ext>
            </a:extLst>
          </p:cNvPr>
          <p:cNvSpPr/>
          <p:nvPr/>
        </p:nvSpPr>
        <p:spPr>
          <a:xfrm rot="5400000">
            <a:off x="10396213" y="2431137"/>
            <a:ext cx="1086171" cy="356662"/>
          </a:xfrm>
          <a:prstGeom prst="leftArrow">
            <a:avLst/>
          </a:prstGeom>
          <a:solidFill>
            <a:schemeClr val="accent6"/>
          </a:solidFill>
          <a:ln>
            <a:solidFill>
              <a:schemeClr val="tx2"/>
            </a:solidFill>
          </a:ln>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1050" dirty="0">
                <a:solidFill>
                  <a:schemeClr val="tx1"/>
                </a:solidFill>
              </a:rPr>
              <a:t>RECEIVE</a:t>
            </a:r>
          </a:p>
        </p:txBody>
      </p:sp>
      <p:sp>
        <p:nvSpPr>
          <p:cNvPr id="53" name="Storage Account Icon">
            <a:extLst>
              <a:ext uri="{FF2B5EF4-FFF2-40B4-BE49-F238E27FC236}">
                <a16:creationId xmlns:a16="http://schemas.microsoft.com/office/drawing/2014/main" id="{B6DCD819-0E45-4D0D-BD39-E2B383BC5910}"/>
              </a:ext>
            </a:extLst>
          </p:cNvPr>
          <p:cNvSpPr>
            <a:spLocks noChangeAspect="1" noEditPoints="1"/>
          </p:cNvSpPr>
          <p:nvPr/>
        </p:nvSpPr>
        <p:spPr bwMode="auto">
          <a:xfrm>
            <a:off x="4318050" y="2503091"/>
            <a:ext cx="348609" cy="297902"/>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400" kern="0">
              <a:solidFill>
                <a:sysClr val="windowText" lastClr="000000"/>
              </a:solidFill>
            </a:endParaRPr>
          </a:p>
        </p:txBody>
      </p:sp>
      <p:sp>
        <p:nvSpPr>
          <p:cNvPr id="130" name="Storage Icon">
            <a:extLst>
              <a:ext uri="{FF2B5EF4-FFF2-40B4-BE49-F238E27FC236}">
                <a16:creationId xmlns:a16="http://schemas.microsoft.com/office/drawing/2014/main" id="{031B0959-37F1-4A02-AF6F-EE0E58248DAB}"/>
              </a:ext>
            </a:extLst>
          </p:cNvPr>
          <p:cNvSpPr>
            <a:spLocks noChangeAspect="1"/>
          </p:cNvSpPr>
          <p:nvPr/>
        </p:nvSpPr>
        <p:spPr>
          <a:xfrm>
            <a:off x="4847359" y="3025263"/>
            <a:ext cx="345464" cy="286692"/>
          </a:xfrm>
          <a:custGeom>
            <a:avLst/>
            <a:gdLst>
              <a:gd name="connsiteX0" fmla="*/ 2252121 w 3083700"/>
              <a:gd name="connsiteY0" fmla="*/ 2007454 h 2559086"/>
              <a:gd name="connsiteX1" fmla="*/ 2252121 w 3083700"/>
              <a:gd name="connsiteY1" fmla="*/ 2359879 h 2559086"/>
              <a:gd name="connsiteX2" fmla="*/ 2878866 w 3083700"/>
              <a:gd name="connsiteY2" fmla="*/ 2359879 h 2559086"/>
              <a:gd name="connsiteX3" fmla="*/ 2878866 w 3083700"/>
              <a:gd name="connsiteY3" fmla="*/ 2007454 h 2559086"/>
              <a:gd name="connsiteX4" fmla="*/ 1569692 w 3083700"/>
              <a:gd name="connsiteY4" fmla="*/ 2007454 h 2559086"/>
              <a:gd name="connsiteX5" fmla="*/ 1569692 w 3083700"/>
              <a:gd name="connsiteY5" fmla="*/ 2359879 h 2559086"/>
              <a:gd name="connsiteX6" fmla="*/ 2196437 w 3083700"/>
              <a:gd name="connsiteY6" fmla="*/ 2359879 h 2559086"/>
              <a:gd name="connsiteX7" fmla="*/ 2196437 w 3083700"/>
              <a:gd name="connsiteY7" fmla="*/ 2007454 h 2559086"/>
              <a:gd name="connsiteX8" fmla="*/ 887263 w 3083700"/>
              <a:gd name="connsiteY8" fmla="*/ 2007454 h 2559086"/>
              <a:gd name="connsiteX9" fmla="*/ 887263 w 3083700"/>
              <a:gd name="connsiteY9" fmla="*/ 2359879 h 2559086"/>
              <a:gd name="connsiteX10" fmla="*/ 1514008 w 3083700"/>
              <a:gd name="connsiteY10" fmla="*/ 2359879 h 2559086"/>
              <a:gd name="connsiteX11" fmla="*/ 1514008 w 3083700"/>
              <a:gd name="connsiteY11" fmla="*/ 2007454 h 2559086"/>
              <a:gd name="connsiteX12" fmla="*/ 204834 w 3083700"/>
              <a:gd name="connsiteY12" fmla="*/ 2007454 h 2559086"/>
              <a:gd name="connsiteX13" fmla="*/ 204834 w 3083700"/>
              <a:gd name="connsiteY13" fmla="*/ 2359879 h 2559086"/>
              <a:gd name="connsiteX14" fmla="*/ 831579 w 3083700"/>
              <a:gd name="connsiteY14" fmla="*/ 2359879 h 2559086"/>
              <a:gd name="connsiteX15" fmla="*/ 831579 w 3083700"/>
              <a:gd name="connsiteY15" fmla="*/ 2007454 h 2559086"/>
              <a:gd name="connsiteX16" fmla="*/ 2252121 w 3083700"/>
              <a:gd name="connsiteY16" fmla="*/ 1570202 h 2559086"/>
              <a:gd name="connsiteX17" fmla="*/ 2252121 w 3083700"/>
              <a:gd name="connsiteY17" fmla="*/ 1922627 h 2559086"/>
              <a:gd name="connsiteX18" fmla="*/ 2878866 w 3083700"/>
              <a:gd name="connsiteY18" fmla="*/ 1922627 h 2559086"/>
              <a:gd name="connsiteX19" fmla="*/ 2878866 w 3083700"/>
              <a:gd name="connsiteY19" fmla="*/ 1570202 h 2559086"/>
              <a:gd name="connsiteX20" fmla="*/ 1569692 w 3083700"/>
              <a:gd name="connsiteY20" fmla="*/ 1570202 h 2559086"/>
              <a:gd name="connsiteX21" fmla="*/ 1569692 w 3083700"/>
              <a:gd name="connsiteY21" fmla="*/ 1922627 h 2559086"/>
              <a:gd name="connsiteX22" fmla="*/ 2196437 w 3083700"/>
              <a:gd name="connsiteY22" fmla="*/ 1922627 h 2559086"/>
              <a:gd name="connsiteX23" fmla="*/ 2196437 w 3083700"/>
              <a:gd name="connsiteY23" fmla="*/ 1570202 h 2559086"/>
              <a:gd name="connsiteX24" fmla="*/ 887263 w 3083700"/>
              <a:gd name="connsiteY24" fmla="*/ 1570202 h 2559086"/>
              <a:gd name="connsiteX25" fmla="*/ 887263 w 3083700"/>
              <a:gd name="connsiteY25" fmla="*/ 1922627 h 2559086"/>
              <a:gd name="connsiteX26" fmla="*/ 1514008 w 3083700"/>
              <a:gd name="connsiteY26" fmla="*/ 1922627 h 2559086"/>
              <a:gd name="connsiteX27" fmla="*/ 1514008 w 3083700"/>
              <a:gd name="connsiteY27" fmla="*/ 1570202 h 2559086"/>
              <a:gd name="connsiteX28" fmla="*/ 204834 w 3083700"/>
              <a:gd name="connsiteY28" fmla="*/ 1570202 h 2559086"/>
              <a:gd name="connsiteX29" fmla="*/ 204834 w 3083700"/>
              <a:gd name="connsiteY29" fmla="*/ 1922627 h 2559086"/>
              <a:gd name="connsiteX30" fmla="*/ 831579 w 3083700"/>
              <a:gd name="connsiteY30" fmla="*/ 1922627 h 2559086"/>
              <a:gd name="connsiteX31" fmla="*/ 831579 w 3083700"/>
              <a:gd name="connsiteY31" fmla="*/ 1570202 h 2559086"/>
              <a:gd name="connsiteX32" fmla="*/ 2252121 w 3083700"/>
              <a:gd name="connsiteY32" fmla="*/ 1132950 h 2559086"/>
              <a:gd name="connsiteX33" fmla="*/ 2252121 w 3083700"/>
              <a:gd name="connsiteY33" fmla="*/ 1485375 h 2559086"/>
              <a:gd name="connsiteX34" fmla="*/ 2878866 w 3083700"/>
              <a:gd name="connsiteY34" fmla="*/ 1485375 h 2559086"/>
              <a:gd name="connsiteX35" fmla="*/ 2878866 w 3083700"/>
              <a:gd name="connsiteY35" fmla="*/ 1132950 h 2559086"/>
              <a:gd name="connsiteX36" fmla="*/ 1569692 w 3083700"/>
              <a:gd name="connsiteY36" fmla="*/ 1132950 h 2559086"/>
              <a:gd name="connsiteX37" fmla="*/ 1569692 w 3083700"/>
              <a:gd name="connsiteY37" fmla="*/ 1485375 h 2559086"/>
              <a:gd name="connsiteX38" fmla="*/ 2196437 w 3083700"/>
              <a:gd name="connsiteY38" fmla="*/ 1485375 h 2559086"/>
              <a:gd name="connsiteX39" fmla="*/ 2196437 w 3083700"/>
              <a:gd name="connsiteY39" fmla="*/ 1132950 h 2559086"/>
              <a:gd name="connsiteX40" fmla="*/ 887263 w 3083700"/>
              <a:gd name="connsiteY40" fmla="*/ 1132950 h 2559086"/>
              <a:gd name="connsiteX41" fmla="*/ 887263 w 3083700"/>
              <a:gd name="connsiteY41" fmla="*/ 1485375 h 2559086"/>
              <a:gd name="connsiteX42" fmla="*/ 1514008 w 3083700"/>
              <a:gd name="connsiteY42" fmla="*/ 1485375 h 2559086"/>
              <a:gd name="connsiteX43" fmla="*/ 1514008 w 3083700"/>
              <a:gd name="connsiteY43" fmla="*/ 1132950 h 2559086"/>
              <a:gd name="connsiteX44" fmla="*/ 204834 w 3083700"/>
              <a:gd name="connsiteY44" fmla="*/ 1132950 h 2559086"/>
              <a:gd name="connsiteX45" fmla="*/ 204834 w 3083700"/>
              <a:gd name="connsiteY45" fmla="*/ 1485375 h 2559086"/>
              <a:gd name="connsiteX46" fmla="*/ 831579 w 3083700"/>
              <a:gd name="connsiteY46" fmla="*/ 1485375 h 2559086"/>
              <a:gd name="connsiteX47" fmla="*/ 831579 w 3083700"/>
              <a:gd name="connsiteY47" fmla="*/ 1132950 h 2559086"/>
              <a:gd name="connsiteX48" fmla="*/ 2252121 w 3083700"/>
              <a:gd name="connsiteY48" fmla="*/ 695698 h 2559086"/>
              <a:gd name="connsiteX49" fmla="*/ 2252121 w 3083700"/>
              <a:gd name="connsiteY49" fmla="*/ 1048123 h 2559086"/>
              <a:gd name="connsiteX50" fmla="*/ 2878866 w 3083700"/>
              <a:gd name="connsiteY50" fmla="*/ 1048123 h 2559086"/>
              <a:gd name="connsiteX51" fmla="*/ 2878866 w 3083700"/>
              <a:gd name="connsiteY51" fmla="*/ 695698 h 2559086"/>
              <a:gd name="connsiteX52" fmla="*/ 1569692 w 3083700"/>
              <a:gd name="connsiteY52" fmla="*/ 695698 h 2559086"/>
              <a:gd name="connsiteX53" fmla="*/ 1569692 w 3083700"/>
              <a:gd name="connsiteY53" fmla="*/ 1048123 h 2559086"/>
              <a:gd name="connsiteX54" fmla="*/ 2196437 w 3083700"/>
              <a:gd name="connsiteY54" fmla="*/ 1048123 h 2559086"/>
              <a:gd name="connsiteX55" fmla="*/ 2196437 w 3083700"/>
              <a:gd name="connsiteY55" fmla="*/ 695698 h 2559086"/>
              <a:gd name="connsiteX56" fmla="*/ 887263 w 3083700"/>
              <a:gd name="connsiteY56" fmla="*/ 695698 h 2559086"/>
              <a:gd name="connsiteX57" fmla="*/ 887263 w 3083700"/>
              <a:gd name="connsiteY57" fmla="*/ 1048123 h 2559086"/>
              <a:gd name="connsiteX58" fmla="*/ 1514008 w 3083700"/>
              <a:gd name="connsiteY58" fmla="*/ 1048123 h 2559086"/>
              <a:gd name="connsiteX59" fmla="*/ 1514008 w 3083700"/>
              <a:gd name="connsiteY59" fmla="*/ 695698 h 2559086"/>
              <a:gd name="connsiteX60" fmla="*/ 204834 w 3083700"/>
              <a:gd name="connsiteY60" fmla="*/ 695698 h 2559086"/>
              <a:gd name="connsiteX61" fmla="*/ 204834 w 3083700"/>
              <a:gd name="connsiteY61" fmla="*/ 1048123 h 2559086"/>
              <a:gd name="connsiteX62" fmla="*/ 831579 w 3083700"/>
              <a:gd name="connsiteY62" fmla="*/ 1048123 h 2559086"/>
              <a:gd name="connsiteX63" fmla="*/ 831579 w 3083700"/>
              <a:gd name="connsiteY63" fmla="*/ 695698 h 2559086"/>
              <a:gd name="connsiteX64" fmla="*/ 130744 w 3083700"/>
              <a:gd name="connsiteY64" fmla="*/ 0 h 2559086"/>
              <a:gd name="connsiteX65" fmla="*/ 2952956 w 3083700"/>
              <a:gd name="connsiteY65" fmla="*/ 0 h 2559086"/>
              <a:gd name="connsiteX66" fmla="*/ 3083700 w 3083700"/>
              <a:gd name="connsiteY66" fmla="*/ 130744 h 2559086"/>
              <a:gd name="connsiteX67" fmla="*/ 3083700 w 3083700"/>
              <a:gd name="connsiteY67" fmla="*/ 2428342 h 2559086"/>
              <a:gd name="connsiteX68" fmla="*/ 2952956 w 3083700"/>
              <a:gd name="connsiteY68" fmla="*/ 2559086 h 2559086"/>
              <a:gd name="connsiteX69" fmla="*/ 130744 w 3083700"/>
              <a:gd name="connsiteY69" fmla="*/ 2559086 h 2559086"/>
              <a:gd name="connsiteX70" fmla="*/ 0 w 3083700"/>
              <a:gd name="connsiteY70" fmla="*/ 2428342 h 2559086"/>
              <a:gd name="connsiteX71" fmla="*/ 0 w 3083700"/>
              <a:gd name="connsiteY71" fmla="*/ 130744 h 2559086"/>
              <a:gd name="connsiteX72" fmla="*/ 130744 w 3083700"/>
              <a:gd name="connsiteY72" fmla="*/ 0 h 255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083700" h="2559086">
                <a:moveTo>
                  <a:pt x="2252121" y="2007454"/>
                </a:moveTo>
                <a:lnTo>
                  <a:pt x="2252121" y="2359879"/>
                </a:lnTo>
                <a:lnTo>
                  <a:pt x="2878866" y="2359879"/>
                </a:lnTo>
                <a:lnTo>
                  <a:pt x="2878866" y="2007454"/>
                </a:lnTo>
                <a:close/>
                <a:moveTo>
                  <a:pt x="1569692" y="2007454"/>
                </a:moveTo>
                <a:lnTo>
                  <a:pt x="1569692" y="2359879"/>
                </a:lnTo>
                <a:lnTo>
                  <a:pt x="2196437" y="2359879"/>
                </a:lnTo>
                <a:lnTo>
                  <a:pt x="2196437" y="2007454"/>
                </a:lnTo>
                <a:close/>
                <a:moveTo>
                  <a:pt x="887263" y="2007454"/>
                </a:moveTo>
                <a:lnTo>
                  <a:pt x="887263" y="2359879"/>
                </a:lnTo>
                <a:lnTo>
                  <a:pt x="1514008" y="2359879"/>
                </a:lnTo>
                <a:lnTo>
                  <a:pt x="1514008" y="2007454"/>
                </a:lnTo>
                <a:close/>
                <a:moveTo>
                  <a:pt x="204834" y="2007454"/>
                </a:moveTo>
                <a:lnTo>
                  <a:pt x="204834" y="2359879"/>
                </a:lnTo>
                <a:lnTo>
                  <a:pt x="831579" y="2359879"/>
                </a:lnTo>
                <a:lnTo>
                  <a:pt x="831579" y="2007454"/>
                </a:lnTo>
                <a:close/>
                <a:moveTo>
                  <a:pt x="2252121" y="1570202"/>
                </a:moveTo>
                <a:lnTo>
                  <a:pt x="2252121" y="1922627"/>
                </a:lnTo>
                <a:lnTo>
                  <a:pt x="2878866" y="1922627"/>
                </a:lnTo>
                <a:lnTo>
                  <a:pt x="2878866" y="1570202"/>
                </a:lnTo>
                <a:close/>
                <a:moveTo>
                  <a:pt x="1569692" y="1570202"/>
                </a:moveTo>
                <a:lnTo>
                  <a:pt x="1569692" y="1922627"/>
                </a:lnTo>
                <a:lnTo>
                  <a:pt x="2196437" y="1922627"/>
                </a:lnTo>
                <a:lnTo>
                  <a:pt x="2196437" y="1570202"/>
                </a:lnTo>
                <a:close/>
                <a:moveTo>
                  <a:pt x="887263" y="1570202"/>
                </a:moveTo>
                <a:lnTo>
                  <a:pt x="887263" y="1922627"/>
                </a:lnTo>
                <a:lnTo>
                  <a:pt x="1514008" y="1922627"/>
                </a:lnTo>
                <a:lnTo>
                  <a:pt x="1514008" y="1570202"/>
                </a:lnTo>
                <a:close/>
                <a:moveTo>
                  <a:pt x="204834" y="1570202"/>
                </a:moveTo>
                <a:lnTo>
                  <a:pt x="204834" y="1922627"/>
                </a:lnTo>
                <a:lnTo>
                  <a:pt x="831579" y="1922627"/>
                </a:lnTo>
                <a:lnTo>
                  <a:pt x="831579" y="1570202"/>
                </a:lnTo>
                <a:close/>
                <a:moveTo>
                  <a:pt x="2252121" y="1132950"/>
                </a:moveTo>
                <a:lnTo>
                  <a:pt x="2252121" y="1485375"/>
                </a:lnTo>
                <a:lnTo>
                  <a:pt x="2878866" y="1485375"/>
                </a:lnTo>
                <a:lnTo>
                  <a:pt x="2878866" y="1132950"/>
                </a:lnTo>
                <a:close/>
                <a:moveTo>
                  <a:pt x="1569692" y="1132950"/>
                </a:moveTo>
                <a:lnTo>
                  <a:pt x="1569692" y="1485375"/>
                </a:lnTo>
                <a:lnTo>
                  <a:pt x="2196437" y="1485375"/>
                </a:lnTo>
                <a:lnTo>
                  <a:pt x="2196437" y="1132950"/>
                </a:lnTo>
                <a:close/>
                <a:moveTo>
                  <a:pt x="887263" y="1132950"/>
                </a:moveTo>
                <a:lnTo>
                  <a:pt x="887263" y="1485375"/>
                </a:lnTo>
                <a:lnTo>
                  <a:pt x="1514008" y="1485375"/>
                </a:lnTo>
                <a:lnTo>
                  <a:pt x="1514008" y="1132950"/>
                </a:lnTo>
                <a:close/>
                <a:moveTo>
                  <a:pt x="204834" y="1132950"/>
                </a:moveTo>
                <a:lnTo>
                  <a:pt x="204834" y="1485375"/>
                </a:lnTo>
                <a:lnTo>
                  <a:pt x="831579" y="1485375"/>
                </a:lnTo>
                <a:lnTo>
                  <a:pt x="831579" y="1132950"/>
                </a:lnTo>
                <a:close/>
                <a:moveTo>
                  <a:pt x="2252121" y="695698"/>
                </a:moveTo>
                <a:lnTo>
                  <a:pt x="2252121" y="1048123"/>
                </a:lnTo>
                <a:lnTo>
                  <a:pt x="2878866" y="1048123"/>
                </a:lnTo>
                <a:lnTo>
                  <a:pt x="2878866" y="695698"/>
                </a:lnTo>
                <a:close/>
                <a:moveTo>
                  <a:pt x="1569692" y="695698"/>
                </a:moveTo>
                <a:lnTo>
                  <a:pt x="1569692" y="1048123"/>
                </a:lnTo>
                <a:lnTo>
                  <a:pt x="2196437" y="1048123"/>
                </a:lnTo>
                <a:lnTo>
                  <a:pt x="2196437" y="695698"/>
                </a:lnTo>
                <a:close/>
                <a:moveTo>
                  <a:pt x="887263" y="695698"/>
                </a:moveTo>
                <a:lnTo>
                  <a:pt x="887263" y="1048123"/>
                </a:lnTo>
                <a:lnTo>
                  <a:pt x="1514008" y="1048123"/>
                </a:lnTo>
                <a:lnTo>
                  <a:pt x="1514008" y="695698"/>
                </a:lnTo>
                <a:close/>
                <a:moveTo>
                  <a:pt x="204834" y="695698"/>
                </a:moveTo>
                <a:lnTo>
                  <a:pt x="204834" y="1048123"/>
                </a:lnTo>
                <a:lnTo>
                  <a:pt x="831579" y="1048123"/>
                </a:lnTo>
                <a:lnTo>
                  <a:pt x="831579" y="695698"/>
                </a:lnTo>
                <a:close/>
                <a:moveTo>
                  <a:pt x="130744" y="0"/>
                </a:moveTo>
                <a:lnTo>
                  <a:pt x="2952956" y="0"/>
                </a:lnTo>
                <a:cubicBezTo>
                  <a:pt x="3025164" y="0"/>
                  <a:pt x="3083700" y="58536"/>
                  <a:pt x="3083700" y="130744"/>
                </a:cubicBezTo>
                <a:lnTo>
                  <a:pt x="3083700" y="2428342"/>
                </a:lnTo>
                <a:cubicBezTo>
                  <a:pt x="3083700" y="2500550"/>
                  <a:pt x="3025164" y="2559086"/>
                  <a:pt x="2952956" y="2559086"/>
                </a:cubicBezTo>
                <a:lnTo>
                  <a:pt x="130744" y="2559086"/>
                </a:lnTo>
                <a:cubicBezTo>
                  <a:pt x="58536" y="2559086"/>
                  <a:pt x="0" y="2500550"/>
                  <a:pt x="0" y="2428342"/>
                </a:cubicBezTo>
                <a:lnTo>
                  <a:pt x="0" y="130744"/>
                </a:lnTo>
                <a:cubicBezTo>
                  <a:pt x="0" y="58536"/>
                  <a:pt x="58536" y="0"/>
                  <a:pt x="130744"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endParaRPr lang="en-US" sz="2800"/>
          </a:p>
        </p:txBody>
      </p:sp>
      <p:pic>
        <p:nvPicPr>
          <p:cNvPr id="1029" name="Picture 1028">
            <a:extLst>
              <a:ext uri="{FF2B5EF4-FFF2-40B4-BE49-F238E27FC236}">
                <a16:creationId xmlns:a16="http://schemas.microsoft.com/office/drawing/2014/main" id="{510DC788-F04B-4749-BD4B-6B036AB767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844475" y="5350546"/>
            <a:ext cx="1866345" cy="1530986"/>
          </a:xfrm>
          <a:prstGeom prst="rect">
            <a:avLst/>
          </a:prstGeom>
        </p:spPr>
      </p:pic>
      <p:sp>
        <p:nvSpPr>
          <p:cNvPr id="115" name="Uplink">
            <a:extLst>
              <a:ext uri="{FF2B5EF4-FFF2-40B4-BE49-F238E27FC236}">
                <a16:creationId xmlns:a16="http://schemas.microsoft.com/office/drawing/2014/main" id="{A0F6E528-4501-4BEF-9519-9E43D3CFCAB5}"/>
              </a:ext>
            </a:extLst>
          </p:cNvPr>
          <p:cNvSpPr/>
          <p:nvPr/>
        </p:nvSpPr>
        <p:spPr>
          <a:xfrm rot="5400000">
            <a:off x="7146417" y="5012447"/>
            <a:ext cx="1070775" cy="356662"/>
          </a:xfrm>
          <a:prstGeom prst="leftArrow">
            <a:avLst/>
          </a:prstGeom>
          <a:solidFill>
            <a:schemeClr val="accent6"/>
          </a:solidFill>
          <a:ln>
            <a:solidFill>
              <a:schemeClr val="tx2"/>
            </a:solidFill>
          </a:ln>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1050" dirty="0">
                <a:solidFill>
                  <a:schemeClr val="tx1"/>
                </a:solidFill>
              </a:rPr>
              <a:t>SEND D2C</a:t>
            </a:r>
          </a:p>
        </p:txBody>
      </p:sp>
      <p:sp>
        <p:nvSpPr>
          <p:cNvPr id="127" name="Downlink">
            <a:extLst>
              <a:ext uri="{FF2B5EF4-FFF2-40B4-BE49-F238E27FC236}">
                <a16:creationId xmlns:a16="http://schemas.microsoft.com/office/drawing/2014/main" id="{AB42B3B1-820A-440E-A6F9-47F7692FFDB2}"/>
              </a:ext>
            </a:extLst>
          </p:cNvPr>
          <p:cNvSpPr/>
          <p:nvPr/>
        </p:nvSpPr>
        <p:spPr>
          <a:xfrm rot="5400000">
            <a:off x="7818396" y="5012446"/>
            <a:ext cx="1070774" cy="356662"/>
          </a:xfrm>
          <a:prstGeom prst="rightArrow">
            <a:avLst/>
          </a:prstGeom>
          <a:solidFill>
            <a:schemeClr val="accent4"/>
          </a:solidFill>
          <a:ln>
            <a:solidFill>
              <a:schemeClr val="tx2"/>
            </a:solidFill>
          </a:ln>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1050" dirty="0">
                <a:solidFill>
                  <a:schemeClr val="tx1"/>
                </a:solidFill>
              </a:rPr>
              <a:t>RECEIVE C2D</a:t>
            </a:r>
          </a:p>
        </p:txBody>
      </p:sp>
      <p:grpSp>
        <p:nvGrpSpPr>
          <p:cNvPr id="1033" name="Group 1032">
            <a:extLst>
              <a:ext uri="{FF2B5EF4-FFF2-40B4-BE49-F238E27FC236}">
                <a16:creationId xmlns:a16="http://schemas.microsoft.com/office/drawing/2014/main" id="{6B7CB3DD-B91C-49F8-A8AB-84CD3B461DDD}"/>
              </a:ext>
            </a:extLst>
          </p:cNvPr>
          <p:cNvGrpSpPr/>
          <p:nvPr/>
        </p:nvGrpSpPr>
        <p:grpSpPr>
          <a:xfrm>
            <a:off x="250758" y="1136756"/>
            <a:ext cx="2136084" cy="1545120"/>
            <a:chOff x="250758" y="1136756"/>
            <a:chExt cx="2136084" cy="1545120"/>
          </a:xfrm>
        </p:grpSpPr>
        <p:pic>
          <p:nvPicPr>
            <p:cNvPr id="1032" name="Picture 1031">
              <a:extLst>
                <a:ext uri="{FF2B5EF4-FFF2-40B4-BE49-F238E27FC236}">
                  <a16:creationId xmlns:a16="http://schemas.microsoft.com/office/drawing/2014/main" id="{14BC0164-6B60-4BD7-ACB2-CF6FA05407A5}"/>
                </a:ext>
              </a:extLst>
            </p:cNvPr>
            <p:cNvPicPr>
              <a:picLocks noChangeAspect="1"/>
            </p:cNvPicPr>
            <p:nvPr/>
          </p:nvPicPr>
          <p:blipFill>
            <a:blip r:embed="rId4"/>
            <a:stretch>
              <a:fillRect/>
            </a:stretch>
          </p:blipFill>
          <p:spPr>
            <a:xfrm>
              <a:off x="511375" y="1236534"/>
              <a:ext cx="1612219" cy="956882"/>
            </a:xfrm>
            <a:prstGeom prst="rect">
              <a:avLst/>
            </a:prstGeom>
          </p:spPr>
        </p:pic>
        <p:sp>
          <p:nvSpPr>
            <p:cNvPr id="137" name="Laptop">
              <a:extLst>
                <a:ext uri="{FF2B5EF4-FFF2-40B4-BE49-F238E27FC236}">
                  <a16:creationId xmlns:a16="http://schemas.microsoft.com/office/drawing/2014/main" id="{2FABAE4B-714F-4A5D-A885-2CFCCC2B169F}"/>
                </a:ext>
              </a:extLst>
            </p:cNvPr>
            <p:cNvSpPr/>
            <p:nvPr/>
          </p:nvSpPr>
          <p:spPr>
            <a:xfrm>
              <a:off x="250758" y="1136756"/>
              <a:ext cx="2136084" cy="1545120"/>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39" name="Web SQL Query">
            <a:extLst>
              <a:ext uri="{FF2B5EF4-FFF2-40B4-BE49-F238E27FC236}">
                <a16:creationId xmlns:a16="http://schemas.microsoft.com/office/drawing/2014/main" id="{0767C5B3-DC72-4D9D-9665-192AC02A9BFB}"/>
              </a:ext>
            </a:extLst>
          </p:cNvPr>
          <p:cNvSpPr/>
          <p:nvPr/>
        </p:nvSpPr>
        <p:spPr>
          <a:xfrm>
            <a:off x="2201731" y="1560163"/>
            <a:ext cx="2130315" cy="356662"/>
          </a:xfrm>
          <a:prstGeom prst="leftArrow">
            <a:avLst/>
          </a:prstGeom>
          <a:solidFill>
            <a:schemeClr val="accent6"/>
          </a:solidFill>
          <a:ln>
            <a:solidFill>
              <a:schemeClr val="tx2"/>
            </a:solidFill>
          </a:ln>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1050" dirty="0">
                <a:solidFill>
                  <a:schemeClr val="tx1"/>
                </a:solidFill>
              </a:rPr>
              <a:t>GET</a:t>
            </a:r>
          </a:p>
        </p:txBody>
      </p:sp>
      <p:sp>
        <p:nvSpPr>
          <p:cNvPr id="145" name="Freeform: Shape 144">
            <a:extLst>
              <a:ext uri="{FF2B5EF4-FFF2-40B4-BE49-F238E27FC236}">
                <a16:creationId xmlns:a16="http://schemas.microsoft.com/office/drawing/2014/main" id="{F0D9A75A-9103-4AAD-A2AF-575CADB76637}"/>
              </a:ext>
            </a:extLst>
          </p:cNvPr>
          <p:cNvSpPr/>
          <p:nvPr/>
        </p:nvSpPr>
        <p:spPr>
          <a:xfrm rot="5400000">
            <a:off x="1819668" y="2406520"/>
            <a:ext cx="2887827" cy="2016346"/>
          </a:xfrm>
          <a:custGeom>
            <a:avLst/>
            <a:gdLst>
              <a:gd name="connsiteX0" fmla="*/ 0 w 2887827"/>
              <a:gd name="connsiteY0" fmla="*/ 2016346 h 2016346"/>
              <a:gd name="connsiteX1" fmla="*/ 0 w 2887827"/>
              <a:gd name="connsiteY1" fmla="*/ 1408994 h 2016346"/>
              <a:gd name="connsiteX2" fmla="*/ 1 w 2887827"/>
              <a:gd name="connsiteY2" fmla="*/ 1408994 h 2016346"/>
              <a:gd name="connsiteX3" fmla="*/ 1 w 2887827"/>
              <a:gd name="connsiteY3" fmla="*/ 1297014 h 2016346"/>
              <a:gd name="connsiteX4" fmla="*/ 2620331 w 2887827"/>
              <a:gd name="connsiteY4" fmla="*/ 1297014 h 2016346"/>
              <a:gd name="connsiteX5" fmla="*/ 2620331 w 2887827"/>
              <a:gd name="connsiteY5" fmla="*/ 178332 h 2016346"/>
              <a:gd name="connsiteX6" fmla="*/ 2531165 w 2887827"/>
              <a:gd name="connsiteY6" fmla="*/ 178332 h 2016346"/>
              <a:gd name="connsiteX7" fmla="*/ 2709496 w 2887827"/>
              <a:gd name="connsiteY7" fmla="*/ 0 h 2016346"/>
              <a:gd name="connsiteX8" fmla="*/ 2887827 w 2887827"/>
              <a:gd name="connsiteY8" fmla="*/ 178332 h 2016346"/>
              <a:gd name="connsiteX9" fmla="*/ 2798662 w 2887827"/>
              <a:gd name="connsiteY9" fmla="*/ 178332 h 2016346"/>
              <a:gd name="connsiteX10" fmla="*/ 2798662 w 2887827"/>
              <a:gd name="connsiteY10" fmla="*/ 1353929 h 2016346"/>
              <a:gd name="connsiteX11" fmla="*/ 2794895 w 2887827"/>
              <a:gd name="connsiteY11" fmla="*/ 1353929 h 2016346"/>
              <a:gd name="connsiteX12" fmla="*/ 2794895 w 2887827"/>
              <a:gd name="connsiteY12" fmla="*/ 1475345 h 2016346"/>
              <a:gd name="connsiteX13" fmla="*/ 178331 w 2887827"/>
              <a:gd name="connsiteY13" fmla="*/ 1475345 h 2016346"/>
              <a:gd name="connsiteX14" fmla="*/ 178331 w 2887827"/>
              <a:gd name="connsiteY14" fmla="*/ 2016346 h 2016346"/>
              <a:gd name="connsiteX0" fmla="*/ 0 w 2887827"/>
              <a:gd name="connsiteY0" fmla="*/ 2016346 h 2016346"/>
              <a:gd name="connsiteX1" fmla="*/ 0 w 2887827"/>
              <a:gd name="connsiteY1" fmla="*/ 1408994 h 2016346"/>
              <a:gd name="connsiteX2" fmla="*/ 1 w 2887827"/>
              <a:gd name="connsiteY2" fmla="*/ 1408994 h 2016346"/>
              <a:gd name="connsiteX3" fmla="*/ 1 w 2887827"/>
              <a:gd name="connsiteY3" fmla="*/ 1297014 h 2016346"/>
              <a:gd name="connsiteX4" fmla="*/ 2620331 w 2887827"/>
              <a:gd name="connsiteY4" fmla="*/ 1297014 h 2016346"/>
              <a:gd name="connsiteX5" fmla="*/ 2620331 w 2887827"/>
              <a:gd name="connsiteY5" fmla="*/ 178332 h 2016346"/>
              <a:gd name="connsiteX6" fmla="*/ 2531165 w 2887827"/>
              <a:gd name="connsiteY6" fmla="*/ 178332 h 2016346"/>
              <a:gd name="connsiteX7" fmla="*/ 2709496 w 2887827"/>
              <a:gd name="connsiteY7" fmla="*/ 0 h 2016346"/>
              <a:gd name="connsiteX8" fmla="*/ 2887827 w 2887827"/>
              <a:gd name="connsiteY8" fmla="*/ 178332 h 2016346"/>
              <a:gd name="connsiteX9" fmla="*/ 2798662 w 2887827"/>
              <a:gd name="connsiteY9" fmla="*/ 178332 h 2016346"/>
              <a:gd name="connsiteX10" fmla="*/ 2798662 w 2887827"/>
              <a:gd name="connsiteY10" fmla="*/ 1353929 h 2016346"/>
              <a:gd name="connsiteX11" fmla="*/ 2794895 w 2887827"/>
              <a:gd name="connsiteY11" fmla="*/ 1475345 h 2016346"/>
              <a:gd name="connsiteX12" fmla="*/ 178331 w 2887827"/>
              <a:gd name="connsiteY12" fmla="*/ 1475345 h 2016346"/>
              <a:gd name="connsiteX13" fmla="*/ 178331 w 2887827"/>
              <a:gd name="connsiteY13" fmla="*/ 2016346 h 2016346"/>
              <a:gd name="connsiteX14" fmla="*/ 0 w 2887827"/>
              <a:gd name="connsiteY14" fmla="*/ 2016346 h 2016346"/>
              <a:gd name="connsiteX0" fmla="*/ 0 w 2887827"/>
              <a:gd name="connsiteY0" fmla="*/ 2016346 h 2016346"/>
              <a:gd name="connsiteX1" fmla="*/ 0 w 2887827"/>
              <a:gd name="connsiteY1" fmla="*/ 1408994 h 2016346"/>
              <a:gd name="connsiteX2" fmla="*/ 1 w 2887827"/>
              <a:gd name="connsiteY2" fmla="*/ 1408994 h 2016346"/>
              <a:gd name="connsiteX3" fmla="*/ 1 w 2887827"/>
              <a:gd name="connsiteY3" fmla="*/ 1297014 h 2016346"/>
              <a:gd name="connsiteX4" fmla="*/ 2620331 w 2887827"/>
              <a:gd name="connsiteY4" fmla="*/ 1297014 h 2016346"/>
              <a:gd name="connsiteX5" fmla="*/ 2620331 w 2887827"/>
              <a:gd name="connsiteY5" fmla="*/ 178332 h 2016346"/>
              <a:gd name="connsiteX6" fmla="*/ 2531165 w 2887827"/>
              <a:gd name="connsiteY6" fmla="*/ 178332 h 2016346"/>
              <a:gd name="connsiteX7" fmla="*/ 2709496 w 2887827"/>
              <a:gd name="connsiteY7" fmla="*/ 0 h 2016346"/>
              <a:gd name="connsiteX8" fmla="*/ 2887827 w 2887827"/>
              <a:gd name="connsiteY8" fmla="*/ 178332 h 2016346"/>
              <a:gd name="connsiteX9" fmla="*/ 2798662 w 2887827"/>
              <a:gd name="connsiteY9" fmla="*/ 178332 h 2016346"/>
              <a:gd name="connsiteX10" fmla="*/ 2798662 w 2887827"/>
              <a:gd name="connsiteY10" fmla="*/ 1353929 h 2016346"/>
              <a:gd name="connsiteX11" fmla="*/ 2796486 w 2887827"/>
              <a:gd name="connsiteY11" fmla="*/ 1475345 h 2016346"/>
              <a:gd name="connsiteX12" fmla="*/ 178331 w 2887827"/>
              <a:gd name="connsiteY12" fmla="*/ 1475345 h 2016346"/>
              <a:gd name="connsiteX13" fmla="*/ 178331 w 2887827"/>
              <a:gd name="connsiteY13" fmla="*/ 2016346 h 2016346"/>
              <a:gd name="connsiteX14" fmla="*/ 0 w 2887827"/>
              <a:gd name="connsiteY14" fmla="*/ 2016346 h 2016346"/>
              <a:gd name="connsiteX0" fmla="*/ 0 w 2887827"/>
              <a:gd name="connsiteY0" fmla="*/ 2016346 h 2016346"/>
              <a:gd name="connsiteX1" fmla="*/ 0 w 2887827"/>
              <a:gd name="connsiteY1" fmla="*/ 1408994 h 2016346"/>
              <a:gd name="connsiteX2" fmla="*/ 1 w 2887827"/>
              <a:gd name="connsiteY2" fmla="*/ 1408994 h 2016346"/>
              <a:gd name="connsiteX3" fmla="*/ 1 w 2887827"/>
              <a:gd name="connsiteY3" fmla="*/ 1297014 h 2016346"/>
              <a:gd name="connsiteX4" fmla="*/ 2620331 w 2887827"/>
              <a:gd name="connsiteY4" fmla="*/ 1297014 h 2016346"/>
              <a:gd name="connsiteX5" fmla="*/ 2620331 w 2887827"/>
              <a:gd name="connsiteY5" fmla="*/ 178332 h 2016346"/>
              <a:gd name="connsiteX6" fmla="*/ 2531165 w 2887827"/>
              <a:gd name="connsiteY6" fmla="*/ 178332 h 2016346"/>
              <a:gd name="connsiteX7" fmla="*/ 2709496 w 2887827"/>
              <a:gd name="connsiteY7" fmla="*/ 0 h 2016346"/>
              <a:gd name="connsiteX8" fmla="*/ 2887827 w 2887827"/>
              <a:gd name="connsiteY8" fmla="*/ 178332 h 2016346"/>
              <a:gd name="connsiteX9" fmla="*/ 2798662 w 2887827"/>
              <a:gd name="connsiteY9" fmla="*/ 178332 h 2016346"/>
              <a:gd name="connsiteX10" fmla="*/ 2796486 w 2887827"/>
              <a:gd name="connsiteY10" fmla="*/ 1475345 h 2016346"/>
              <a:gd name="connsiteX11" fmla="*/ 178331 w 2887827"/>
              <a:gd name="connsiteY11" fmla="*/ 1475345 h 2016346"/>
              <a:gd name="connsiteX12" fmla="*/ 178331 w 2887827"/>
              <a:gd name="connsiteY12" fmla="*/ 2016346 h 2016346"/>
              <a:gd name="connsiteX13" fmla="*/ 0 w 2887827"/>
              <a:gd name="connsiteY13" fmla="*/ 2016346 h 201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87827" h="2016346">
                <a:moveTo>
                  <a:pt x="0" y="2016346"/>
                </a:moveTo>
                <a:lnTo>
                  <a:pt x="0" y="1408994"/>
                </a:lnTo>
                <a:lnTo>
                  <a:pt x="1" y="1408994"/>
                </a:lnTo>
                <a:lnTo>
                  <a:pt x="1" y="1297014"/>
                </a:lnTo>
                <a:lnTo>
                  <a:pt x="2620331" y="1297014"/>
                </a:lnTo>
                <a:lnTo>
                  <a:pt x="2620331" y="178332"/>
                </a:lnTo>
                <a:lnTo>
                  <a:pt x="2531165" y="178332"/>
                </a:lnTo>
                <a:lnTo>
                  <a:pt x="2709496" y="0"/>
                </a:lnTo>
                <a:lnTo>
                  <a:pt x="2887827" y="178332"/>
                </a:lnTo>
                <a:lnTo>
                  <a:pt x="2798662" y="178332"/>
                </a:lnTo>
                <a:cubicBezTo>
                  <a:pt x="2797937" y="610670"/>
                  <a:pt x="2797211" y="1043007"/>
                  <a:pt x="2796486" y="1475345"/>
                </a:cubicBezTo>
                <a:lnTo>
                  <a:pt x="178331" y="1475345"/>
                </a:lnTo>
                <a:lnTo>
                  <a:pt x="178331" y="2016346"/>
                </a:lnTo>
                <a:lnTo>
                  <a:pt x="0" y="2016346"/>
                </a:lnTo>
                <a:close/>
              </a:path>
            </a:pathLst>
          </a:custGeom>
          <a:solidFill>
            <a:schemeClr val="accent4"/>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1" name="TextBox 1030">
            <a:extLst>
              <a:ext uri="{FF2B5EF4-FFF2-40B4-BE49-F238E27FC236}">
                <a16:creationId xmlns:a16="http://schemas.microsoft.com/office/drawing/2014/main" id="{7F36AD03-8E28-4459-A3BB-3270DAC64CF7}"/>
              </a:ext>
            </a:extLst>
          </p:cNvPr>
          <p:cNvSpPr txBox="1"/>
          <p:nvPr/>
        </p:nvSpPr>
        <p:spPr>
          <a:xfrm>
            <a:off x="3121291" y="4550586"/>
            <a:ext cx="737702" cy="253916"/>
          </a:xfrm>
          <a:prstGeom prst="rect">
            <a:avLst/>
          </a:prstGeom>
          <a:noFill/>
        </p:spPr>
        <p:txBody>
          <a:bodyPr wrap="none" rtlCol="0">
            <a:spAutoFit/>
          </a:bodyPr>
          <a:lstStyle/>
          <a:p>
            <a:r>
              <a:rPr lang="en-US" sz="1050" dirty="0"/>
              <a:t>SEND C2D</a:t>
            </a:r>
          </a:p>
        </p:txBody>
      </p:sp>
      <p:sp>
        <p:nvSpPr>
          <p:cNvPr id="1034" name="TextBox 1033">
            <a:extLst>
              <a:ext uri="{FF2B5EF4-FFF2-40B4-BE49-F238E27FC236}">
                <a16:creationId xmlns:a16="http://schemas.microsoft.com/office/drawing/2014/main" id="{5B7F47C3-817A-4EAC-BE92-F89463A8353F}"/>
              </a:ext>
            </a:extLst>
          </p:cNvPr>
          <p:cNvSpPr txBox="1"/>
          <p:nvPr/>
        </p:nvSpPr>
        <p:spPr>
          <a:xfrm>
            <a:off x="382313" y="4788377"/>
            <a:ext cx="2558970" cy="1200329"/>
          </a:xfrm>
          <a:prstGeom prst="rect">
            <a:avLst/>
          </a:prstGeom>
          <a:noFill/>
        </p:spPr>
        <p:txBody>
          <a:bodyPr wrap="none" rtlCol="0">
            <a:spAutoFit/>
          </a:bodyPr>
          <a:lstStyle/>
          <a:p>
            <a:r>
              <a:rPr lang="en-US" sz="3600" b="1" dirty="0"/>
              <a:t>Workshop</a:t>
            </a:r>
          </a:p>
          <a:p>
            <a:r>
              <a:rPr lang="en-US" sz="3600" b="1" dirty="0"/>
              <a:t>Architecture</a:t>
            </a:r>
          </a:p>
        </p:txBody>
      </p:sp>
    </p:spTree>
    <p:extLst>
      <p:ext uri="{BB962C8B-B14F-4D97-AF65-F5344CB8AC3E}">
        <p14:creationId xmlns:p14="http://schemas.microsoft.com/office/powerpoint/2010/main" val="4280606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ESP8266 Dev Board top view">
            <a:extLst>
              <a:ext uri="{FF2B5EF4-FFF2-40B4-BE49-F238E27FC236}">
                <a16:creationId xmlns:a16="http://schemas.microsoft.com/office/drawing/2014/main" id="{9E1CC0F7-B19D-45EF-9F95-D7268E7346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880" t="2960" r="28426" b="4182"/>
          <a:stretch/>
        </p:blipFill>
        <p:spPr bwMode="auto">
          <a:xfrm>
            <a:off x="1835099" y="958149"/>
            <a:ext cx="2439936" cy="53068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53133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276E2C-8559-436E-93A3-6C48E7665137}"/>
              </a:ext>
            </a:extLst>
          </p:cNvPr>
          <p:cNvSpPr>
            <a:spLocks noGrp="1"/>
          </p:cNvSpPr>
          <p:nvPr>
            <p:ph type="title"/>
          </p:nvPr>
        </p:nvSpPr>
        <p:spPr/>
        <p:txBody>
          <a:bodyPr/>
          <a:lstStyle/>
          <a:p>
            <a:r>
              <a:rPr lang="en-US" dirty="0"/>
              <a:t>Do a demo! </a:t>
            </a:r>
          </a:p>
        </p:txBody>
      </p:sp>
    </p:spTree>
    <p:extLst>
      <p:ext uri="{BB962C8B-B14F-4D97-AF65-F5344CB8AC3E}">
        <p14:creationId xmlns:p14="http://schemas.microsoft.com/office/powerpoint/2010/main" val="575948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3"/>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4"/>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5"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err="1">
                  <a:solidFill>
                    <a:srgbClr val="000000"/>
                  </a:solidFill>
                </a:rPr>
                <a:t>ingenufunctions</a:t>
              </a:r>
              <a:endParaRPr lang="en-US" sz="1050" b="1" dirty="0">
                <a:solidFill>
                  <a:srgbClr val="000000"/>
                </a:solidFill>
              </a:endParaRP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9" name="Storage Account"/>
          <p:cNvGrpSpPr/>
          <p:nvPr/>
        </p:nvGrpSpPr>
        <p:grpSpPr>
          <a:xfrm>
            <a:off x="8988353" y="1336626"/>
            <a:ext cx="1906218" cy="314706"/>
            <a:chOff x="1720920" y="6265607"/>
            <a:chExt cx="1778468" cy="293615"/>
          </a:xfrm>
        </p:grpSpPr>
        <p:sp>
          <p:nvSpPr>
            <p:cNvPr id="183" name="Rectangle: Rounded Corners 182"/>
            <p:cNvSpPr/>
            <p:nvPr/>
          </p:nvSpPr>
          <p:spPr>
            <a:xfrm>
              <a:off x="1720920" y="6265607"/>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4" name="Rectangle 183"/>
            <p:cNvSpPr/>
            <p:nvPr/>
          </p:nvSpPr>
          <p:spPr>
            <a:xfrm>
              <a:off x="2027070" y="6265607"/>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err="1">
                  <a:solidFill>
                    <a:srgbClr val="000000"/>
                  </a:solidFill>
                </a:rPr>
                <a:t>ingenustorage</a:t>
              </a:r>
              <a:endParaRPr lang="en-US" sz="1050" b="1" dirty="0">
                <a:solidFill>
                  <a:srgbClr val="000000"/>
                </a:solidFill>
              </a:endParaRPr>
            </a:p>
          </p:txBody>
        </p:sp>
        <p:sp>
          <p:nvSpPr>
            <p:cNvPr id="181" name="Storage Account Icon"/>
            <p:cNvSpPr>
              <a:spLocks noChangeAspect="1" noEditPoints="1"/>
            </p:cNvSpPr>
            <p:nvPr/>
          </p:nvSpPr>
          <p:spPr bwMode="auto">
            <a:xfrm>
              <a:off x="1778712" y="6326053"/>
              <a:ext cx="201168" cy="171907"/>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err="1">
                  <a:solidFill>
                    <a:srgbClr val="000000"/>
                  </a:solidFill>
                </a:rPr>
                <a:t>ingenuhub</a:t>
              </a:r>
              <a:endParaRPr lang="en-US" sz="1050" b="1" dirty="0">
                <a:solidFill>
                  <a:srgbClr val="000000"/>
                </a:solidFill>
              </a:endParaRPr>
            </a:p>
          </p:txBody>
        </p:sp>
      </p:grpSp>
      <p:grpSp>
        <p:nvGrpSpPr>
          <p:cNvPr id="38" name="Stream Analytics Job"/>
          <p:cNvGrpSpPr/>
          <p:nvPr/>
        </p:nvGrpSpPr>
        <p:grpSpPr>
          <a:xfrm>
            <a:off x="5391020" y="3720734"/>
            <a:ext cx="4610466" cy="314706"/>
            <a:chOff x="1720920" y="5874211"/>
            <a:chExt cx="4301484" cy="293615"/>
          </a:xfrm>
        </p:grpSpPr>
        <p:sp>
          <p:nvSpPr>
            <p:cNvPr id="178" name="Rectangle: Rounded Corners 177"/>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0" name="Rectangle 179"/>
            <p:cNvSpPr/>
            <p:nvPr/>
          </p:nvSpPr>
          <p:spPr>
            <a:xfrm>
              <a:off x="2027070" y="587421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Stream Analytics Job</a:t>
              </a:r>
              <a:br>
                <a:rPr lang="en-US" sz="900" dirty="0">
                  <a:solidFill>
                    <a:srgbClr val="000000"/>
                  </a:solidFill>
                </a:rPr>
              </a:br>
              <a:r>
                <a:rPr lang="en-US" sz="1050" b="1" dirty="0" err="1">
                  <a:solidFill>
                    <a:srgbClr val="000000"/>
                  </a:solidFill>
                </a:rPr>
                <a:t>ingenujob</a:t>
              </a:r>
              <a:endParaRPr lang="en-US" sz="1050" b="1" dirty="0">
                <a:solidFill>
                  <a:srgbClr val="000000"/>
                </a:solidFill>
              </a:endParaRPr>
            </a:p>
          </p:txBody>
        </p:sp>
        <p:sp>
          <p:nvSpPr>
            <p:cNvPr id="171" name="Stream Analytics Icon"/>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grpSp>
      <p:grpSp>
        <p:nvGrpSpPr>
          <p:cNvPr id="8" name="SQL Server"/>
          <p:cNvGrpSpPr/>
          <p:nvPr/>
        </p:nvGrpSpPr>
        <p:grpSpPr>
          <a:xfrm>
            <a:off x="5391019" y="2938819"/>
            <a:ext cx="2263992" cy="646855"/>
            <a:chOff x="1764047" y="4812008"/>
            <a:chExt cx="2112264" cy="603504"/>
          </a:xfrm>
        </p:grpSpPr>
        <p:sp>
          <p:nvSpPr>
            <p:cNvPr id="128" name="Rectangle: Rounded Corners 127"/>
            <p:cNvSpPr/>
            <p:nvPr/>
          </p:nvSpPr>
          <p:spPr>
            <a:xfrm>
              <a:off x="1764047" y="4812008"/>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nvGrpSpPr>
            <p:cNvPr id="146" name="SQL DB Icon"/>
            <p:cNvGrpSpPr>
              <a:grpSpLocks noChangeAspect="1"/>
            </p:cNvGrpSpPr>
            <p:nvPr/>
          </p:nvGrpSpPr>
          <p:grpSpPr>
            <a:xfrm>
              <a:off x="1849106" y="4856321"/>
              <a:ext cx="151642" cy="201168"/>
              <a:chOff x="2310438" y="7802038"/>
              <a:chExt cx="314618" cy="417371"/>
            </a:xfrm>
          </p:grpSpPr>
          <p:sp>
            <p:nvSpPr>
              <p:cNvPr id="144"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145"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sp>
          <p:nvSpPr>
            <p:cNvPr id="129" name="Rectangle 128"/>
            <p:cNvSpPr/>
            <p:nvPr/>
          </p:nvSpPr>
          <p:spPr>
            <a:xfrm>
              <a:off x="2072871" y="4812009"/>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Server</a:t>
              </a:r>
              <a:br>
                <a:rPr lang="en-US" sz="900" dirty="0">
                  <a:solidFill>
                    <a:srgbClr val="000000"/>
                  </a:solidFill>
                </a:rPr>
              </a:br>
              <a:r>
                <a:rPr lang="en-US" sz="1050" b="1" dirty="0" err="1">
                  <a:solidFill>
                    <a:srgbClr val="000000"/>
                  </a:solidFill>
                </a:rPr>
                <a:t>ingenusql</a:t>
              </a:r>
              <a:endParaRPr lang="en-US" sz="1050" b="1" dirty="0">
                <a:solidFill>
                  <a:srgbClr val="000000"/>
                </a:solidFill>
              </a:endParaRPr>
            </a:p>
          </p:txBody>
        </p:sp>
      </p:grpSp>
      <p:grpSp>
        <p:nvGrpSpPr>
          <p:cNvPr id="2" name="SQL Database"/>
          <p:cNvGrpSpPr/>
          <p:nvPr/>
        </p:nvGrpSpPr>
        <p:grpSpPr>
          <a:xfrm>
            <a:off x="5729188" y="3252443"/>
            <a:ext cx="1906218" cy="314706"/>
            <a:chOff x="2079553" y="5104614"/>
            <a:chExt cx="1778468" cy="293615"/>
          </a:xfrm>
        </p:grpSpPr>
        <p:sp>
          <p:nvSpPr>
            <p:cNvPr id="130" name="Rectangle: Rounded Corners 129"/>
            <p:cNvSpPr/>
            <p:nvPr/>
          </p:nvSpPr>
          <p:spPr>
            <a:xfrm>
              <a:off x="2079553" y="5104614"/>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1" name="Rectangle 130"/>
            <p:cNvSpPr/>
            <p:nvPr/>
          </p:nvSpPr>
          <p:spPr>
            <a:xfrm>
              <a:off x="2385703" y="5104614"/>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Database </a:t>
              </a:r>
            </a:p>
            <a:p>
              <a:r>
                <a:rPr lang="en-US" sz="1050" b="1" dirty="0" err="1">
                  <a:solidFill>
                    <a:srgbClr val="000000"/>
                  </a:solidFill>
                </a:rPr>
                <a:t>ingenudb</a:t>
              </a:r>
              <a:endParaRPr lang="en-US" sz="1050" b="1" dirty="0">
                <a:solidFill>
                  <a:srgbClr val="000000"/>
                </a:solidFill>
              </a:endParaRPr>
            </a:p>
          </p:txBody>
        </p:sp>
        <p:grpSp>
          <p:nvGrpSpPr>
            <p:cNvPr id="97" name="SQL DB Icon"/>
            <p:cNvGrpSpPr>
              <a:grpSpLocks noChangeAspect="1"/>
            </p:cNvGrpSpPr>
            <p:nvPr/>
          </p:nvGrpSpPr>
          <p:grpSpPr>
            <a:xfrm>
              <a:off x="2157177" y="5145145"/>
              <a:ext cx="151642" cy="201168"/>
              <a:chOff x="2310438" y="7802038"/>
              <a:chExt cx="314618" cy="417371"/>
            </a:xfrm>
          </p:grpSpPr>
          <p:sp>
            <p:nvSpPr>
              <p:cNvPr id="98"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99"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grpSp>
      <p:grpSp>
        <p:nvGrpSpPr>
          <p:cNvPr id="12" name="Service Bus Namespace"/>
          <p:cNvGrpSpPr/>
          <p:nvPr/>
        </p:nvGrpSpPr>
        <p:grpSpPr>
          <a:xfrm>
            <a:off x="7757099" y="2938818"/>
            <a:ext cx="2263992" cy="646855"/>
            <a:chOff x="2279142" y="5368912"/>
            <a:chExt cx="2112264" cy="603504"/>
          </a:xfrm>
        </p:grpSpPr>
        <p:sp>
          <p:nvSpPr>
            <p:cNvPr id="158" name="Rectangle: Rounded Corners 157"/>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Event Hubs Icon"/>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0" name="Rectangle 159"/>
            <p:cNvSpPr/>
            <p:nvPr/>
          </p:nvSpPr>
          <p:spPr>
            <a:xfrm>
              <a:off x="2587966" y="536891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Service Bus Namespace</a:t>
              </a:r>
              <a:br>
                <a:rPr lang="en-US" sz="900" dirty="0">
                  <a:solidFill>
                    <a:srgbClr val="000000"/>
                  </a:solidFill>
                </a:rPr>
              </a:br>
              <a:r>
                <a:rPr lang="en-US" sz="1050" b="1" dirty="0" err="1">
                  <a:solidFill>
                    <a:srgbClr val="000000"/>
                  </a:solidFill>
                </a:rPr>
                <a:t>ingenubus</a:t>
              </a:r>
              <a:endParaRPr lang="en-US" sz="1050" b="1" dirty="0">
                <a:solidFill>
                  <a:srgbClr val="000000"/>
                </a:solidFill>
              </a:endParaRPr>
            </a:p>
          </p:txBody>
        </p:sp>
      </p:grpSp>
      <p:grpSp>
        <p:nvGrpSpPr>
          <p:cNvPr id="10" name="Event Hub"/>
          <p:cNvGrpSpPr/>
          <p:nvPr/>
        </p:nvGrpSpPr>
        <p:grpSpPr>
          <a:xfrm>
            <a:off x="8095269" y="3252442"/>
            <a:ext cx="1906218" cy="314706"/>
            <a:chOff x="2594648" y="5661518"/>
            <a:chExt cx="1778468" cy="293615"/>
          </a:xfrm>
        </p:grpSpPr>
        <p:sp>
          <p:nvSpPr>
            <p:cNvPr id="164" name="Rectangle: Rounded Corners 163"/>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0" name="Event Hubs Icon"/>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5" name="Rectangle 164"/>
            <p:cNvSpPr/>
            <p:nvPr/>
          </p:nvSpPr>
          <p:spPr>
            <a:xfrm>
              <a:off x="2900798" y="566151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Event Hub</a:t>
              </a:r>
            </a:p>
            <a:p>
              <a:r>
                <a:rPr lang="en-US" sz="1050" b="1" dirty="0" err="1">
                  <a:solidFill>
                    <a:srgbClr val="000000"/>
                  </a:solidFill>
                </a:rPr>
                <a:t>ingenualerts</a:t>
              </a:r>
              <a:endParaRPr lang="en-US" sz="1050" b="1" dirty="0">
                <a:solidFill>
                  <a:srgbClr val="000000"/>
                </a:solidFill>
              </a:endParaRPr>
            </a:p>
          </p:txBody>
        </p:sp>
      </p:grpSp>
      <p:grpSp>
        <p:nvGrpSpPr>
          <p:cNvPr id="100" name="Web App"/>
          <p:cNvGrpSpPr/>
          <p:nvPr/>
        </p:nvGrpSpPr>
        <p:grpSpPr>
          <a:xfrm>
            <a:off x="5422726" y="2453568"/>
            <a:ext cx="2212679" cy="314706"/>
            <a:chOff x="-142435" y="3085808"/>
            <a:chExt cx="2064391" cy="293615"/>
          </a:xfrm>
        </p:grpSpPr>
        <p:sp>
          <p:nvSpPr>
            <p:cNvPr id="88" name="Rectangle: Rounded Corners 87"/>
            <p:cNvSpPr/>
            <p:nvPr/>
          </p:nvSpPr>
          <p:spPr>
            <a:xfrm>
              <a:off x="-142435" y="3085808"/>
              <a:ext cx="2064391"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9" name="Rectangle 88"/>
            <p:cNvSpPr/>
            <p:nvPr/>
          </p:nvSpPr>
          <p:spPr>
            <a:xfrm>
              <a:off x="163715"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Web App</a:t>
              </a:r>
              <a:br>
                <a:rPr lang="en-US" sz="900" dirty="0">
                  <a:solidFill>
                    <a:srgbClr val="000000"/>
                  </a:solidFill>
                </a:rPr>
              </a:br>
              <a:r>
                <a:rPr lang="en-US" sz="1050" b="1" dirty="0" err="1">
                  <a:solidFill>
                    <a:srgbClr val="000000"/>
                  </a:solidFill>
                </a:rPr>
                <a:t>ingenuweb</a:t>
              </a:r>
              <a:endParaRPr lang="en-US" sz="1050" b="1" dirty="0">
                <a:solidFill>
                  <a:srgbClr val="000000"/>
                </a:solidFill>
              </a:endParaRPr>
            </a:p>
          </p:txBody>
        </p:sp>
        <p:sp>
          <p:nvSpPr>
            <p:cNvPr id="49" name="Web App Icon"/>
            <p:cNvSpPr>
              <a:spLocks noChangeAspect="1"/>
            </p:cNvSpPr>
            <p:nvPr/>
          </p:nvSpPr>
          <p:spPr>
            <a:xfrm>
              <a:off x="-89944" y="3131626"/>
              <a:ext cx="201168" cy="201167"/>
            </a:xfrm>
            <a:custGeom>
              <a:avLst/>
              <a:gdLst>
                <a:gd name="connsiteX0" fmla="*/ 83396 w 269890"/>
                <a:gd name="connsiteY0" fmla="*/ 167247 h 269889"/>
                <a:gd name="connsiteX1" fmla="*/ 69944 w 269890"/>
                <a:gd name="connsiteY1" fmla="*/ 170849 h 269889"/>
                <a:gd name="connsiteX2" fmla="*/ 62306 w 269890"/>
                <a:gd name="connsiteY2" fmla="*/ 194590 h 269889"/>
                <a:gd name="connsiteX3" fmla="*/ 61236 w 269890"/>
                <a:gd name="connsiteY3" fmla="*/ 218109 h 269889"/>
                <a:gd name="connsiteX4" fmla="*/ 90854 w 269890"/>
                <a:gd name="connsiteY4" fmla="*/ 238078 h 269889"/>
                <a:gd name="connsiteX5" fmla="*/ 134945 w 269890"/>
                <a:gd name="connsiteY5" fmla="*/ 246979 h 269889"/>
                <a:gd name="connsiteX6" fmla="*/ 179036 w 269890"/>
                <a:gd name="connsiteY6" fmla="*/ 238078 h 269889"/>
                <a:gd name="connsiteX7" fmla="*/ 207923 w 269890"/>
                <a:gd name="connsiteY7" fmla="*/ 218601 h 269889"/>
                <a:gd name="connsiteX8" fmla="*/ 193669 w 269890"/>
                <a:gd name="connsiteY8" fmla="*/ 217904 h 269889"/>
                <a:gd name="connsiteX9" fmla="*/ 169814 w 269890"/>
                <a:gd name="connsiteY9" fmla="*/ 213539 h 269889"/>
                <a:gd name="connsiteX10" fmla="*/ 166319 w 269890"/>
                <a:gd name="connsiteY10" fmla="*/ 219446 h 269889"/>
                <a:gd name="connsiteX11" fmla="*/ 133725 w 269890"/>
                <a:gd name="connsiteY11" fmla="*/ 215040 h 269889"/>
                <a:gd name="connsiteX12" fmla="*/ 129261 w 269890"/>
                <a:gd name="connsiteY12" fmla="*/ 199100 h 269889"/>
                <a:gd name="connsiteX13" fmla="*/ 94870 w 269890"/>
                <a:gd name="connsiteY13" fmla="*/ 177221 h 269889"/>
                <a:gd name="connsiteX14" fmla="*/ 137604 w 269890"/>
                <a:gd name="connsiteY14" fmla="*/ 91491 h 269889"/>
                <a:gd name="connsiteX15" fmla="*/ 137435 w 269890"/>
                <a:gd name="connsiteY15" fmla="*/ 91597 h 269889"/>
                <a:gd name="connsiteX16" fmla="*/ 137473 w 269890"/>
                <a:gd name="connsiteY16" fmla="*/ 91635 h 269889"/>
                <a:gd name="connsiteX17" fmla="*/ 106789 w 269890"/>
                <a:gd name="connsiteY17" fmla="*/ 116181 h 269889"/>
                <a:gd name="connsiteX18" fmla="*/ 101431 w 269890"/>
                <a:gd name="connsiteY18" fmla="*/ 122341 h 269889"/>
                <a:gd name="connsiteX19" fmla="*/ 106399 w 269890"/>
                <a:gd name="connsiteY19" fmla="*/ 141423 h 269889"/>
                <a:gd name="connsiteX20" fmla="*/ 99393 w 269890"/>
                <a:gd name="connsiteY20" fmla="*/ 153483 h 269889"/>
                <a:gd name="connsiteX21" fmla="*/ 107781 w 269890"/>
                <a:gd name="connsiteY21" fmla="*/ 161198 h 269889"/>
                <a:gd name="connsiteX22" fmla="*/ 141406 w 269890"/>
                <a:gd name="connsiteY22" fmla="*/ 181945 h 269889"/>
                <a:gd name="connsiteX23" fmla="*/ 155100 w 269890"/>
                <a:gd name="connsiteY23" fmla="*/ 178470 h 269889"/>
                <a:gd name="connsiteX24" fmla="*/ 170783 w 269890"/>
                <a:gd name="connsiteY24" fmla="*/ 187282 h 269889"/>
                <a:gd name="connsiteX25" fmla="*/ 172794 w 269890"/>
                <a:gd name="connsiteY25" fmla="*/ 194970 h 269889"/>
                <a:gd name="connsiteX26" fmla="*/ 188646 w 269890"/>
                <a:gd name="connsiteY26" fmla="*/ 200031 h 269889"/>
                <a:gd name="connsiteX27" fmla="*/ 216536 w 269890"/>
                <a:gd name="connsiteY27" fmla="*/ 202382 h 269889"/>
                <a:gd name="connsiteX28" fmla="*/ 223184 w 269890"/>
                <a:gd name="connsiteY28" fmla="*/ 201725 h 269889"/>
                <a:gd name="connsiteX29" fmla="*/ 239316 w 269890"/>
                <a:gd name="connsiteY29" fmla="*/ 177797 h 269889"/>
                <a:gd name="connsiteX30" fmla="*/ 240632 w 269890"/>
                <a:gd name="connsiteY30" fmla="*/ 171280 h 269889"/>
                <a:gd name="connsiteX31" fmla="*/ 230278 w 269890"/>
                <a:gd name="connsiteY31" fmla="*/ 164209 h 269889"/>
                <a:gd name="connsiteX32" fmla="*/ 221788 w 269890"/>
                <a:gd name="connsiteY32" fmla="*/ 158177 h 269889"/>
                <a:gd name="connsiteX33" fmla="*/ 220852 w 269890"/>
                <a:gd name="connsiteY33" fmla="*/ 159802 h 269889"/>
                <a:gd name="connsiteX34" fmla="*/ 185043 w 269890"/>
                <a:gd name="connsiteY34" fmla="*/ 154938 h 269889"/>
                <a:gd name="connsiteX35" fmla="*/ 180288 w 269890"/>
                <a:gd name="connsiteY35" fmla="*/ 136479 h 269889"/>
                <a:gd name="connsiteX36" fmla="*/ 184348 w 269890"/>
                <a:gd name="connsiteY36" fmla="*/ 129570 h 269889"/>
                <a:gd name="connsiteX37" fmla="*/ 139252 w 269890"/>
                <a:gd name="connsiteY37" fmla="*/ 92833 h 269889"/>
                <a:gd name="connsiteX38" fmla="*/ 139167 w 269890"/>
                <a:gd name="connsiteY38" fmla="*/ 92892 h 269889"/>
                <a:gd name="connsiteX39" fmla="*/ 138487 w 269890"/>
                <a:gd name="connsiteY39" fmla="*/ 92209 h 269889"/>
                <a:gd name="connsiteX40" fmla="*/ 37206 w 269890"/>
                <a:gd name="connsiteY40" fmla="*/ 79778 h 269889"/>
                <a:gd name="connsiteX41" fmla="*/ 30573 w 269890"/>
                <a:gd name="connsiteY41" fmla="*/ 89615 h 269889"/>
                <a:gd name="connsiteX42" fmla="*/ 21672 w 269890"/>
                <a:gd name="connsiteY42" fmla="*/ 133707 h 269889"/>
                <a:gd name="connsiteX43" fmla="*/ 30573 w 269890"/>
                <a:gd name="connsiteY43" fmla="*/ 177797 h 269889"/>
                <a:gd name="connsiteX44" fmla="*/ 40152 w 269890"/>
                <a:gd name="connsiteY44" fmla="*/ 192004 h 269889"/>
                <a:gd name="connsiteX45" fmla="*/ 43230 w 269890"/>
                <a:gd name="connsiteY45" fmla="*/ 168880 h 269889"/>
                <a:gd name="connsiteX46" fmla="*/ 46338 w 269890"/>
                <a:gd name="connsiteY46" fmla="*/ 159957 h 269889"/>
                <a:gd name="connsiteX47" fmla="*/ 42989 w 269890"/>
                <a:gd name="connsiteY47" fmla="*/ 158008 h 269889"/>
                <a:gd name="connsiteX48" fmla="*/ 36141 w 269890"/>
                <a:gd name="connsiteY48" fmla="*/ 132041 h 269889"/>
                <a:gd name="connsiteX49" fmla="*/ 44340 w 269890"/>
                <a:gd name="connsiteY49" fmla="*/ 117726 h 269889"/>
                <a:gd name="connsiteX50" fmla="*/ 43091 w 269890"/>
                <a:gd name="connsiteY50" fmla="*/ 115519 h 269889"/>
                <a:gd name="connsiteX51" fmla="*/ 36473 w 269890"/>
                <a:gd name="connsiteY51" fmla="*/ 88304 h 269889"/>
                <a:gd name="connsiteX52" fmla="*/ 220375 w 269890"/>
                <a:gd name="connsiteY52" fmla="*/ 61522 h 269889"/>
                <a:gd name="connsiteX53" fmla="*/ 215688 w 269890"/>
                <a:gd name="connsiteY53" fmla="*/ 61665 h 269889"/>
                <a:gd name="connsiteX54" fmla="*/ 183650 w 269890"/>
                <a:gd name="connsiteY54" fmla="*/ 68315 h 269889"/>
                <a:gd name="connsiteX55" fmla="*/ 154258 w 269890"/>
                <a:gd name="connsiteY55" fmla="*/ 80924 h 269889"/>
                <a:gd name="connsiteX56" fmla="*/ 153853 w 269890"/>
                <a:gd name="connsiteY56" fmla="*/ 81181 h 269889"/>
                <a:gd name="connsiteX57" fmla="*/ 154804 w 269890"/>
                <a:gd name="connsiteY57" fmla="*/ 82151 h 269889"/>
                <a:gd name="connsiteX58" fmla="*/ 154728 w 269890"/>
                <a:gd name="connsiteY58" fmla="*/ 82203 h 269889"/>
                <a:gd name="connsiteX59" fmla="*/ 185537 w 269890"/>
                <a:gd name="connsiteY59" fmla="*/ 111645 h 269889"/>
                <a:gd name="connsiteX60" fmla="*/ 193967 w 269890"/>
                <a:gd name="connsiteY60" fmla="*/ 118956 h 269889"/>
                <a:gd name="connsiteX61" fmla="*/ 208655 w 269890"/>
                <a:gd name="connsiteY61" fmla="*/ 115090 h 269889"/>
                <a:gd name="connsiteX62" fmla="*/ 225327 w 269890"/>
                <a:gd name="connsiteY62" fmla="*/ 124430 h 269889"/>
                <a:gd name="connsiteX63" fmla="*/ 230475 w 269890"/>
                <a:gd name="connsiteY63" fmla="*/ 143111 h 269889"/>
                <a:gd name="connsiteX64" fmla="*/ 227663 w 269890"/>
                <a:gd name="connsiteY64" fmla="*/ 147988 h 269889"/>
                <a:gd name="connsiteX65" fmla="*/ 242891 w 269890"/>
                <a:gd name="connsiteY65" fmla="*/ 160086 h 269889"/>
                <a:gd name="connsiteX66" fmla="*/ 248218 w 269890"/>
                <a:gd name="connsiteY66" fmla="*/ 133707 h 269889"/>
                <a:gd name="connsiteX67" fmla="*/ 239316 w 269890"/>
                <a:gd name="connsiteY67" fmla="*/ 89615 h 269889"/>
                <a:gd name="connsiteX68" fmla="*/ 86107 w 269890"/>
                <a:gd name="connsiteY68" fmla="*/ 32536 h 269889"/>
                <a:gd name="connsiteX69" fmla="*/ 54849 w 269890"/>
                <a:gd name="connsiteY69" fmla="*/ 53611 h 269889"/>
                <a:gd name="connsiteX70" fmla="*/ 50628 w 269890"/>
                <a:gd name="connsiteY70" fmla="*/ 59871 h 269889"/>
                <a:gd name="connsiteX71" fmla="*/ 50250 w 269890"/>
                <a:gd name="connsiteY71" fmla="*/ 69870 h 269889"/>
                <a:gd name="connsiteX72" fmla="*/ 56208 w 269890"/>
                <a:gd name="connsiteY72" fmla="*/ 95871 h 269889"/>
                <a:gd name="connsiteX73" fmla="*/ 61060 w 269890"/>
                <a:gd name="connsiteY73" fmla="*/ 105370 h 269889"/>
                <a:gd name="connsiteX74" fmla="*/ 75946 w 269890"/>
                <a:gd name="connsiteY74" fmla="*/ 101383 h 269889"/>
                <a:gd name="connsiteX75" fmla="*/ 78576 w 269890"/>
                <a:gd name="connsiteY75" fmla="*/ 102915 h 269889"/>
                <a:gd name="connsiteX76" fmla="*/ 82774 w 269890"/>
                <a:gd name="connsiteY76" fmla="*/ 97883 h 269889"/>
                <a:gd name="connsiteX77" fmla="*/ 114615 w 269890"/>
                <a:gd name="connsiteY77" fmla="*/ 69870 h 269889"/>
                <a:gd name="connsiteX78" fmla="*/ 114597 w 269890"/>
                <a:gd name="connsiteY78" fmla="*/ 69851 h 269889"/>
                <a:gd name="connsiteX79" fmla="*/ 114739 w 269890"/>
                <a:gd name="connsiteY79" fmla="*/ 69762 h 269889"/>
                <a:gd name="connsiteX80" fmla="*/ 115237 w 269890"/>
                <a:gd name="connsiteY80" fmla="*/ 69322 h 269889"/>
                <a:gd name="connsiteX81" fmla="*/ 115312 w 269890"/>
                <a:gd name="connsiteY81" fmla="*/ 69397 h 269889"/>
                <a:gd name="connsiteX82" fmla="*/ 115558 w 269890"/>
                <a:gd name="connsiteY82" fmla="*/ 69241 h 269889"/>
                <a:gd name="connsiteX83" fmla="*/ 115511 w 269890"/>
                <a:gd name="connsiteY83" fmla="*/ 69194 h 269889"/>
                <a:gd name="connsiteX84" fmla="*/ 115303 w 269890"/>
                <a:gd name="connsiteY84" fmla="*/ 69322 h 269889"/>
                <a:gd name="connsiteX85" fmla="*/ 134945 w 269890"/>
                <a:gd name="connsiteY85" fmla="*/ 20434 h 269889"/>
                <a:gd name="connsiteX86" fmla="*/ 102462 w 269890"/>
                <a:gd name="connsiteY86" fmla="*/ 26992 h 269889"/>
                <a:gd name="connsiteX87" fmla="*/ 130591 w 269890"/>
                <a:gd name="connsiteY87" fmla="*/ 57596 h 269889"/>
                <a:gd name="connsiteX88" fmla="*/ 130680 w 269890"/>
                <a:gd name="connsiteY88" fmla="*/ 57537 h 269889"/>
                <a:gd name="connsiteX89" fmla="*/ 131955 w 269890"/>
                <a:gd name="connsiteY89" fmla="*/ 58839 h 269889"/>
                <a:gd name="connsiteX90" fmla="*/ 132913 w 269890"/>
                <a:gd name="connsiteY90" fmla="*/ 58231 h 269889"/>
                <a:gd name="connsiteX91" fmla="*/ 133097 w 269890"/>
                <a:gd name="connsiteY91" fmla="*/ 58418 h 269889"/>
                <a:gd name="connsiteX92" fmla="*/ 155285 w 269890"/>
                <a:gd name="connsiteY92" fmla="*/ 49127 h 269889"/>
                <a:gd name="connsiteX93" fmla="*/ 186340 w 269890"/>
                <a:gd name="connsiteY93" fmla="*/ 43273 h 269889"/>
                <a:gd name="connsiteX94" fmla="*/ 200563 w 269890"/>
                <a:gd name="connsiteY94" fmla="*/ 43849 h 269889"/>
                <a:gd name="connsiteX95" fmla="*/ 179036 w 269890"/>
                <a:gd name="connsiteY95" fmla="*/ 29336 h 269889"/>
                <a:gd name="connsiteX96" fmla="*/ 134945 w 269890"/>
                <a:gd name="connsiteY96" fmla="*/ 20434 h 269889"/>
                <a:gd name="connsiteX97" fmla="*/ 134945 w 269890"/>
                <a:gd name="connsiteY97" fmla="*/ 0 h 269889"/>
                <a:gd name="connsiteX98" fmla="*/ 269890 w 269890"/>
                <a:gd name="connsiteY98" fmla="*/ 134944 h 269889"/>
                <a:gd name="connsiteX99" fmla="*/ 134945 w 269890"/>
                <a:gd name="connsiteY99" fmla="*/ 269889 h 269889"/>
                <a:gd name="connsiteX100" fmla="*/ 0 w 269890"/>
                <a:gd name="connsiteY100" fmla="*/ 134944 h 269889"/>
                <a:gd name="connsiteX101" fmla="*/ 134945 w 269890"/>
                <a:gd name="connsiteY101" fmla="*/ 0 h 26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9890" h="269889">
                  <a:moveTo>
                    <a:pt x="83396" y="167247"/>
                  </a:moveTo>
                  <a:lnTo>
                    <a:pt x="69944" y="170849"/>
                  </a:lnTo>
                  <a:lnTo>
                    <a:pt x="62306" y="194590"/>
                  </a:lnTo>
                  <a:lnTo>
                    <a:pt x="61236" y="218109"/>
                  </a:lnTo>
                  <a:lnTo>
                    <a:pt x="90854" y="238078"/>
                  </a:lnTo>
                  <a:cubicBezTo>
                    <a:pt x="104406" y="243810"/>
                    <a:pt x="119305" y="246979"/>
                    <a:pt x="134945" y="246979"/>
                  </a:cubicBezTo>
                  <a:cubicBezTo>
                    <a:pt x="150584" y="246979"/>
                    <a:pt x="165484" y="243810"/>
                    <a:pt x="179036" y="238078"/>
                  </a:cubicBezTo>
                  <a:lnTo>
                    <a:pt x="207923" y="218601"/>
                  </a:lnTo>
                  <a:lnTo>
                    <a:pt x="193669" y="217904"/>
                  </a:lnTo>
                  <a:lnTo>
                    <a:pt x="169814" y="213539"/>
                  </a:lnTo>
                  <a:lnTo>
                    <a:pt x="166319" y="219446"/>
                  </a:lnTo>
                  <a:cubicBezTo>
                    <a:pt x="156049" y="227377"/>
                    <a:pt x="141315" y="225174"/>
                    <a:pt x="133725" y="215040"/>
                  </a:cubicBezTo>
                  <a:lnTo>
                    <a:pt x="129261" y="199100"/>
                  </a:lnTo>
                  <a:lnTo>
                    <a:pt x="94870" y="177221"/>
                  </a:lnTo>
                  <a:close/>
                  <a:moveTo>
                    <a:pt x="137604" y="91491"/>
                  </a:moveTo>
                  <a:lnTo>
                    <a:pt x="137435" y="91597"/>
                  </a:lnTo>
                  <a:lnTo>
                    <a:pt x="137473" y="91635"/>
                  </a:lnTo>
                  <a:cubicBezTo>
                    <a:pt x="127689" y="97883"/>
                    <a:pt x="117906" y="106362"/>
                    <a:pt x="106789" y="116181"/>
                  </a:cubicBezTo>
                  <a:lnTo>
                    <a:pt x="101431" y="122341"/>
                  </a:lnTo>
                  <a:lnTo>
                    <a:pt x="106399" y="141423"/>
                  </a:lnTo>
                  <a:lnTo>
                    <a:pt x="99393" y="153483"/>
                  </a:lnTo>
                  <a:lnTo>
                    <a:pt x="107781" y="161198"/>
                  </a:lnTo>
                  <a:lnTo>
                    <a:pt x="141406" y="181945"/>
                  </a:lnTo>
                  <a:lnTo>
                    <a:pt x="155100" y="178470"/>
                  </a:lnTo>
                  <a:cubicBezTo>
                    <a:pt x="161072" y="179240"/>
                    <a:pt x="166765" y="182215"/>
                    <a:pt x="170783" y="187282"/>
                  </a:cubicBezTo>
                  <a:lnTo>
                    <a:pt x="172794" y="194970"/>
                  </a:lnTo>
                  <a:lnTo>
                    <a:pt x="188646" y="200031"/>
                  </a:lnTo>
                  <a:cubicBezTo>
                    <a:pt x="199638" y="202090"/>
                    <a:pt x="209085" y="202562"/>
                    <a:pt x="216536" y="202382"/>
                  </a:cubicBezTo>
                  <a:lnTo>
                    <a:pt x="223184" y="201725"/>
                  </a:lnTo>
                  <a:lnTo>
                    <a:pt x="239316" y="177797"/>
                  </a:lnTo>
                  <a:lnTo>
                    <a:pt x="240632" y="171280"/>
                  </a:lnTo>
                  <a:lnTo>
                    <a:pt x="230278" y="164209"/>
                  </a:lnTo>
                  <a:lnTo>
                    <a:pt x="221788" y="158177"/>
                  </a:lnTo>
                  <a:lnTo>
                    <a:pt x="220852" y="159802"/>
                  </a:lnTo>
                  <a:cubicBezTo>
                    <a:pt x="209662" y="167760"/>
                    <a:pt x="193996" y="165991"/>
                    <a:pt x="185043" y="154938"/>
                  </a:cubicBezTo>
                  <a:cubicBezTo>
                    <a:pt x="181015" y="149411"/>
                    <a:pt x="179449" y="142779"/>
                    <a:pt x="180288" y="136479"/>
                  </a:cubicBezTo>
                  <a:lnTo>
                    <a:pt x="184348" y="129570"/>
                  </a:lnTo>
                  <a:lnTo>
                    <a:pt x="139252" y="92833"/>
                  </a:lnTo>
                  <a:lnTo>
                    <a:pt x="139167" y="92892"/>
                  </a:lnTo>
                  <a:lnTo>
                    <a:pt x="138487" y="92209"/>
                  </a:lnTo>
                  <a:close/>
                  <a:moveTo>
                    <a:pt x="37206" y="79778"/>
                  </a:moveTo>
                  <a:lnTo>
                    <a:pt x="30573" y="89615"/>
                  </a:lnTo>
                  <a:cubicBezTo>
                    <a:pt x="24841" y="103167"/>
                    <a:pt x="21672" y="118067"/>
                    <a:pt x="21672" y="133707"/>
                  </a:cubicBezTo>
                  <a:cubicBezTo>
                    <a:pt x="21672" y="149346"/>
                    <a:pt x="24841" y="164245"/>
                    <a:pt x="30573" y="177797"/>
                  </a:cubicBezTo>
                  <a:lnTo>
                    <a:pt x="40152" y="192004"/>
                  </a:lnTo>
                  <a:lnTo>
                    <a:pt x="43230" y="168880"/>
                  </a:lnTo>
                  <a:lnTo>
                    <a:pt x="46338" y="159957"/>
                  </a:lnTo>
                  <a:lnTo>
                    <a:pt x="42989" y="158008"/>
                  </a:lnTo>
                  <a:cubicBezTo>
                    <a:pt x="37199" y="150414"/>
                    <a:pt x="34972" y="141033"/>
                    <a:pt x="36141" y="132041"/>
                  </a:cubicBezTo>
                  <a:lnTo>
                    <a:pt x="44340" y="117726"/>
                  </a:lnTo>
                  <a:lnTo>
                    <a:pt x="43091" y="115519"/>
                  </a:lnTo>
                  <a:cubicBezTo>
                    <a:pt x="38849" y="105524"/>
                    <a:pt x="36961" y="96374"/>
                    <a:pt x="36473" y="88304"/>
                  </a:cubicBezTo>
                  <a:close/>
                  <a:moveTo>
                    <a:pt x="220375" y="61522"/>
                  </a:moveTo>
                  <a:lnTo>
                    <a:pt x="215688" y="61665"/>
                  </a:lnTo>
                  <a:cubicBezTo>
                    <a:pt x="208058" y="62259"/>
                    <a:pt x="197072" y="63945"/>
                    <a:pt x="183650" y="68315"/>
                  </a:cubicBezTo>
                  <a:lnTo>
                    <a:pt x="154258" y="80924"/>
                  </a:lnTo>
                  <a:lnTo>
                    <a:pt x="153853" y="81181"/>
                  </a:lnTo>
                  <a:lnTo>
                    <a:pt x="154804" y="82151"/>
                  </a:lnTo>
                  <a:lnTo>
                    <a:pt x="154728" y="82203"/>
                  </a:lnTo>
                  <a:lnTo>
                    <a:pt x="185537" y="111645"/>
                  </a:lnTo>
                  <a:lnTo>
                    <a:pt x="193967" y="118956"/>
                  </a:lnTo>
                  <a:lnTo>
                    <a:pt x="208655" y="115090"/>
                  </a:lnTo>
                  <a:cubicBezTo>
                    <a:pt x="215032" y="115919"/>
                    <a:pt x="221076" y="119125"/>
                    <a:pt x="225327" y="124430"/>
                  </a:cubicBezTo>
                  <a:cubicBezTo>
                    <a:pt x="229579" y="129957"/>
                    <a:pt x="231258" y="136700"/>
                    <a:pt x="230475" y="143111"/>
                  </a:cubicBezTo>
                  <a:lnTo>
                    <a:pt x="227663" y="147988"/>
                  </a:lnTo>
                  <a:lnTo>
                    <a:pt x="242891" y="160086"/>
                  </a:lnTo>
                  <a:lnTo>
                    <a:pt x="248218" y="133707"/>
                  </a:lnTo>
                  <a:cubicBezTo>
                    <a:pt x="248218" y="118067"/>
                    <a:pt x="245048" y="103167"/>
                    <a:pt x="239316" y="89615"/>
                  </a:cubicBezTo>
                  <a:close/>
                  <a:moveTo>
                    <a:pt x="86107" y="32536"/>
                  </a:moveTo>
                  <a:lnTo>
                    <a:pt x="54849" y="53611"/>
                  </a:lnTo>
                  <a:lnTo>
                    <a:pt x="50628" y="59871"/>
                  </a:lnTo>
                  <a:lnTo>
                    <a:pt x="50250" y="69870"/>
                  </a:lnTo>
                  <a:cubicBezTo>
                    <a:pt x="50804" y="77316"/>
                    <a:pt x="52464" y="86116"/>
                    <a:pt x="56208" y="95871"/>
                  </a:cubicBezTo>
                  <a:lnTo>
                    <a:pt x="61060" y="105370"/>
                  </a:lnTo>
                  <a:lnTo>
                    <a:pt x="75946" y="101383"/>
                  </a:lnTo>
                  <a:lnTo>
                    <a:pt x="78576" y="102915"/>
                  </a:lnTo>
                  <a:lnTo>
                    <a:pt x="82774" y="97883"/>
                  </a:lnTo>
                  <a:lnTo>
                    <a:pt x="114615" y="69870"/>
                  </a:lnTo>
                  <a:lnTo>
                    <a:pt x="114597" y="69851"/>
                  </a:lnTo>
                  <a:lnTo>
                    <a:pt x="114739" y="69762"/>
                  </a:lnTo>
                  <a:lnTo>
                    <a:pt x="115237" y="69322"/>
                  </a:lnTo>
                  <a:lnTo>
                    <a:pt x="115312" y="69397"/>
                  </a:lnTo>
                  <a:lnTo>
                    <a:pt x="115558" y="69241"/>
                  </a:lnTo>
                  <a:lnTo>
                    <a:pt x="115511" y="69194"/>
                  </a:lnTo>
                  <a:lnTo>
                    <a:pt x="115303" y="69322"/>
                  </a:lnTo>
                  <a:close/>
                  <a:moveTo>
                    <a:pt x="134945" y="20434"/>
                  </a:moveTo>
                  <a:lnTo>
                    <a:pt x="102462" y="26992"/>
                  </a:lnTo>
                  <a:lnTo>
                    <a:pt x="130591" y="57596"/>
                  </a:lnTo>
                  <a:lnTo>
                    <a:pt x="130680" y="57537"/>
                  </a:lnTo>
                  <a:lnTo>
                    <a:pt x="131955" y="58839"/>
                  </a:lnTo>
                  <a:lnTo>
                    <a:pt x="132913" y="58231"/>
                  </a:lnTo>
                  <a:lnTo>
                    <a:pt x="133097" y="58418"/>
                  </a:lnTo>
                  <a:lnTo>
                    <a:pt x="155285" y="49127"/>
                  </a:lnTo>
                  <a:cubicBezTo>
                    <a:pt x="166517" y="45568"/>
                    <a:pt x="176994" y="43851"/>
                    <a:pt x="186340" y="43273"/>
                  </a:cubicBezTo>
                  <a:lnTo>
                    <a:pt x="200563" y="43849"/>
                  </a:lnTo>
                  <a:lnTo>
                    <a:pt x="179036" y="29336"/>
                  </a:lnTo>
                  <a:cubicBezTo>
                    <a:pt x="165484" y="23604"/>
                    <a:pt x="150584" y="20434"/>
                    <a:pt x="134945" y="20434"/>
                  </a:cubicBezTo>
                  <a:close/>
                  <a:moveTo>
                    <a:pt x="134945" y="0"/>
                  </a:moveTo>
                  <a:cubicBezTo>
                    <a:pt x="209473" y="0"/>
                    <a:pt x="269890" y="60416"/>
                    <a:pt x="269890" y="134944"/>
                  </a:cubicBezTo>
                  <a:cubicBezTo>
                    <a:pt x="269890" y="209472"/>
                    <a:pt x="209473" y="269889"/>
                    <a:pt x="134945" y="269889"/>
                  </a:cubicBezTo>
                  <a:cubicBezTo>
                    <a:pt x="60416" y="269889"/>
                    <a:pt x="0" y="209472"/>
                    <a:pt x="0" y="134944"/>
                  </a:cubicBezTo>
                  <a:cubicBezTo>
                    <a:pt x="0" y="60416"/>
                    <a:pt x="60416" y="0"/>
                    <a:pt x="1349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grpSp>
        <p:nvGrpSpPr>
          <p:cNvPr id="33" name="Power BI Collection"/>
          <p:cNvGrpSpPr/>
          <p:nvPr/>
        </p:nvGrpSpPr>
        <p:grpSpPr>
          <a:xfrm>
            <a:off x="5391020" y="707645"/>
            <a:ext cx="2616821" cy="980083"/>
            <a:chOff x="1392571" y="1568740"/>
            <a:chExt cx="2420310" cy="886691"/>
          </a:xfrm>
        </p:grpSpPr>
        <p:sp>
          <p:nvSpPr>
            <p:cNvPr id="34" name="Rectangle: Rounded Corners 33"/>
            <p:cNvSpPr/>
            <p:nvPr/>
          </p:nvSpPr>
          <p:spPr>
            <a:xfrm>
              <a:off x="1392571" y="1568740"/>
              <a:ext cx="2420310" cy="886691"/>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5"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6" name="Rectangle 35"/>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Collection</a:t>
              </a:r>
              <a:br>
                <a:rPr lang="en-US" sz="900" dirty="0">
                  <a:solidFill>
                    <a:srgbClr val="000000"/>
                  </a:solidFill>
                </a:rPr>
              </a:br>
              <a:r>
                <a:rPr lang="en-US" sz="1050" b="1" dirty="0" err="1">
                  <a:solidFill>
                    <a:srgbClr val="000000"/>
                  </a:solidFill>
                </a:rPr>
                <a:t>ingenucollection</a:t>
              </a:r>
              <a:endParaRPr lang="en-US" sz="1050" b="1" dirty="0">
                <a:solidFill>
                  <a:srgbClr val="000000"/>
                </a:solidFill>
              </a:endParaRPr>
            </a:p>
          </p:txBody>
        </p:sp>
      </p:grpSp>
      <p:grpSp>
        <p:nvGrpSpPr>
          <p:cNvPr id="29" name="Power BI Workspace"/>
          <p:cNvGrpSpPr/>
          <p:nvPr/>
        </p:nvGrpSpPr>
        <p:grpSpPr>
          <a:xfrm>
            <a:off x="5723187" y="1022999"/>
            <a:ext cx="2263992" cy="646855"/>
            <a:chOff x="1392571" y="1568740"/>
            <a:chExt cx="2093976" cy="585216"/>
          </a:xfrm>
        </p:grpSpPr>
        <p:sp>
          <p:nvSpPr>
            <p:cNvPr id="30" name="Rectangle: Rounded Corners 29"/>
            <p:cNvSpPr/>
            <p:nvPr/>
          </p:nvSpPr>
          <p:spPr>
            <a:xfrm>
              <a:off x="1392571" y="1568740"/>
              <a:ext cx="2093976" cy="585216"/>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1"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2" name="Rectangle 31"/>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Workspace</a:t>
              </a:r>
              <a:br>
                <a:rPr lang="en-US" sz="900" dirty="0">
                  <a:solidFill>
                    <a:srgbClr val="000000"/>
                  </a:solidFill>
                </a:rPr>
              </a:br>
              <a:r>
                <a:rPr lang="en-US" sz="1050" b="1" dirty="0">
                  <a:solidFill>
                    <a:srgbClr val="000000"/>
                  </a:solidFill>
                </a:rPr>
                <a:t>Dynamic GUID</a:t>
              </a:r>
            </a:p>
          </p:txBody>
        </p:sp>
      </p:grpSp>
      <p:grpSp>
        <p:nvGrpSpPr>
          <p:cNvPr id="25" name="Power BI Report"/>
          <p:cNvGrpSpPr/>
          <p:nvPr/>
        </p:nvGrpSpPr>
        <p:grpSpPr>
          <a:xfrm>
            <a:off x="6061358" y="1336626"/>
            <a:ext cx="1906218" cy="314706"/>
            <a:chOff x="1392572" y="1568741"/>
            <a:chExt cx="1778468" cy="293615"/>
          </a:xfrm>
        </p:grpSpPr>
        <p:sp>
          <p:nvSpPr>
            <p:cNvPr id="26" name="Rectangle: Rounded Corners 25"/>
            <p:cNvSpPr/>
            <p:nvPr/>
          </p:nvSpPr>
          <p:spPr>
            <a:xfrm>
              <a:off x="1392572" y="1568741"/>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7"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28" name="Rectangle 27"/>
            <p:cNvSpPr/>
            <p:nvPr/>
          </p:nvSpPr>
          <p:spPr>
            <a:xfrm>
              <a:off x="1698722" y="156874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Report</a:t>
              </a:r>
              <a:br>
                <a:rPr lang="en-US" sz="1050" dirty="0">
                  <a:solidFill>
                    <a:srgbClr val="000000"/>
                  </a:solidFill>
                </a:rPr>
              </a:br>
              <a:r>
                <a:rPr lang="en-US" sz="1050" b="1" dirty="0">
                  <a:solidFill>
                    <a:srgbClr val="000000"/>
                  </a:solidFill>
                </a:rPr>
                <a:t>Temperature Chart</a:t>
              </a:r>
            </a:p>
          </p:txBody>
        </p:sp>
      </p:grpSp>
      <p:grpSp>
        <p:nvGrpSpPr>
          <p:cNvPr id="16" name="Laptop with Web Page"/>
          <p:cNvGrpSpPr/>
          <p:nvPr/>
        </p:nvGrpSpPr>
        <p:grpSpPr>
          <a:xfrm>
            <a:off x="231352" y="712360"/>
            <a:ext cx="4298703" cy="3109434"/>
            <a:chOff x="3582" y="552781"/>
            <a:chExt cx="4694253" cy="3395552"/>
          </a:xfrm>
        </p:grpSpPr>
        <p:pic>
          <p:nvPicPr>
            <p:cNvPr id="15" name="Picture 14"/>
            <p:cNvPicPr>
              <a:picLocks noChangeAspect="1"/>
            </p:cNvPicPr>
            <p:nvPr/>
          </p:nvPicPr>
          <p:blipFill rotWithShape="1">
            <a:blip r:embed="rId6"/>
            <a:srcRect t="14180" b="9836"/>
            <a:stretch/>
          </p:blipFill>
          <p:spPr>
            <a:xfrm>
              <a:off x="689289" y="598239"/>
              <a:ext cx="3393294" cy="2206434"/>
            </a:xfrm>
            <a:prstGeom prst="rect">
              <a:avLst/>
            </a:prstGeom>
          </p:spPr>
        </p:pic>
        <p:sp>
          <p:nvSpPr>
            <p:cNvPr id="142" name="Laptop"/>
            <p:cNvSpPr/>
            <p:nvPr/>
          </p:nvSpPr>
          <p:spPr>
            <a:xfrm>
              <a:off x="3582" y="552781"/>
              <a:ext cx="4694253" cy="3395552"/>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grpSp>
        <p:nvGrpSpPr>
          <p:cNvPr id="41" name="Azure Function Cloud to Device"/>
          <p:cNvGrpSpPr/>
          <p:nvPr/>
        </p:nvGrpSpPr>
        <p:grpSpPr>
          <a:xfrm>
            <a:off x="8074400" y="2453568"/>
            <a:ext cx="1906218" cy="314706"/>
            <a:chOff x="2389459" y="3085808"/>
            <a:chExt cx="1778468" cy="293615"/>
          </a:xfrm>
        </p:grpSpPr>
        <p:sp>
          <p:nvSpPr>
            <p:cNvPr id="18" name="Rectangle: Rounded Corners 17"/>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9" name="Rectangle 18"/>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EventHub2IntellectRestJS</a:t>
              </a:r>
            </a:p>
          </p:txBody>
        </p:sp>
        <p:grpSp>
          <p:nvGrpSpPr>
            <p:cNvPr id="20" name="Funtcion Logo"/>
            <p:cNvGrpSpPr>
              <a:grpSpLocks noChangeAspect="1"/>
            </p:cNvGrpSpPr>
            <p:nvPr/>
          </p:nvGrpSpPr>
          <p:grpSpPr>
            <a:xfrm>
              <a:off x="2441950" y="3145690"/>
              <a:ext cx="201168" cy="173848"/>
              <a:chOff x="2017062" y="1766185"/>
              <a:chExt cx="269889" cy="233236"/>
            </a:xfrm>
          </p:grpSpPr>
          <p:sp>
            <p:nvSpPr>
              <p:cNvPr id="21" name="Freeform: Shape 20"/>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 name="Freeform: Shape 21"/>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3" name="Freeform: Shape 22"/>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4" name="Freeform: Shape 23"/>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25" name="Function REST Get"/>
          <p:cNvSpPr/>
          <p:nvPr/>
        </p:nvSpPr>
        <p:spPr>
          <a:xfrm rot="5400000">
            <a:off x="10537385" y="3699704"/>
            <a:ext cx="240030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5" name="Function Send IoT Hub"/>
          <p:cNvSpPr/>
          <p:nvPr/>
        </p:nvSpPr>
        <p:spPr>
          <a:xfrm rot="5400000">
            <a:off x="9374195" y="3406852"/>
            <a:ext cx="1668584" cy="22059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SEND</a:t>
            </a:r>
          </a:p>
        </p:txBody>
      </p:sp>
      <p:sp>
        <p:nvSpPr>
          <p:cNvPr id="139" name="Storage Read Write"/>
          <p:cNvSpPr/>
          <p:nvPr/>
        </p:nvSpPr>
        <p:spPr>
          <a:xfrm rot="5400000">
            <a:off x="10026724" y="1834495"/>
            <a:ext cx="891576"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READ/WRITE</a:t>
            </a:r>
          </a:p>
        </p:txBody>
      </p:sp>
      <p:sp>
        <p:nvSpPr>
          <p:cNvPr id="124" name="Stream Analytics IoT Input"/>
          <p:cNvSpPr/>
          <p:nvPr/>
        </p:nvSpPr>
        <p:spPr>
          <a:xfrm rot="5400000">
            <a:off x="7464407" y="4014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INPUT</a:t>
            </a:r>
          </a:p>
        </p:txBody>
      </p:sp>
      <p:sp>
        <p:nvSpPr>
          <p:cNvPr id="6" name="Stream Analytics Event Hub Output"/>
          <p:cNvSpPr/>
          <p:nvPr/>
        </p:nvSpPr>
        <p:spPr>
          <a:xfrm rot="5400000">
            <a:off x="9022584" y="3555017"/>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23" name="Stream Analytics SQL Output"/>
          <p:cNvSpPr/>
          <p:nvPr/>
        </p:nvSpPr>
        <p:spPr>
          <a:xfrm rot="5400000">
            <a:off x="6574096" y="3555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36" name="Web SQL Query"/>
          <p:cNvSpPr/>
          <p:nvPr/>
        </p:nvSpPr>
        <p:spPr>
          <a:xfrm rot="5400000">
            <a:off x="6675519" y="2894772"/>
            <a:ext cx="923956"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40" name="Web Get"/>
          <p:cNvSpPr/>
          <p:nvPr/>
        </p:nvSpPr>
        <p:spPr>
          <a:xfrm>
            <a:off x="3601278" y="2483251"/>
            <a:ext cx="1876839"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7" name="Power BI SQL Query"/>
          <p:cNvSpPr/>
          <p:nvPr/>
        </p:nvSpPr>
        <p:spPr>
          <a:xfrm rot="5400000">
            <a:off x="6546653" y="2416061"/>
            <a:ext cx="188138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38" name="Power BI Embedded Render"/>
          <p:cNvSpPr/>
          <p:nvPr/>
        </p:nvSpPr>
        <p:spPr>
          <a:xfrm>
            <a:off x="2265028" y="1406380"/>
            <a:ext cx="3835426"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RENDER</a:t>
            </a:r>
          </a:p>
        </p:txBody>
      </p:sp>
      <p:sp>
        <p:nvSpPr>
          <p:cNvPr id="134" name="Function Receive Event Hub"/>
          <p:cNvSpPr/>
          <p:nvPr/>
        </p:nvSpPr>
        <p:spPr>
          <a:xfrm rot="5400000">
            <a:off x="9214776" y="2953660"/>
            <a:ext cx="671809"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RECEIVE</a:t>
            </a:r>
          </a:p>
        </p:txBody>
      </p:sp>
      <p:sp>
        <p:nvSpPr>
          <p:cNvPr id="126" name="Function REST Post"/>
          <p:cNvSpPr/>
          <p:nvPr/>
        </p:nvSpPr>
        <p:spPr>
          <a:xfrm rot="5400000">
            <a:off x="8632048" y="3699706"/>
            <a:ext cx="2400300"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POST</a:t>
            </a:r>
          </a:p>
        </p:txBody>
      </p:sp>
      <p:sp>
        <p:nvSpPr>
          <p:cNvPr id="132" name="Downlink"/>
          <p:cNvSpPr/>
          <p:nvPr/>
        </p:nvSpPr>
        <p:spPr>
          <a:xfrm rot="5400000">
            <a:off x="9729055" y="5702272"/>
            <a:ext cx="662286"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DOWNLINK</a:t>
            </a:r>
          </a:p>
        </p:txBody>
      </p:sp>
      <p:sp>
        <p:nvSpPr>
          <p:cNvPr id="47"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
        <p:nvSpPr>
          <p:cNvPr id="143" name="Azure IoT Hub Device Icon"/>
          <p:cNvSpPr>
            <a:spLocks noChangeAspect="1" noChangeArrowheads="1"/>
          </p:cNvSpPr>
          <p:nvPr/>
        </p:nvSpPr>
        <p:spPr bwMode="auto">
          <a:xfrm>
            <a:off x="3513138" y="5454650"/>
            <a:ext cx="687388" cy="687388"/>
          </a:xfrm>
          <a:custGeom>
            <a:avLst/>
            <a:gdLst>
              <a:gd name="connsiteX0" fmla="*/ 501546 w 687388"/>
              <a:gd name="connsiteY0" fmla="*/ 439738 h 687388"/>
              <a:gd name="connsiteX1" fmla="*/ 687388 w 687388"/>
              <a:gd name="connsiteY1" fmla="*/ 439738 h 687388"/>
              <a:gd name="connsiteX2" fmla="*/ 687388 w 687388"/>
              <a:gd name="connsiteY2" fmla="*/ 504911 h 687388"/>
              <a:gd name="connsiteX3" fmla="*/ 529078 w 687388"/>
              <a:gd name="connsiteY3" fmla="*/ 504911 h 687388"/>
              <a:gd name="connsiteX4" fmla="*/ 398300 w 687388"/>
              <a:gd name="connsiteY4" fmla="*/ 631826 h 687388"/>
              <a:gd name="connsiteX5" fmla="*/ 251085 w 687388"/>
              <a:gd name="connsiteY5" fmla="*/ 631826 h 687388"/>
              <a:gd name="connsiteX6" fmla="*/ 250438 w 687388"/>
              <a:gd name="connsiteY6" fmla="*/ 635031 h 687388"/>
              <a:gd name="connsiteX7" fmla="*/ 171450 w 687388"/>
              <a:gd name="connsiteY7" fmla="*/ 687388 h 687388"/>
              <a:gd name="connsiteX8" fmla="*/ 85725 w 687388"/>
              <a:gd name="connsiteY8" fmla="*/ 601663 h 687388"/>
              <a:gd name="connsiteX9" fmla="*/ 171450 w 687388"/>
              <a:gd name="connsiteY9" fmla="*/ 515938 h 687388"/>
              <a:gd name="connsiteX10" fmla="*/ 250438 w 687388"/>
              <a:gd name="connsiteY10" fmla="*/ 568295 h 687388"/>
              <a:gd name="connsiteX11" fmla="*/ 250799 w 687388"/>
              <a:gd name="connsiteY11" fmla="*/ 570084 h 687388"/>
              <a:gd name="connsiteX12" fmla="*/ 374210 w 687388"/>
              <a:gd name="connsiteY12" fmla="*/ 570084 h 687388"/>
              <a:gd name="connsiteX13" fmla="*/ 560388 w 687388"/>
              <a:gd name="connsiteY13" fmla="*/ 0 h 687388"/>
              <a:gd name="connsiteX14" fmla="*/ 646113 w 687388"/>
              <a:gd name="connsiteY14" fmla="*/ 85725 h 687388"/>
              <a:gd name="connsiteX15" fmla="*/ 560388 w 687388"/>
              <a:gd name="connsiteY15" fmla="*/ 171450 h 687388"/>
              <a:gd name="connsiteX16" fmla="*/ 481400 w 687388"/>
              <a:gd name="connsiteY16" fmla="*/ 119093 h 687388"/>
              <a:gd name="connsiteX17" fmla="*/ 480982 w 687388"/>
              <a:gd name="connsiteY17" fmla="*/ 117026 h 687388"/>
              <a:gd name="connsiteX18" fmla="*/ 270929 w 687388"/>
              <a:gd name="connsiteY18" fmla="*/ 117026 h 687388"/>
              <a:gd name="connsiteX19" fmla="*/ 172799 w 687388"/>
              <a:gd name="connsiteY19" fmla="*/ 214760 h 687388"/>
              <a:gd name="connsiteX20" fmla="*/ 226314 w 687388"/>
              <a:gd name="connsiteY20" fmla="*/ 268252 h 687388"/>
              <a:gd name="connsiteX21" fmla="*/ 308427 w 687388"/>
              <a:gd name="connsiteY21" fmla="*/ 268252 h 687388"/>
              <a:gd name="connsiteX22" fmla="*/ 326966 w 687388"/>
              <a:gd name="connsiteY22" fmla="*/ 241008 h 687388"/>
              <a:gd name="connsiteX23" fmla="*/ 388144 w 687388"/>
              <a:gd name="connsiteY23" fmla="*/ 215900 h 687388"/>
              <a:gd name="connsiteX24" fmla="*/ 474663 w 687388"/>
              <a:gd name="connsiteY24" fmla="*/ 301625 h 687388"/>
              <a:gd name="connsiteX25" fmla="*/ 388144 w 687388"/>
              <a:gd name="connsiteY25" fmla="*/ 387350 h 687388"/>
              <a:gd name="connsiteX26" fmla="*/ 308424 w 687388"/>
              <a:gd name="connsiteY26" fmla="*/ 334993 h 687388"/>
              <a:gd name="connsiteX27" fmla="*/ 308094 w 687388"/>
              <a:gd name="connsiteY27" fmla="*/ 333376 h 687388"/>
              <a:gd name="connsiteX28" fmla="*/ 202311 w 687388"/>
              <a:gd name="connsiteY28" fmla="*/ 333376 h 687388"/>
              <a:gd name="connsiteX29" fmla="*/ 116586 w 687388"/>
              <a:gd name="connsiteY29" fmla="*/ 247687 h 687388"/>
              <a:gd name="connsiteX30" fmla="*/ 0 w 687388"/>
              <a:gd name="connsiteY30" fmla="*/ 247687 h 687388"/>
              <a:gd name="connsiteX31" fmla="*/ 0 w 687388"/>
              <a:gd name="connsiteY31" fmla="*/ 182563 h 687388"/>
              <a:gd name="connsiteX32" fmla="*/ 115987 w 687388"/>
              <a:gd name="connsiteY32" fmla="*/ 182563 h 687388"/>
              <a:gd name="connsiteX33" fmla="*/ 243502 w 687388"/>
              <a:gd name="connsiteY33" fmla="*/ 55563 h 687388"/>
              <a:gd name="connsiteX34" fmla="*/ 480752 w 687388"/>
              <a:gd name="connsiteY34" fmla="*/ 55563 h 687388"/>
              <a:gd name="connsiteX35" fmla="*/ 481400 w 687388"/>
              <a:gd name="connsiteY35" fmla="*/ 52357 h 687388"/>
              <a:gd name="connsiteX36" fmla="*/ 560388 w 687388"/>
              <a:gd name="connsiteY36" fmla="*/ 0 h 68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87388" h="687388">
                <a:moveTo>
                  <a:pt x="501546" y="439738"/>
                </a:moveTo>
                <a:lnTo>
                  <a:pt x="687388" y="439738"/>
                </a:lnTo>
                <a:lnTo>
                  <a:pt x="687388" y="504911"/>
                </a:lnTo>
                <a:lnTo>
                  <a:pt x="529078" y="504911"/>
                </a:lnTo>
                <a:lnTo>
                  <a:pt x="398300" y="631826"/>
                </a:lnTo>
                <a:lnTo>
                  <a:pt x="251085" y="631826"/>
                </a:lnTo>
                <a:lnTo>
                  <a:pt x="250438" y="635031"/>
                </a:lnTo>
                <a:cubicBezTo>
                  <a:pt x="237425" y="665799"/>
                  <a:pt x="206959" y="687388"/>
                  <a:pt x="171450" y="687388"/>
                </a:cubicBezTo>
                <a:cubicBezTo>
                  <a:pt x="124105" y="687388"/>
                  <a:pt x="85725" y="649008"/>
                  <a:pt x="85725" y="601663"/>
                </a:cubicBezTo>
                <a:cubicBezTo>
                  <a:pt x="85725" y="554318"/>
                  <a:pt x="124105" y="515938"/>
                  <a:pt x="171450" y="515938"/>
                </a:cubicBezTo>
                <a:cubicBezTo>
                  <a:pt x="206959" y="515938"/>
                  <a:pt x="237425" y="537527"/>
                  <a:pt x="250438" y="568295"/>
                </a:cubicBezTo>
                <a:lnTo>
                  <a:pt x="250799" y="570084"/>
                </a:lnTo>
                <a:lnTo>
                  <a:pt x="374210" y="570084"/>
                </a:lnTo>
                <a:close/>
                <a:moveTo>
                  <a:pt x="560388" y="0"/>
                </a:moveTo>
                <a:cubicBezTo>
                  <a:pt x="607733" y="0"/>
                  <a:pt x="646113" y="38380"/>
                  <a:pt x="646113" y="85725"/>
                </a:cubicBezTo>
                <a:cubicBezTo>
                  <a:pt x="646113" y="133070"/>
                  <a:pt x="607733" y="171450"/>
                  <a:pt x="560388" y="171450"/>
                </a:cubicBezTo>
                <a:cubicBezTo>
                  <a:pt x="524879" y="171450"/>
                  <a:pt x="494413" y="149862"/>
                  <a:pt x="481400" y="119093"/>
                </a:cubicBezTo>
                <a:lnTo>
                  <a:pt x="480982" y="117026"/>
                </a:lnTo>
                <a:lnTo>
                  <a:pt x="270929" y="117026"/>
                </a:lnTo>
                <a:lnTo>
                  <a:pt x="172799" y="214760"/>
                </a:lnTo>
                <a:lnTo>
                  <a:pt x="226314" y="268252"/>
                </a:lnTo>
                <a:lnTo>
                  <a:pt x="308427" y="268252"/>
                </a:lnTo>
                <a:lnTo>
                  <a:pt x="326966" y="241008"/>
                </a:lnTo>
                <a:cubicBezTo>
                  <a:pt x="342623" y="225495"/>
                  <a:pt x="364252" y="215900"/>
                  <a:pt x="388144" y="215900"/>
                </a:cubicBezTo>
                <a:cubicBezTo>
                  <a:pt x="435927" y="215900"/>
                  <a:pt x="474663" y="254280"/>
                  <a:pt x="474663" y="301625"/>
                </a:cubicBezTo>
                <a:cubicBezTo>
                  <a:pt x="474663" y="348970"/>
                  <a:pt x="435927" y="387350"/>
                  <a:pt x="388144" y="387350"/>
                </a:cubicBezTo>
                <a:cubicBezTo>
                  <a:pt x="352307" y="387350"/>
                  <a:pt x="321558" y="365761"/>
                  <a:pt x="308424" y="334993"/>
                </a:cubicBezTo>
                <a:lnTo>
                  <a:pt x="308094" y="333376"/>
                </a:lnTo>
                <a:lnTo>
                  <a:pt x="202311" y="333376"/>
                </a:lnTo>
                <a:lnTo>
                  <a:pt x="116586" y="247687"/>
                </a:lnTo>
                <a:lnTo>
                  <a:pt x="0" y="247687"/>
                </a:lnTo>
                <a:lnTo>
                  <a:pt x="0" y="182563"/>
                </a:lnTo>
                <a:lnTo>
                  <a:pt x="115987" y="182563"/>
                </a:lnTo>
                <a:lnTo>
                  <a:pt x="243502" y="55563"/>
                </a:lnTo>
                <a:lnTo>
                  <a:pt x="480752" y="55563"/>
                </a:lnTo>
                <a:lnTo>
                  <a:pt x="481400" y="52357"/>
                </a:lnTo>
                <a:cubicBezTo>
                  <a:pt x="494413" y="21589"/>
                  <a:pt x="524879" y="0"/>
                  <a:pt x="560388" y="0"/>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75130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blog.jupyter.org/content/images/2015/02/jupyter-sq-tex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1755" y="1392223"/>
            <a:ext cx="4191000" cy="4191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NVIDIA DIGITS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4104" y="2177642"/>
            <a:ext cx="4762500" cy="39624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5"/>
          <a:stretch>
            <a:fillRect/>
          </a:stretch>
        </p:blipFill>
        <p:spPr>
          <a:xfrm>
            <a:off x="651056" y="383307"/>
            <a:ext cx="571429" cy="571429"/>
          </a:xfrm>
          <a:prstGeom prst="rect">
            <a:avLst/>
          </a:prstGeom>
        </p:spPr>
      </p:pic>
    </p:spTree>
    <p:extLst>
      <p:ext uri="{BB962C8B-B14F-4D97-AF65-F5344CB8AC3E}">
        <p14:creationId xmlns:p14="http://schemas.microsoft.com/office/powerpoint/2010/main" val="440846858"/>
      </p:ext>
    </p:extLst>
  </p:cSld>
  <p:clrMapOvr>
    <a:masterClrMapping/>
  </p:clrMapOvr>
</p:sld>
</file>

<file path=ppt/theme/theme1.xml><?xml version="1.0" encoding="utf-8"?>
<a:theme xmlns:a="http://schemas.openxmlformats.org/drawingml/2006/main" name="Office Theme">
  <a:themeElements>
    <a:clrScheme name="IoT Theme 2">
      <a:dk1>
        <a:srgbClr val="202030"/>
      </a:dk1>
      <a:lt1>
        <a:srgbClr val="FFFFFF"/>
      </a:lt1>
      <a:dk2>
        <a:srgbClr val="606070"/>
      </a:dk2>
      <a:lt2>
        <a:srgbClr val="E0E0F0"/>
      </a:lt2>
      <a:accent1>
        <a:srgbClr val="00A1F1"/>
      </a:accent1>
      <a:accent2>
        <a:srgbClr val="F65314"/>
      </a:accent2>
      <a:accent3>
        <a:srgbClr val="A0A0B0"/>
      </a:accent3>
      <a:accent4>
        <a:srgbClr val="FFBB00"/>
      </a:accent4>
      <a:accent5>
        <a:srgbClr val="F100A1"/>
      </a:accent5>
      <a:accent6>
        <a:srgbClr val="7CBB00"/>
      </a:accent6>
      <a:hlink>
        <a:srgbClr val="0563C1"/>
      </a:hlink>
      <a:folHlink>
        <a:srgbClr val="03407D"/>
      </a:folHlink>
    </a:clrScheme>
    <a:fontScheme name="IoT Theme 2">
      <a:majorFont>
        <a:latin typeface="Humnst777 BlkCn BT"/>
        <a:ea typeface=""/>
        <a:cs typeface=""/>
      </a:majorFont>
      <a:minorFont>
        <a:latin typeface="Humnst777 B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511</TotalTime>
  <Words>697</Words>
  <Application>Microsoft Office PowerPoint</Application>
  <PresentationFormat>Widescreen</PresentationFormat>
  <Paragraphs>253</Paragraphs>
  <Slides>37</Slides>
  <Notes>37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vt:lpstr>
      <vt:lpstr>Calibri</vt:lpstr>
      <vt:lpstr>Cambria Math</vt:lpstr>
      <vt:lpstr>Humnst777 BlkCn BT</vt:lpstr>
      <vt:lpstr>Humnst777 BT</vt:lpstr>
      <vt:lpstr>Segoe UI</vt:lpstr>
      <vt:lpstr>Office Theme</vt:lpstr>
      <vt:lpstr>SparkFun ESP8266 Thing  and Microsoft Azure</vt:lpstr>
      <vt:lpstr>Agenda</vt:lpstr>
      <vt:lpstr>Sign up for Azure</vt:lpstr>
      <vt:lpstr>Install Pre-Reqs</vt:lpstr>
      <vt:lpstr>PowerPoint Presentation</vt:lpstr>
      <vt:lpstr>PowerPoint Presentation</vt:lpstr>
      <vt:lpstr>Do a demo! </vt:lpstr>
      <vt:lpstr>PowerPoint Presentation</vt:lpstr>
      <vt:lpstr>PowerPoint Presentation</vt:lpstr>
      <vt:lpstr>IoT Logo</vt:lpstr>
      <vt:lpstr>arduino</vt:lpstr>
      <vt:lpstr>Arduino 101</vt:lpstr>
      <vt:lpstr>Grove Base Shield</vt:lpstr>
      <vt:lpstr>Grove cable &amp; SENSORS</vt:lpstr>
      <vt:lpstr>Grove cable &amp; SENSORS</vt:lpstr>
      <vt:lpstr>INTEL NUC DE3815TYKE</vt:lpstr>
      <vt:lpstr>GALILEO BOARD</vt:lpstr>
      <vt:lpstr>Raspberry Pi 3 PNG</vt:lpstr>
      <vt:lpstr>RASPBERRY PI</vt:lpstr>
      <vt:lpstr>FEZ SPIDER MAIN BOARD</vt:lpstr>
      <vt:lpstr>Sparkfun weather shield</vt:lpstr>
      <vt:lpstr>FEZ HAT</vt:lpstr>
      <vt:lpstr>Device graphics from docs</vt:lpstr>
      <vt:lpstr>Connect the dots azure icons</vt:lpstr>
      <vt:lpstr>cables</vt:lpstr>
      <vt:lpstr>More cables and adapters</vt:lpstr>
      <vt:lpstr>LEDs</vt:lpstr>
      <vt:lpstr>LEDs</vt:lpstr>
      <vt:lpstr>Current limiting resistors</vt:lpstr>
      <vt:lpstr>Resistors</vt:lpstr>
      <vt:lpstr>Potentiometer – variable resistor</vt:lpstr>
      <vt:lpstr>breadboards</vt:lpstr>
      <vt:lpstr>PowerPoint Presentation</vt:lpstr>
      <vt:lpstr>PowerPoint Presentation</vt:lpstr>
      <vt:lpstr>Micro SD Cards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 Stateham</dc:creator>
  <cp:lastModifiedBy>Bret Stateham</cp:lastModifiedBy>
  <cp:revision>14</cp:revision>
  <dcterms:created xsi:type="dcterms:W3CDTF">2017-10-12T14:37:26Z</dcterms:created>
  <dcterms:modified xsi:type="dcterms:W3CDTF">2018-02-23T17:35:44Z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bstateha@microsoft.com</vt:lpwstr>
  </property>
  <property fmtid="{D5CDD505-2E9C-101B-9397-08002B2CF9AE}" pid="5" name="MSIP_Label_f42aa342-8706-4288-bd11-ebb85995028c_SetDate">
    <vt:lpwstr>2017-10-30T16:04:00.6090553Z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